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708" r:id="rId2"/>
    <p:sldMasterId id="2147483720" r:id="rId3"/>
    <p:sldMasterId id="2147483730" r:id="rId4"/>
  </p:sldMasterIdLst>
  <p:notesMasterIdLst>
    <p:notesMasterId r:id="rId31"/>
  </p:notesMasterIdLst>
  <p:sldIdLst>
    <p:sldId id="346" r:id="rId5"/>
    <p:sldId id="284" r:id="rId6"/>
    <p:sldId id="507" r:id="rId7"/>
    <p:sldId id="7722" r:id="rId8"/>
    <p:sldId id="7723" r:id="rId9"/>
    <p:sldId id="7715" r:id="rId10"/>
    <p:sldId id="320" r:id="rId11"/>
    <p:sldId id="282" r:id="rId12"/>
    <p:sldId id="327" r:id="rId13"/>
    <p:sldId id="7717" r:id="rId14"/>
    <p:sldId id="7718" r:id="rId15"/>
    <p:sldId id="7716" r:id="rId16"/>
    <p:sldId id="283" r:id="rId17"/>
    <p:sldId id="499" r:id="rId18"/>
    <p:sldId id="501" r:id="rId19"/>
    <p:sldId id="502" r:id="rId20"/>
    <p:sldId id="285" r:id="rId21"/>
    <p:sldId id="256" r:id="rId22"/>
    <p:sldId id="312" r:id="rId23"/>
    <p:sldId id="322" r:id="rId24"/>
    <p:sldId id="323" r:id="rId25"/>
    <p:sldId id="7721" r:id="rId26"/>
    <p:sldId id="325" r:id="rId27"/>
    <p:sldId id="290" r:id="rId28"/>
    <p:sldId id="324" r:id="rId29"/>
    <p:sldId id="771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97E98-4DF1-4FD4-825A-CC37C47A439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C0B45-ADE0-4ACB-A97C-95FAC7265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6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FF6C7-0868-420D-B257-8082F0DAB8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864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FF6C7-0868-420D-B257-8082F0DAB8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9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FF6C7-0868-420D-B257-8082F0DAB8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137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FF6C7-0868-420D-B257-8082F0DAB8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184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2BF9A2-5CF1-46F8-9DE6-6B5D99C1FC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2BF9A2-5CF1-46F8-9DE6-6B5D99C1FC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53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2BF9A2-5CF1-46F8-9DE6-6B5D99C1FC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158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2BF9A2-5CF1-46F8-9DE6-6B5D99C1FC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494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ra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rồi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. </a:t>
            </a:r>
            <a:r>
              <a:rPr lang="en-US" dirty="0" err="1"/>
              <a:t>Ví</a:t>
            </a:r>
            <a:r>
              <a:rPr lang="en-US" dirty="0"/>
              <a:t> </a:t>
            </a:r>
            <a:r>
              <a:rPr lang="en-US" dirty="0" err="1"/>
              <a:t>dụ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712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AE39EF-C0E5-4896-B9D3-7E7938E4611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128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2" name="Google Shape;3592;g13cb4c1693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3" name="Google Shape;3593;g13cb4c1693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6" name="Google Shape;3336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7" name="Google Shape;3337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2702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6" name="Google Shape;3336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7" name="Google Shape;3337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2642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6" name="Google Shape;3336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7" name="Google Shape;3337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736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6" name="Google Shape;3336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7" name="Google Shape;3337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5829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2BF9A2-5CF1-46F8-9DE6-6B5D99C1FC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4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3200" cy="1470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5973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357019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84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2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6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11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5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59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3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802463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2561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5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99" b="1"/>
            </a:lvl2pPr>
            <a:lvl3pPr marL="1218844" indent="0">
              <a:buNone/>
              <a:defRPr sz="2400" b="1"/>
            </a:lvl3pPr>
            <a:lvl4pPr marL="1828266" indent="0">
              <a:buNone/>
              <a:defRPr sz="2200" b="1"/>
            </a:lvl4pPr>
            <a:lvl5pPr marL="2437688" indent="0">
              <a:buNone/>
              <a:defRPr sz="2200" b="1"/>
            </a:lvl5pPr>
            <a:lvl6pPr marL="3047110" indent="0">
              <a:buNone/>
              <a:defRPr sz="2200" b="1"/>
            </a:lvl6pPr>
            <a:lvl7pPr marL="3656533" indent="0">
              <a:buNone/>
              <a:defRPr sz="2200" b="1"/>
            </a:lvl7pPr>
            <a:lvl8pPr marL="4265956" indent="0">
              <a:buNone/>
              <a:defRPr sz="2200" b="1"/>
            </a:lvl8pPr>
            <a:lvl9pPr marL="48753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7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5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99" b="1"/>
            </a:lvl2pPr>
            <a:lvl3pPr marL="1218844" indent="0">
              <a:buNone/>
              <a:defRPr sz="2400" b="1"/>
            </a:lvl3pPr>
            <a:lvl4pPr marL="1828266" indent="0">
              <a:buNone/>
              <a:defRPr sz="2200" b="1"/>
            </a:lvl4pPr>
            <a:lvl5pPr marL="2437688" indent="0">
              <a:buNone/>
              <a:defRPr sz="2200" b="1"/>
            </a:lvl5pPr>
            <a:lvl6pPr marL="3047110" indent="0">
              <a:buNone/>
              <a:defRPr sz="2200" b="1"/>
            </a:lvl6pPr>
            <a:lvl7pPr marL="3656533" indent="0">
              <a:buNone/>
              <a:defRPr sz="2200" b="1"/>
            </a:lvl7pPr>
            <a:lvl8pPr marL="4265956" indent="0">
              <a:buNone/>
              <a:defRPr sz="2200" b="1"/>
            </a:lvl8pPr>
            <a:lvl9pPr marL="48753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7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494950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02295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7"/>
            <a:ext cx="9912735" cy="4289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marL="0" marR="0" lvl="0" indent="0" algn="ctr" defTabSz="914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8" y="6451901"/>
            <a:ext cx="391889" cy="22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marL="0" marR="0" lvl="0" indent="0" algn="ctr" defTabSz="914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0" y="6396227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51302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124151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6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0"/>
            </a:lvl1pPr>
            <a:lvl2pPr marL="609422" indent="0">
              <a:buNone/>
              <a:defRPr sz="1600"/>
            </a:lvl2pPr>
            <a:lvl3pPr marL="1218844" indent="0">
              <a:buNone/>
              <a:defRPr sz="1400"/>
            </a:lvl3pPr>
            <a:lvl4pPr marL="1828266" indent="0">
              <a:buNone/>
              <a:defRPr sz="1200"/>
            </a:lvl4pPr>
            <a:lvl5pPr marL="2437688" indent="0">
              <a:buNone/>
              <a:defRPr sz="1200"/>
            </a:lvl5pPr>
            <a:lvl6pPr marL="3047110" indent="0">
              <a:buNone/>
              <a:defRPr sz="1200"/>
            </a:lvl6pPr>
            <a:lvl7pPr marL="3656533" indent="0">
              <a:buNone/>
              <a:defRPr sz="1200"/>
            </a:lvl7pPr>
            <a:lvl8pPr marL="4265956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397195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99"/>
            </a:lvl1pPr>
            <a:lvl2pPr marL="609422" indent="0">
              <a:buNone/>
              <a:defRPr sz="3799"/>
            </a:lvl2pPr>
            <a:lvl3pPr marL="1218844" indent="0">
              <a:buNone/>
              <a:defRPr sz="3199"/>
            </a:lvl3pPr>
            <a:lvl4pPr marL="1828266" indent="0">
              <a:buNone/>
              <a:defRPr sz="2699"/>
            </a:lvl4pPr>
            <a:lvl5pPr marL="2437688" indent="0">
              <a:buNone/>
              <a:defRPr sz="2699"/>
            </a:lvl5pPr>
            <a:lvl6pPr marL="3047110" indent="0">
              <a:buNone/>
              <a:defRPr sz="2699"/>
            </a:lvl6pPr>
            <a:lvl7pPr marL="3656533" indent="0">
              <a:buNone/>
              <a:defRPr sz="2699"/>
            </a:lvl7pPr>
            <a:lvl8pPr marL="4265956" indent="0">
              <a:buNone/>
              <a:defRPr sz="2699"/>
            </a:lvl8pPr>
            <a:lvl9pPr marL="4875378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0"/>
            </a:lvl1pPr>
            <a:lvl2pPr marL="609422" indent="0">
              <a:buNone/>
              <a:defRPr sz="1600"/>
            </a:lvl2pPr>
            <a:lvl3pPr marL="1218844" indent="0">
              <a:buNone/>
              <a:defRPr sz="1400"/>
            </a:lvl3pPr>
            <a:lvl4pPr marL="1828266" indent="0">
              <a:buNone/>
              <a:defRPr sz="1200"/>
            </a:lvl4pPr>
            <a:lvl5pPr marL="2437688" indent="0">
              <a:buNone/>
              <a:defRPr sz="1200"/>
            </a:lvl5pPr>
            <a:lvl6pPr marL="3047110" indent="0">
              <a:buNone/>
              <a:defRPr sz="1200"/>
            </a:lvl6pPr>
            <a:lvl7pPr marL="3656533" indent="0">
              <a:buNone/>
              <a:defRPr sz="1200"/>
            </a:lvl7pPr>
            <a:lvl8pPr marL="4265956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1033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163488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12/20/2024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34853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973319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7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99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60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07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32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43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82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71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32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77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0368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9281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06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999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95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69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481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Montserrat" panose="00000500000000000000" charset="0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480612" y="5269004"/>
            <a:ext cx="2951162" cy="1681163"/>
            <a:chOff x="4652963" y="2578100"/>
            <a:chExt cx="2951162" cy="1681163"/>
          </a:xfrm>
        </p:grpSpPr>
        <p:sp>
          <p:nvSpPr>
            <p:cNvPr id="19" name="Freeform 257"/>
            <p:cNvSpPr/>
            <p:nvPr/>
          </p:nvSpPr>
          <p:spPr bwMode="auto">
            <a:xfrm>
              <a:off x="4652963" y="2578100"/>
              <a:ext cx="1938338" cy="1271588"/>
            </a:xfrm>
            <a:custGeom>
              <a:avLst/>
              <a:gdLst>
                <a:gd name="T0" fmla="*/ 449 w 456"/>
                <a:gd name="T1" fmla="*/ 297 h 298"/>
                <a:gd name="T2" fmla="*/ 238 w 456"/>
                <a:gd name="T3" fmla="*/ 6 h 298"/>
                <a:gd name="T4" fmla="*/ 0 w 456"/>
                <a:gd name="T5" fmla="*/ 275 h 298"/>
                <a:gd name="T6" fmla="*/ 0 w 456"/>
                <a:gd name="T7" fmla="*/ 276 h 298"/>
                <a:gd name="T8" fmla="*/ 449 w 456"/>
                <a:gd name="T9" fmla="*/ 298 h 298"/>
                <a:gd name="T10" fmla="*/ 449 w 456"/>
                <a:gd name="T11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298">
                  <a:moveTo>
                    <a:pt x="449" y="297"/>
                  </a:moveTo>
                  <a:cubicBezTo>
                    <a:pt x="456" y="142"/>
                    <a:pt x="362" y="13"/>
                    <a:pt x="238" y="6"/>
                  </a:cubicBezTo>
                  <a:cubicBezTo>
                    <a:pt x="114" y="0"/>
                    <a:pt x="8" y="120"/>
                    <a:pt x="0" y="275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449" y="298"/>
                    <a:pt x="449" y="298"/>
                    <a:pt x="449" y="298"/>
                  </a:cubicBezTo>
                  <a:cubicBezTo>
                    <a:pt x="449" y="298"/>
                    <a:pt x="449" y="297"/>
                    <a:pt x="449" y="297"/>
                  </a:cubicBezTo>
                  <a:close/>
                </a:path>
              </a:pathLst>
            </a:custGeom>
            <a:solidFill>
              <a:srgbClr val="FF8D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58"/>
            <p:cNvSpPr/>
            <p:nvPr/>
          </p:nvSpPr>
          <p:spPr bwMode="auto">
            <a:xfrm>
              <a:off x="4818063" y="2782888"/>
              <a:ext cx="1595438" cy="1044575"/>
            </a:xfrm>
            <a:custGeom>
              <a:avLst/>
              <a:gdLst>
                <a:gd name="T0" fmla="*/ 369 w 375"/>
                <a:gd name="T1" fmla="*/ 243 h 245"/>
                <a:gd name="T2" fmla="*/ 195 w 375"/>
                <a:gd name="T3" fmla="*/ 5 h 245"/>
                <a:gd name="T4" fmla="*/ 0 w 375"/>
                <a:gd name="T5" fmla="*/ 225 h 245"/>
                <a:gd name="T6" fmla="*/ 0 w 375"/>
                <a:gd name="T7" fmla="*/ 227 h 245"/>
                <a:gd name="T8" fmla="*/ 368 w 375"/>
                <a:gd name="T9" fmla="*/ 245 h 245"/>
                <a:gd name="T10" fmla="*/ 369 w 375"/>
                <a:gd name="T11" fmla="*/ 24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45">
                  <a:moveTo>
                    <a:pt x="369" y="243"/>
                  </a:moveTo>
                  <a:cubicBezTo>
                    <a:pt x="375" y="116"/>
                    <a:pt x="297" y="10"/>
                    <a:pt x="195" y="5"/>
                  </a:cubicBezTo>
                  <a:cubicBezTo>
                    <a:pt x="94" y="0"/>
                    <a:pt x="6" y="98"/>
                    <a:pt x="0" y="225"/>
                  </a:cubicBezTo>
                  <a:cubicBezTo>
                    <a:pt x="0" y="226"/>
                    <a:pt x="0" y="226"/>
                    <a:pt x="0" y="227"/>
                  </a:cubicBezTo>
                  <a:cubicBezTo>
                    <a:pt x="368" y="245"/>
                    <a:pt x="368" y="245"/>
                    <a:pt x="368" y="245"/>
                  </a:cubicBezTo>
                  <a:cubicBezTo>
                    <a:pt x="368" y="244"/>
                    <a:pt x="368" y="244"/>
                    <a:pt x="369" y="24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59"/>
            <p:cNvSpPr/>
            <p:nvPr/>
          </p:nvSpPr>
          <p:spPr bwMode="auto">
            <a:xfrm>
              <a:off x="4992688" y="3017838"/>
              <a:ext cx="1249363" cy="809625"/>
            </a:xfrm>
            <a:custGeom>
              <a:avLst/>
              <a:gdLst>
                <a:gd name="T0" fmla="*/ 289 w 294"/>
                <a:gd name="T1" fmla="*/ 189 h 190"/>
                <a:gd name="T2" fmla="*/ 153 w 294"/>
                <a:gd name="T3" fmla="*/ 4 h 190"/>
                <a:gd name="T4" fmla="*/ 0 w 294"/>
                <a:gd name="T5" fmla="*/ 175 h 190"/>
                <a:gd name="T6" fmla="*/ 0 w 294"/>
                <a:gd name="T7" fmla="*/ 176 h 190"/>
                <a:gd name="T8" fmla="*/ 289 w 294"/>
                <a:gd name="T9" fmla="*/ 190 h 190"/>
                <a:gd name="T10" fmla="*/ 289 w 294"/>
                <a:gd name="T11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90">
                  <a:moveTo>
                    <a:pt x="289" y="189"/>
                  </a:moveTo>
                  <a:cubicBezTo>
                    <a:pt x="294" y="91"/>
                    <a:pt x="233" y="7"/>
                    <a:pt x="153" y="4"/>
                  </a:cubicBezTo>
                  <a:cubicBezTo>
                    <a:pt x="73" y="0"/>
                    <a:pt x="5" y="76"/>
                    <a:pt x="0" y="175"/>
                  </a:cubicBezTo>
                  <a:cubicBezTo>
                    <a:pt x="0" y="175"/>
                    <a:pt x="0" y="176"/>
                    <a:pt x="0" y="176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89"/>
                    <a:pt x="289" y="189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60"/>
            <p:cNvSpPr/>
            <p:nvPr/>
          </p:nvSpPr>
          <p:spPr bwMode="auto">
            <a:xfrm>
              <a:off x="5213350" y="3217863"/>
              <a:ext cx="803275" cy="563563"/>
            </a:xfrm>
            <a:custGeom>
              <a:avLst/>
              <a:gdLst>
                <a:gd name="T0" fmla="*/ 186 w 189"/>
                <a:gd name="T1" fmla="*/ 131 h 132"/>
                <a:gd name="T2" fmla="*/ 99 w 189"/>
                <a:gd name="T3" fmla="*/ 3 h 132"/>
                <a:gd name="T4" fmla="*/ 0 w 189"/>
                <a:gd name="T5" fmla="*/ 122 h 132"/>
                <a:gd name="T6" fmla="*/ 0 w 189"/>
                <a:gd name="T7" fmla="*/ 123 h 132"/>
                <a:gd name="T8" fmla="*/ 186 w 189"/>
                <a:gd name="T9" fmla="*/ 132 h 132"/>
                <a:gd name="T10" fmla="*/ 186 w 189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2">
                  <a:moveTo>
                    <a:pt x="186" y="131"/>
                  </a:moveTo>
                  <a:cubicBezTo>
                    <a:pt x="189" y="63"/>
                    <a:pt x="150" y="5"/>
                    <a:pt x="99" y="3"/>
                  </a:cubicBezTo>
                  <a:cubicBezTo>
                    <a:pt x="47" y="0"/>
                    <a:pt x="3" y="54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86" y="132"/>
                    <a:pt x="186" y="131"/>
                    <a:pt x="186" y="131"/>
                  </a:cubicBezTo>
                  <a:close/>
                </a:path>
              </a:pathLst>
            </a:custGeom>
            <a:solidFill>
              <a:srgbClr val="B1B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61"/>
            <p:cNvSpPr/>
            <p:nvPr/>
          </p:nvSpPr>
          <p:spPr bwMode="auto">
            <a:xfrm>
              <a:off x="5387975" y="3440113"/>
              <a:ext cx="438150" cy="303213"/>
            </a:xfrm>
            <a:custGeom>
              <a:avLst/>
              <a:gdLst>
                <a:gd name="T0" fmla="*/ 101 w 103"/>
                <a:gd name="T1" fmla="*/ 71 h 71"/>
                <a:gd name="T2" fmla="*/ 54 w 103"/>
                <a:gd name="T3" fmla="*/ 1 h 71"/>
                <a:gd name="T4" fmla="*/ 0 w 103"/>
                <a:gd name="T5" fmla="*/ 66 h 71"/>
                <a:gd name="T6" fmla="*/ 0 w 103"/>
                <a:gd name="T7" fmla="*/ 66 h 71"/>
                <a:gd name="T8" fmla="*/ 101 w 103"/>
                <a:gd name="T9" fmla="*/ 71 h 71"/>
                <a:gd name="T10" fmla="*/ 101 w 10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1">
                  <a:moveTo>
                    <a:pt x="101" y="71"/>
                  </a:moveTo>
                  <a:cubicBezTo>
                    <a:pt x="103" y="34"/>
                    <a:pt x="82" y="3"/>
                    <a:pt x="54" y="1"/>
                  </a:cubicBezTo>
                  <a:cubicBezTo>
                    <a:pt x="26" y="0"/>
                    <a:pt x="2" y="29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1" y="71"/>
                    <a:pt x="101" y="71"/>
                    <a:pt x="101" y="71"/>
                  </a:cubicBezTo>
                  <a:close/>
                </a:path>
              </a:pathLst>
            </a:custGeom>
            <a:solidFill>
              <a:srgbClr val="607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62"/>
            <p:cNvSpPr/>
            <p:nvPr/>
          </p:nvSpPr>
          <p:spPr bwMode="auto">
            <a:xfrm>
              <a:off x="6229350" y="3294063"/>
              <a:ext cx="1374775" cy="965200"/>
            </a:xfrm>
            <a:custGeom>
              <a:avLst/>
              <a:gdLst>
                <a:gd name="T0" fmla="*/ 306 w 323"/>
                <a:gd name="T1" fmla="*/ 225 h 226"/>
                <a:gd name="T2" fmla="*/ 187 w 323"/>
                <a:gd name="T3" fmla="*/ 16 h 226"/>
                <a:gd name="T4" fmla="*/ 0 w 323"/>
                <a:gd name="T5" fmla="*/ 168 h 226"/>
                <a:gd name="T6" fmla="*/ 0 w 323"/>
                <a:gd name="T7" fmla="*/ 169 h 226"/>
                <a:gd name="T8" fmla="*/ 306 w 323"/>
                <a:gd name="T9" fmla="*/ 226 h 226"/>
                <a:gd name="T10" fmla="*/ 306 w 323"/>
                <a:gd name="T11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26">
                  <a:moveTo>
                    <a:pt x="306" y="225"/>
                  </a:moveTo>
                  <a:cubicBezTo>
                    <a:pt x="323" y="137"/>
                    <a:pt x="271" y="31"/>
                    <a:pt x="187" y="16"/>
                  </a:cubicBezTo>
                  <a:cubicBezTo>
                    <a:pt x="102" y="0"/>
                    <a:pt x="16" y="80"/>
                    <a:pt x="0" y="168"/>
                  </a:cubicBezTo>
                  <a:cubicBezTo>
                    <a:pt x="0" y="168"/>
                    <a:pt x="0" y="168"/>
                    <a:pt x="0" y="169"/>
                  </a:cubicBezTo>
                  <a:cubicBezTo>
                    <a:pt x="306" y="226"/>
                    <a:pt x="306" y="226"/>
                    <a:pt x="306" y="226"/>
                  </a:cubicBezTo>
                  <a:cubicBezTo>
                    <a:pt x="306" y="225"/>
                    <a:pt x="306" y="225"/>
                    <a:pt x="306" y="225"/>
                  </a:cubicBezTo>
                  <a:close/>
                </a:path>
              </a:pathLst>
            </a:custGeom>
            <a:solidFill>
              <a:srgbClr val="F78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63"/>
            <p:cNvSpPr/>
            <p:nvPr/>
          </p:nvSpPr>
          <p:spPr bwMode="auto">
            <a:xfrm>
              <a:off x="6335713" y="3465513"/>
              <a:ext cx="1127125" cy="788988"/>
            </a:xfrm>
            <a:custGeom>
              <a:avLst/>
              <a:gdLst>
                <a:gd name="T0" fmla="*/ 251 w 265"/>
                <a:gd name="T1" fmla="*/ 184 h 185"/>
                <a:gd name="T2" fmla="*/ 153 w 265"/>
                <a:gd name="T3" fmla="*/ 13 h 185"/>
                <a:gd name="T4" fmla="*/ 1 w 265"/>
                <a:gd name="T5" fmla="*/ 138 h 185"/>
                <a:gd name="T6" fmla="*/ 0 w 265"/>
                <a:gd name="T7" fmla="*/ 139 h 185"/>
                <a:gd name="T8" fmla="*/ 251 w 265"/>
                <a:gd name="T9" fmla="*/ 185 h 185"/>
                <a:gd name="T10" fmla="*/ 251 w 265"/>
                <a:gd name="T11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185">
                  <a:moveTo>
                    <a:pt x="251" y="184"/>
                  </a:moveTo>
                  <a:cubicBezTo>
                    <a:pt x="265" y="112"/>
                    <a:pt x="223" y="26"/>
                    <a:pt x="153" y="13"/>
                  </a:cubicBezTo>
                  <a:cubicBezTo>
                    <a:pt x="84" y="0"/>
                    <a:pt x="14" y="66"/>
                    <a:pt x="1" y="138"/>
                  </a:cubicBezTo>
                  <a:cubicBezTo>
                    <a:pt x="1" y="138"/>
                    <a:pt x="1" y="138"/>
                    <a:pt x="0" y="13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4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64"/>
            <p:cNvSpPr/>
            <p:nvPr/>
          </p:nvSpPr>
          <p:spPr bwMode="auto">
            <a:xfrm>
              <a:off x="6510338" y="3619500"/>
              <a:ext cx="769938" cy="531813"/>
            </a:xfrm>
            <a:custGeom>
              <a:avLst/>
              <a:gdLst>
                <a:gd name="T0" fmla="*/ 172 w 181"/>
                <a:gd name="T1" fmla="*/ 124 h 125"/>
                <a:gd name="T2" fmla="*/ 105 w 181"/>
                <a:gd name="T3" fmla="*/ 9 h 125"/>
                <a:gd name="T4" fmla="*/ 1 w 181"/>
                <a:gd name="T5" fmla="*/ 92 h 125"/>
                <a:gd name="T6" fmla="*/ 0 w 181"/>
                <a:gd name="T7" fmla="*/ 93 h 125"/>
                <a:gd name="T8" fmla="*/ 172 w 181"/>
                <a:gd name="T9" fmla="*/ 125 h 125"/>
                <a:gd name="T10" fmla="*/ 172 w 181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5">
                  <a:moveTo>
                    <a:pt x="172" y="124"/>
                  </a:moveTo>
                  <a:cubicBezTo>
                    <a:pt x="181" y="76"/>
                    <a:pt x="152" y="18"/>
                    <a:pt x="105" y="9"/>
                  </a:cubicBezTo>
                  <a:cubicBezTo>
                    <a:pt x="57" y="0"/>
                    <a:pt x="10" y="44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4"/>
                    <a:pt x="172" y="124"/>
                    <a:pt x="172" y="124"/>
                  </a:cubicBezTo>
                  <a:close/>
                </a:path>
              </a:pathLst>
            </a:custGeom>
            <a:solidFill>
              <a:srgbClr val="886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65"/>
            <p:cNvSpPr/>
            <p:nvPr/>
          </p:nvSpPr>
          <p:spPr bwMode="auto">
            <a:xfrm>
              <a:off x="6638925" y="3756025"/>
              <a:ext cx="496888" cy="369888"/>
            </a:xfrm>
            <a:custGeom>
              <a:avLst/>
              <a:gdLst>
                <a:gd name="T0" fmla="*/ 110 w 117"/>
                <a:gd name="T1" fmla="*/ 86 h 87"/>
                <a:gd name="T2" fmla="*/ 68 w 117"/>
                <a:gd name="T3" fmla="*/ 5 h 87"/>
                <a:gd name="T4" fmla="*/ 0 w 117"/>
                <a:gd name="T5" fmla="*/ 66 h 87"/>
                <a:gd name="T6" fmla="*/ 0 w 117"/>
                <a:gd name="T7" fmla="*/ 66 h 87"/>
                <a:gd name="T8" fmla="*/ 110 w 117"/>
                <a:gd name="T9" fmla="*/ 87 h 87"/>
                <a:gd name="T10" fmla="*/ 110 w 117"/>
                <a:gd name="T11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87">
                  <a:moveTo>
                    <a:pt x="110" y="86"/>
                  </a:moveTo>
                  <a:cubicBezTo>
                    <a:pt x="117" y="52"/>
                    <a:pt x="99" y="11"/>
                    <a:pt x="68" y="5"/>
                  </a:cubicBezTo>
                  <a:cubicBezTo>
                    <a:pt x="38" y="0"/>
                    <a:pt x="7" y="31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6"/>
                    <a:pt x="110" y="86"/>
                  </a:cubicBezTo>
                  <a:close/>
                </a:path>
              </a:pathLst>
            </a:custGeom>
            <a:solidFill>
              <a:srgbClr val="ACA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66"/>
            <p:cNvSpPr/>
            <p:nvPr/>
          </p:nvSpPr>
          <p:spPr bwMode="auto">
            <a:xfrm>
              <a:off x="5605463" y="3187700"/>
              <a:ext cx="768350" cy="639763"/>
            </a:xfrm>
            <a:custGeom>
              <a:avLst/>
              <a:gdLst>
                <a:gd name="T0" fmla="*/ 120 w 181"/>
                <a:gd name="T1" fmla="*/ 15 h 150"/>
                <a:gd name="T2" fmla="*/ 0 w 181"/>
                <a:gd name="T3" fmla="*/ 102 h 150"/>
                <a:gd name="T4" fmla="*/ 171 w 181"/>
                <a:gd name="T5" fmla="*/ 150 h 150"/>
                <a:gd name="T6" fmla="*/ 120 w 181"/>
                <a:gd name="T7" fmla="*/ 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50">
                  <a:moveTo>
                    <a:pt x="120" y="15"/>
                  </a:moveTo>
                  <a:cubicBezTo>
                    <a:pt x="77" y="0"/>
                    <a:pt x="26" y="39"/>
                    <a:pt x="0" y="102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81" y="86"/>
                    <a:pt x="161" y="29"/>
                    <a:pt x="120" y="15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Freeform 267"/>
            <p:cNvSpPr/>
            <p:nvPr/>
          </p:nvSpPr>
          <p:spPr bwMode="auto">
            <a:xfrm>
              <a:off x="5711825" y="3346450"/>
              <a:ext cx="555625" cy="455613"/>
            </a:xfrm>
            <a:custGeom>
              <a:avLst/>
              <a:gdLst>
                <a:gd name="T0" fmla="*/ 87 w 131"/>
                <a:gd name="T1" fmla="*/ 11 h 107"/>
                <a:gd name="T2" fmla="*/ 0 w 131"/>
                <a:gd name="T3" fmla="*/ 72 h 107"/>
                <a:gd name="T4" fmla="*/ 126 w 131"/>
                <a:gd name="T5" fmla="*/ 107 h 107"/>
                <a:gd name="T6" fmla="*/ 87 w 131"/>
                <a:gd name="T7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07">
                  <a:moveTo>
                    <a:pt x="87" y="11"/>
                  </a:moveTo>
                  <a:cubicBezTo>
                    <a:pt x="56" y="0"/>
                    <a:pt x="20" y="27"/>
                    <a:pt x="0" y="72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1" y="61"/>
                    <a:pt x="117" y="21"/>
                    <a:pt x="87" y="1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Freeform 268"/>
            <p:cNvSpPr/>
            <p:nvPr/>
          </p:nvSpPr>
          <p:spPr bwMode="auto">
            <a:xfrm>
              <a:off x="5803900" y="3511550"/>
              <a:ext cx="366713" cy="269875"/>
            </a:xfrm>
            <a:custGeom>
              <a:avLst/>
              <a:gdLst>
                <a:gd name="T0" fmla="*/ 57 w 86"/>
                <a:gd name="T1" fmla="*/ 7 h 63"/>
                <a:gd name="T2" fmla="*/ 0 w 86"/>
                <a:gd name="T3" fmla="*/ 39 h 63"/>
                <a:gd name="T4" fmla="*/ 86 w 86"/>
                <a:gd name="T5" fmla="*/ 63 h 63"/>
                <a:gd name="T6" fmla="*/ 57 w 86"/>
                <a:gd name="T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3">
                  <a:moveTo>
                    <a:pt x="57" y="7"/>
                  </a:moveTo>
                  <a:cubicBezTo>
                    <a:pt x="38" y="0"/>
                    <a:pt x="15" y="14"/>
                    <a:pt x="0" y="39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36"/>
                    <a:pt x="76" y="13"/>
                    <a:pt x="57" y="7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269"/>
            <p:cNvSpPr/>
            <p:nvPr/>
          </p:nvSpPr>
          <p:spPr bwMode="auto">
            <a:xfrm>
              <a:off x="5915025" y="3635375"/>
              <a:ext cx="179388" cy="123825"/>
            </a:xfrm>
            <a:custGeom>
              <a:avLst/>
              <a:gdLst>
                <a:gd name="T0" fmla="*/ 28 w 42"/>
                <a:gd name="T1" fmla="*/ 2 h 29"/>
                <a:gd name="T2" fmla="*/ 0 w 42"/>
                <a:gd name="T3" fmla="*/ 18 h 29"/>
                <a:gd name="T4" fmla="*/ 42 w 42"/>
                <a:gd name="T5" fmla="*/ 29 h 29"/>
                <a:gd name="T6" fmla="*/ 28 w 42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9">
                  <a:moveTo>
                    <a:pt x="28" y="2"/>
                  </a:moveTo>
                  <a:cubicBezTo>
                    <a:pt x="19" y="0"/>
                    <a:pt x="9" y="6"/>
                    <a:pt x="0" y="1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15"/>
                    <a:pt x="36" y="5"/>
                    <a:pt x="28" y="2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5317724" y="4731712"/>
            <a:ext cx="6894914" cy="2157155"/>
            <a:chOff x="7275512" y="5344229"/>
            <a:chExt cx="4937126" cy="1544638"/>
          </a:xfrm>
        </p:grpSpPr>
        <p:sp>
          <p:nvSpPr>
            <p:cNvPr id="10" name="Freeform 229"/>
            <p:cNvSpPr/>
            <p:nvPr/>
          </p:nvSpPr>
          <p:spPr bwMode="auto">
            <a:xfrm>
              <a:off x="7275512" y="5344229"/>
              <a:ext cx="4929188" cy="1539875"/>
            </a:xfrm>
            <a:custGeom>
              <a:avLst/>
              <a:gdLst>
                <a:gd name="T0" fmla="*/ 1162 w 1162"/>
                <a:gd name="T1" fmla="*/ 183 h 359"/>
                <a:gd name="T2" fmla="*/ 0 w 1162"/>
                <a:gd name="T3" fmla="*/ 359 h 359"/>
                <a:gd name="T4" fmla="*/ 1158 w 1162"/>
                <a:gd name="T5" fmla="*/ 359 h 359"/>
                <a:gd name="T6" fmla="*/ 1162 w 1162"/>
                <a:gd name="T7" fmla="*/ 18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2" h="359">
                  <a:moveTo>
                    <a:pt x="1162" y="183"/>
                  </a:moveTo>
                  <a:cubicBezTo>
                    <a:pt x="1162" y="183"/>
                    <a:pt x="601" y="0"/>
                    <a:pt x="0" y="359"/>
                  </a:cubicBezTo>
                  <a:cubicBezTo>
                    <a:pt x="1158" y="359"/>
                    <a:pt x="1158" y="359"/>
                    <a:pt x="1158" y="359"/>
                  </a:cubicBezTo>
                  <a:lnTo>
                    <a:pt x="1162" y="183"/>
                  </a:lnTo>
                  <a:close/>
                </a:path>
              </a:pathLst>
            </a:custGeom>
            <a:solidFill>
              <a:srgbClr val="F7A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230"/>
            <p:cNvSpPr/>
            <p:nvPr/>
          </p:nvSpPr>
          <p:spPr bwMode="auto">
            <a:xfrm>
              <a:off x="8039100" y="5777617"/>
              <a:ext cx="4173538" cy="1106488"/>
            </a:xfrm>
            <a:custGeom>
              <a:avLst/>
              <a:gdLst>
                <a:gd name="T0" fmla="*/ 984 w 984"/>
                <a:gd name="T1" fmla="*/ 136 h 258"/>
                <a:gd name="T2" fmla="*/ 0 w 984"/>
                <a:gd name="T3" fmla="*/ 258 h 258"/>
                <a:gd name="T4" fmla="*/ 979 w 984"/>
                <a:gd name="T5" fmla="*/ 258 h 258"/>
                <a:gd name="T6" fmla="*/ 984 w 984"/>
                <a:gd name="T7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4" h="258">
                  <a:moveTo>
                    <a:pt x="984" y="136"/>
                  </a:moveTo>
                  <a:cubicBezTo>
                    <a:pt x="984" y="136"/>
                    <a:pt x="508" y="0"/>
                    <a:pt x="0" y="258"/>
                  </a:cubicBezTo>
                  <a:cubicBezTo>
                    <a:pt x="979" y="258"/>
                    <a:pt x="979" y="258"/>
                    <a:pt x="979" y="258"/>
                  </a:cubicBezTo>
                  <a:lnTo>
                    <a:pt x="984" y="136"/>
                  </a:lnTo>
                  <a:close/>
                </a:path>
              </a:pathLst>
            </a:custGeom>
            <a:solidFill>
              <a:srgbClr val="FAE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231"/>
            <p:cNvSpPr/>
            <p:nvPr/>
          </p:nvSpPr>
          <p:spPr bwMode="auto">
            <a:xfrm>
              <a:off x="8870950" y="6163379"/>
              <a:ext cx="3321050" cy="725488"/>
            </a:xfrm>
            <a:custGeom>
              <a:avLst/>
              <a:gdLst>
                <a:gd name="T0" fmla="*/ 780 w 783"/>
                <a:gd name="T1" fmla="*/ 106 h 169"/>
                <a:gd name="T2" fmla="*/ 0 w 783"/>
                <a:gd name="T3" fmla="*/ 169 h 169"/>
                <a:gd name="T4" fmla="*/ 783 w 783"/>
                <a:gd name="T5" fmla="*/ 165 h 169"/>
                <a:gd name="T6" fmla="*/ 780 w 783"/>
                <a:gd name="T7" fmla="*/ 10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3" h="169">
                  <a:moveTo>
                    <a:pt x="780" y="106"/>
                  </a:moveTo>
                  <a:cubicBezTo>
                    <a:pt x="780" y="106"/>
                    <a:pt x="402" y="0"/>
                    <a:pt x="0" y="169"/>
                  </a:cubicBezTo>
                  <a:cubicBezTo>
                    <a:pt x="783" y="165"/>
                    <a:pt x="783" y="165"/>
                    <a:pt x="783" y="165"/>
                  </a:cubicBezTo>
                  <a:lnTo>
                    <a:pt x="780" y="106"/>
                  </a:lnTo>
                  <a:close/>
                </a:path>
              </a:pathLst>
            </a:custGeom>
            <a:solidFill>
              <a:srgbClr val="74A4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-26157" y="4925160"/>
            <a:ext cx="5855608" cy="1984873"/>
            <a:chOff x="4124326" y="2625725"/>
            <a:chExt cx="3943350" cy="1336676"/>
          </a:xfrm>
        </p:grpSpPr>
        <p:sp>
          <p:nvSpPr>
            <p:cNvPr id="14" name="Freeform 235"/>
            <p:cNvSpPr/>
            <p:nvPr/>
          </p:nvSpPr>
          <p:spPr bwMode="auto">
            <a:xfrm>
              <a:off x="4137026" y="2625725"/>
              <a:ext cx="3930650" cy="1316038"/>
            </a:xfrm>
            <a:custGeom>
              <a:avLst/>
              <a:gdLst>
                <a:gd name="T0" fmla="*/ 1 w 926"/>
                <a:gd name="T1" fmla="*/ 68 h 307"/>
                <a:gd name="T2" fmla="*/ 926 w 926"/>
                <a:gd name="T3" fmla="*/ 307 h 307"/>
                <a:gd name="T4" fmla="*/ 0 w 926"/>
                <a:gd name="T5" fmla="*/ 307 h 307"/>
                <a:gd name="T6" fmla="*/ 1 w 926"/>
                <a:gd name="T7" fmla="*/ 6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6" h="307">
                  <a:moveTo>
                    <a:pt x="1" y="68"/>
                  </a:moveTo>
                  <a:cubicBezTo>
                    <a:pt x="1" y="68"/>
                    <a:pt x="536" y="0"/>
                    <a:pt x="926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1" y="68"/>
                  </a:lnTo>
                  <a:close/>
                </a:path>
              </a:pathLst>
            </a:custGeom>
            <a:solidFill>
              <a:srgbClr val="FF5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236"/>
            <p:cNvSpPr/>
            <p:nvPr/>
          </p:nvSpPr>
          <p:spPr bwMode="auto">
            <a:xfrm>
              <a:off x="4129088" y="2998788"/>
              <a:ext cx="3241675" cy="950913"/>
            </a:xfrm>
            <a:custGeom>
              <a:avLst/>
              <a:gdLst>
                <a:gd name="T0" fmla="*/ 0 w 764"/>
                <a:gd name="T1" fmla="*/ 49 h 222"/>
                <a:gd name="T2" fmla="*/ 764 w 764"/>
                <a:gd name="T3" fmla="*/ 222 h 222"/>
                <a:gd name="T4" fmla="*/ 0 w 764"/>
                <a:gd name="T5" fmla="*/ 222 h 222"/>
                <a:gd name="T6" fmla="*/ 0 w 764"/>
                <a:gd name="T7" fmla="*/ 4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4" h="222">
                  <a:moveTo>
                    <a:pt x="0" y="49"/>
                  </a:moveTo>
                  <a:cubicBezTo>
                    <a:pt x="0" y="49"/>
                    <a:pt x="442" y="0"/>
                    <a:pt x="764" y="22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B3D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237"/>
            <p:cNvSpPr/>
            <p:nvPr/>
          </p:nvSpPr>
          <p:spPr bwMode="auto">
            <a:xfrm>
              <a:off x="4129088" y="3302000"/>
              <a:ext cx="2767013" cy="647700"/>
            </a:xfrm>
            <a:custGeom>
              <a:avLst/>
              <a:gdLst>
                <a:gd name="T0" fmla="*/ 1 w 652"/>
                <a:gd name="T1" fmla="*/ 34 h 151"/>
                <a:gd name="T2" fmla="*/ 652 w 652"/>
                <a:gd name="T3" fmla="*/ 151 h 151"/>
                <a:gd name="T4" fmla="*/ 0 w 652"/>
                <a:gd name="T5" fmla="*/ 151 h 151"/>
                <a:gd name="T6" fmla="*/ 1 w 652"/>
                <a:gd name="T7" fmla="*/ 3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2" h="151">
                  <a:moveTo>
                    <a:pt x="1" y="34"/>
                  </a:moveTo>
                  <a:cubicBezTo>
                    <a:pt x="1" y="34"/>
                    <a:pt x="378" y="0"/>
                    <a:pt x="652" y="151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BBA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238"/>
            <p:cNvSpPr/>
            <p:nvPr/>
          </p:nvSpPr>
          <p:spPr bwMode="auto">
            <a:xfrm>
              <a:off x="4124326" y="3576638"/>
              <a:ext cx="1970088" cy="385763"/>
            </a:xfrm>
            <a:custGeom>
              <a:avLst/>
              <a:gdLst>
                <a:gd name="T0" fmla="*/ 0 w 464"/>
                <a:gd name="T1" fmla="*/ 20 h 90"/>
                <a:gd name="T2" fmla="*/ 464 w 464"/>
                <a:gd name="T3" fmla="*/ 90 h 90"/>
                <a:gd name="T4" fmla="*/ 0 w 464"/>
                <a:gd name="T5" fmla="*/ 90 h 90"/>
                <a:gd name="T6" fmla="*/ 0 w 464"/>
                <a:gd name="T7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90">
                  <a:moveTo>
                    <a:pt x="0" y="20"/>
                  </a:moveTo>
                  <a:cubicBezTo>
                    <a:pt x="0" y="20"/>
                    <a:pt x="269" y="0"/>
                    <a:pt x="464" y="9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AE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69001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Montserrat" panose="00000500000000000000" charset="0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87433" y="3594068"/>
            <a:ext cx="881063" cy="1447800"/>
            <a:chOff x="5653088" y="2697163"/>
            <a:chExt cx="881063" cy="1447800"/>
          </a:xfrm>
        </p:grpSpPr>
        <p:sp>
          <p:nvSpPr>
            <p:cNvPr id="19" name="Freeform 244"/>
            <p:cNvSpPr/>
            <p:nvPr/>
          </p:nvSpPr>
          <p:spPr bwMode="auto">
            <a:xfrm>
              <a:off x="5653088" y="2697163"/>
              <a:ext cx="881063" cy="965200"/>
            </a:xfrm>
            <a:custGeom>
              <a:avLst/>
              <a:gdLst>
                <a:gd name="T0" fmla="*/ 82 w 205"/>
                <a:gd name="T1" fmla="*/ 209 h 226"/>
                <a:gd name="T2" fmla="*/ 112 w 205"/>
                <a:gd name="T3" fmla="*/ 218 h 226"/>
                <a:gd name="T4" fmla="*/ 132 w 205"/>
                <a:gd name="T5" fmla="*/ 222 h 226"/>
                <a:gd name="T6" fmla="*/ 156 w 205"/>
                <a:gd name="T7" fmla="*/ 189 h 226"/>
                <a:gd name="T8" fmla="*/ 201 w 205"/>
                <a:gd name="T9" fmla="*/ 151 h 226"/>
                <a:gd name="T10" fmla="*/ 178 w 205"/>
                <a:gd name="T11" fmla="*/ 122 h 226"/>
                <a:gd name="T12" fmla="*/ 187 w 205"/>
                <a:gd name="T13" fmla="*/ 83 h 226"/>
                <a:gd name="T14" fmla="*/ 183 w 205"/>
                <a:gd name="T15" fmla="*/ 42 h 226"/>
                <a:gd name="T16" fmla="*/ 146 w 205"/>
                <a:gd name="T17" fmla="*/ 47 h 226"/>
                <a:gd name="T18" fmla="*/ 126 w 205"/>
                <a:gd name="T19" fmla="*/ 34 h 226"/>
                <a:gd name="T20" fmla="*/ 84 w 205"/>
                <a:gd name="T21" fmla="*/ 5 h 226"/>
                <a:gd name="T22" fmla="*/ 57 w 205"/>
                <a:gd name="T23" fmla="*/ 40 h 226"/>
                <a:gd name="T24" fmla="*/ 40 w 205"/>
                <a:gd name="T25" fmla="*/ 56 h 226"/>
                <a:gd name="T26" fmla="*/ 9 w 205"/>
                <a:gd name="T27" fmla="*/ 65 h 226"/>
                <a:gd name="T28" fmla="*/ 12 w 205"/>
                <a:gd name="T29" fmla="*/ 90 h 226"/>
                <a:gd name="T30" fmla="*/ 31 w 205"/>
                <a:gd name="T31" fmla="*/ 119 h 226"/>
                <a:gd name="T32" fmla="*/ 20 w 205"/>
                <a:gd name="T33" fmla="*/ 151 h 226"/>
                <a:gd name="T34" fmla="*/ 70 w 205"/>
                <a:gd name="T35" fmla="*/ 180 h 226"/>
                <a:gd name="T36" fmla="*/ 82 w 205"/>
                <a:gd name="T37" fmla="*/ 2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5" h="226">
                  <a:moveTo>
                    <a:pt x="82" y="209"/>
                  </a:moveTo>
                  <a:cubicBezTo>
                    <a:pt x="90" y="215"/>
                    <a:pt x="103" y="215"/>
                    <a:pt x="112" y="218"/>
                  </a:cubicBezTo>
                  <a:cubicBezTo>
                    <a:pt x="120" y="221"/>
                    <a:pt x="123" y="226"/>
                    <a:pt x="132" y="222"/>
                  </a:cubicBezTo>
                  <a:cubicBezTo>
                    <a:pt x="144" y="216"/>
                    <a:pt x="144" y="196"/>
                    <a:pt x="156" y="189"/>
                  </a:cubicBezTo>
                  <a:cubicBezTo>
                    <a:pt x="172" y="179"/>
                    <a:pt x="205" y="178"/>
                    <a:pt x="201" y="151"/>
                  </a:cubicBezTo>
                  <a:cubicBezTo>
                    <a:pt x="198" y="137"/>
                    <a:pt x="183" y="134"/>
                    <a:pt x="178" y="122"/>
                  </a:cubicBezTo>
                  <a:cubicBezTo>
                    <a:pt x="172" y="108"/>
                    <a:pt x="183" y="96"/>
                    <a:pt x="187" y="83"/>
                  </a:cubicBezTo>
                  <a:cubicBezTo>
                    <a:pt x="190" y="72"/>
                    <a:pt x="194" y="51"/>
                    <a:pt x="183" y="42"/>
                  </a:cubicBezTo>
                  <a:cubicBezTo>
                    <a:pt x="168" y="30"/>
                    <a:pt x="160" y="47"/>
                    <a:pt x="146" y="47"/>
                  </a:cubicBezTo>
                  <a:cubicBezTo>
                    <a:pt x="138" y="46"/>
                    <a:pt x="132" y="40"/>
                    <a:pt x="126" y="34"/>
                  </a:cubicBezTo>
                  <a:cubicBezTo>
                    <a:pt x="115" y="21"/>
                    <a:pt x="104" y="0"/>
                    <a:pt x="84" y="5"/>
                  </a:cubicBezTo>
                  <a:cubicBezTo>
                    <a:pt x="67" y="9"/>
                    <a:pt x="63" y="28"/>
                    <a:pt x="57" y="40"/>
                  </a:cubicBezTo>
                  <a:cubicBezTo>
                    <a:pt x="53" y="48"/>
                    <a:pt x="48" y="53"/>
                    <a:pt x="40" y="56"/>
                  </a:cubicBezTo>
                  <a:cubicBezTo>
                    <a:pt x="29" y="60"/>
                    <a:pt x="17" y="56"/>
                    <a:pt x="9" y="65"/>
                  </a:cubicBezTo>
                  <a:cubicBezTo>
                    <a:pt x="0" y="73"/>
                    <a:pt x="4" y="82"/>
                    <a:pt x="12" y="90"/>
                  </a:cubicBezTo>
                  <a:cubicBezTo>
                    <a:pt x="20" y="99"/>
                    <a:pt x="33" y="105"/>
                    <a:pt x="31" y="119"/>
                  </a:cubicBezTo>
                  <a:cubicBezTo>
                    <a:pt x="30" y="130"/>
                    <a:pt x="17" y="138"/>
                    <a:pt x="20" y="151"/>
                  </a:cubicBezTo>
                  <a:cubicBezTo>
                    <a:pt x="26" y="177"/>
                    <a:pt x="57" y="162"/>
                    <a:pt x="70" y="180"/>
                  </a:cubicBezTo>
                  <a:cubicBezTo>
                    <a:pt x="76" y="189"/>
                    <a:pt x="72" y="201"/>
                    <a:pt x="82" y="209"/>
                  </a:cubicBezTo>
                  <a:close/>
                </a:path>
              </a:pathLst>
            </a:custGeom>
            <a:solidFill>
              <a:srgbClr val="479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Freeform 245"/>
            <p:cNvSpPr/>
            <p:nvPr/>
          </p:nvSpPr>
          <p:spPr bwMode="auto">
            <a:xfrm>
              <a:off x="5967413" y="3162300"/>
              <a:ext cx="339725" cy="982663"/>
            </a:xfrm>
            <a:custGeom>
              <a:avLst/>
              <a:gdLst>
                <a:gd name="T0" fmla="*/ 38 w 79"/>
                <a:gd name="T1" fmla="*/ 230 h 230"/>
                <a:gd name="T2" fmla="*/ 36 w 79"/>
                <a:gd name="T3" fmla="*/ 114 h 230"/>
                <a:gd name="T4" fmla="*/ 12 w 79"/>
                <a:gd name="T5" fmla="*/ 60 h 230"/>
                <a:gd name="T6" fmla="*/ 5 w 79"/>
                <a:gd name="T7" fmla="*/ 4 h 230"/>
                <a:gd name="T8" fmla="*/ 13 w 79"/>
                <a:gd name="T9" fmla="*/ 31 h 230"/>
                <a:gd name="T10" fmla="*/ 24 w 79"/>
                <a:gd name="T11" fmla="*/ 58 h 230"/>
                <a:gd name="T12" fmla="*/ 44 w 79"/>
                <a:gd name="T13" fmla="*/ 65 h 230"/>
                <a:gd name="T14" fmla="*/ 60 w 79"/>
                <a:gd name="T15" fmla="*/ 36 h 230"/>
                <a:gd name="T16" fmla="*/ 78 w 79"/>
                <a:gd name="T17" fmla="*/ 22 h 230"/>
                <a:gd name="T18" fmla="*/ 73 w 79"/>
                <a:gd name="T19" fmla="*/ 31 h 230"/>
                <a:gd name="T20" fmla="*/ 57 w 79"/>
                <a:gd name="T21" fmla="*/ 63 h 230"/>
                <a:gd name="T22" fmla="*/ 51 w 79"/>
                <a:gd name="T23" fmla="*/ 113 h 230"/>
                <a:gd name="T24" fmla="*/ 69 w 79"/>
                <a:gd name="T25" fmla="*/ 22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230">
                  <a:moveTo>
                    <a:pt x="38" y="230"/>
                  </a:moveTo>
                  <a:cubicBezTo>
                    <a:pt x="58" y="195"/>
                    <a:pt x="48" y="150"/>
                    <a:pt x="36" y="114"/>
                  </a:cubicBezTo>
                  <a:cubicBezTo>
                    <a:pt x="30" y="95"/>
                    <a:pt x="20" y="78"/>
                    <a:pt x="12" y="60"/>
                  </a:cubicBezTo>
                  <a:cubicBezTo>
                    <a:pt x="5" y="45"/>
                    <a:pt x="0" y="20"/>
                    <a:pt x="5" y="4"/>
                  </a:cubicBezTo>
                  <a:cubicBezTo>
                    <a:pt x="12" y="0"/>
                    <a:pt x="12" y="26"/>
                    <a:pt x="13" y="31"/>
                  </a:cubicBezTo>
                  <a:cubicBezTo>
                    <a:pt x="16" y="40"/>
                    <a:pt x="20" y="50"/>
                    <a:pt x="24" y="58"/>
                  </a:cubicBezTo>
                  <a:cubicBezTo>
                    <a:pt x="29" y="68"/>
                    <a:pt x="36" y="77"/>
                    <a:pt x="44" y="65"/>
                  </a:cubicBezTo>
                  <a:cubicBezTo>
                    <a:pt x="51" y="56"/>
                    <a:pt x="54" y="45"/>
                    <a:pt x="60" y="36"/>
                  </a:cubicBezTo>
                  <a:cubicBezTo>
                    <a:pt x="62" y="33"/>
                    <a:pt x="76" y="12"/>
                    <a:pt x="78" y="22"/>
                  </a:cubicBezTo>
                  <a:cubicBezTo>
                    <a:pt x="79" y="25"/>
                    <a:pt x="75" y="29"/>
                    <a:pt x="73" y="31"/>
                  </a:cubicBezTo>
                  <a:cubicBezTo>
                    <a:pt x="67" y="42"/>
                    <a:pt x="63" y="53"/>
                    <a:pt x="57" y="63"/>
                  </a:cubicBezTo>
                  <a:cubicBezTo>
                    <a:pt x="49" y="79"/>
                    <a:pt x="47" y="94"/>
                    <a:pt x="51" y="113"/>
                  </a:cubicBezTo>
                  <a:cubicBezTo>
                    <a:pt x="58" y="149"/>
                    <a:pt x="69" y="188"/>
                    <a:pt x="69" y="223"/>
                  </a:cubicBezTo>
                </a:path>
              </a:pathLst>
            </a:custGeom>
            <a:solidFill>
              <a:srgbClr val="95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Freeform 246"/>
            <p:cNvSpPr/>
            <p:nvPr/>
          </p:nvSpPr>
          <p:spPr bwMode="auto">
            <a:xfrm>
              <a:off x="5902325" y="2906713"/>
              <a:ext cx="112713" cy="109538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1" y="23"/>
                    <a:pt x="11" y="23"/>
                  </a:cubicBezTo>
                  <a:cubicBezTo>
                    <a:pt x="26" y="26"/>
                    <a:pt x="24" y="0"/>
                    <a:pt x="11" y="4"/>
                  </a:cubicBezTo>
                  <a:cubicBezTo>
                    <a:pt x="2" y="7"/>
                    <a:pt x="0" y="20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Freeform 247"/>
            <p:cNvSpPr/>
            <p:nvPr/>
          </p:nvSpPr>
          <p:spPr bwMode="auto">
            <a:xfrm>
              <a:off x="6015038" y="2722563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26" y="26"/>
                    <a:pt x="25" y="0"/>
                    <a:pt x="11" y="4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Freeform 248"/>
            <p:cNvSpPr/>
            <p:nvPr/>
          </p:nvSpPr>
          <p:spPr bwMode="auto">
            <a:xfrm>
              <a:off x="6224588" y="2957513"/>
              <a:ext cx="112713" cy="114300"/>
            </a:xfrm>
            <a:custGeom>
              <a:avLst/>
              <a:gdLst>
                <a:gd name="T0" fmla="*/ 10 w 26"/>
                <a:gd name="T1" fmla="*/ 23 h 27"/>
                <a:gd name="T2" fmla="*/ 10 w 26"/>
                <a:gd name="T3" fmla="*/ 23 h 27"/>
                <a:gd name="T4" fmla="*/ 10 w 26"/>
                <a:gd name="T5" fmla="*/ 5 h 27"/>
                <a:gd name="T6" fmla="*/ 10 w 26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7"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26" y="27"/>
                    <a:pt x="24" y="0"/>
                    <a:pt x="10" y="5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Freeform 249"/>
            <p:cNvSpPr/>
            <p:nvPr/>
          </p:nvSpPr>
          <p:spPr bwMode="auto">
            <a:xfrm>
              <a:off x="5705475" y="2974975"/>
              <a:ext cx="111125" cy="114300"/>
            </a:xfrm>
            <a:custGeom>
              <a:avLst/>
              <a:gdLst>
                <a:gd name="T0" fmla="*/ 10 w 26"/>
                <a:gd name="T1" fmla="*/ 24 h 27"/>
                <a:gd name="T2" fmla="*/ 10 w 26"/>
                <a:gd name="T3" fmla="*/ 24 h 27"/>
                <a:gd name="T4" fmla="*/ 10 w 26"/>
                <a:gd name="T5" fmla="*/ 5 h 27"/>
                <a:gd name="T6" fmla="*/ 10 w 26"/>
                <a:gd name="T7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7"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26" y="27"/>
                    <a:pt x="24" y="0"/>
                    <a:pt x="10" y="5"/>
                  </a:cubicBezTo>
                  <a:cubicBezTo>
                    <a:pt x="2" y="7"/>
                    <a:pt x="0" y="21"/>
                    <a:pt x="10" y="24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Freeform 250"/>
            <p:cNvSpPr/>
            <p:nvPr/>
          </p:nvSpPr>
          <p:spPr bwMode="auto">
            <a:xfrm>
              <a:off x="5811838" y="3243263"/>
              <a:ext cx="112713" cy="111125"/>
            </a:xfrm>
            <a:custGeom>
              <a:avLst/>
              <a:gdLst>
                <a:gd name="T0" fmla="*/ 10 w 26"/>
                <a:gd name="T1" fmla="*/ 23 h 26"/>
                <a:gd name="T2" fmla="*/ 10 w 26"/>
                <a:gd name="T3" fmla="*/ 23 h 26"/>
                <a:gd name="T4" fmla="*/ 10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26" y="26"/>
                    <a:pt x="24" y="0"/>
                    <a:pt x="10" y="4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Freeform 251"/>
            <p:cNvSpPr/>
            <p:nvPr/>
          </p:nvSpPr>
          <p:spPr bwMode="auto">
            <a:xfrm>
              <a:off x="6100763" y="3154363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1" y="23"/>
                  </a:cubicBezTo>
                  <a:cubicBezTo>
                    <a:pt x="26" y="26"/>
                    <a:pt x="24" y="0"/>
                    <a:pt x="11" y="4"/>
                  </a:cubicBezTo>
                  <a:cubicBezTo>
                    <a:pt x="2" y="7"/>
                    <a:pt x="0" y="20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Freeform 252"/>
            <p:cNvSpPr/>
            <p:nvPr/>
          </p:nvSpPr>
          <p:spPr bwMode="auto">
            <a:xfrm>
              <a:off x="6357938" y="3303588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5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1" y="23"/>
                  </a:cubicBezTo>
                  <a:cubicBezTo>
                    <a:pt x="26" y="26"/>
                    <a:pt x="24" y="0"/>
                    <a:pt x="11" y="5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Freeform 253"/>
            <p:cNvSpPr/>
            <p:nvPr/>
          </p:nvSpPr>
          <p:spPr bwMode="auto">
            <a:xfrm>
              <a:off x="6181725" y="3465513"/>
              <a:ext cx="107950" cy="115888"/>
            </a:xfrm>
            <a:custGeom>
              <a:avLst/>
              <a:gdLst>
                <a:gd name="T0" fmla="*/ 9 w 25"/>
                <a:gd name="T1" fmla="*/ 23 h 27"/>
                <a:gd name="T2" fmla="*/ 10 w 25"/>
                <a:gd name="T3" fmla="*/ 24 h 27"/>
                <a:gd name="T4" fmla="*/ 10 w 25"/>
                <a:gd name="T5" fmla="*/ 5 h 27"/>
                <a:gd name="T6" fmla="*/ 9 w 25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7">
                  <a:moveTo>
                    <a:pt x="9" y="23"/>
                  </a:moveTo>
                  <a:cubicBezTo>
                    <a:pt x="10" y="23"/>
                    <a:pt x="10" y="24"/>
                    <a:pt x="10" y="24"/>
                  </a:cubicBezTo>
                  <a:cubicBezTo>
                    <a:pt x="25" y="27"/>
                    <a:pt x="24" y="0"/>
                    <a:pt x="10" y="5"/>
                  </a:cubicBezTo>
                  <a:cubicBezTo>
                    <a:pt x="1" y="7"/>
                    <a:pt x="0" y="21"/>
                    <a:pt x="9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9384023" y="5597141"/>
            <a:ext cx="2951162" cy="1681163"/>
            <a:chOff x="4652963" y="2578100"/>
            <a:chExt cx="2951162" cy="1681163"/>
          </a:xfrm>
        </p:grpSpPr>
        <p:sp>
          <p:nvSpPr>
            <p:cNvPr id="30" name="Freeform 257"/>
            <p:cNvSpPr/>
            <p:nvPr/>
          </p:nvSpPr>
          <p:spPr bwMode="auto">
            <a:xfrm>
              <a:off x="4652963" y="2578100"/>
              <a:ext cx="1938338" cy="1271588"/>
            </a:xfrm>
            <a:custGeom>
              <a:avLst/>
              <a:gdLst>
                <a:gd name="T0" fmla="*/ 449 w 456"/>
                <a:gd name="T1" fmla="*/ 297 h 298"/>
                <a:gd name="T2" fmla="*/ 238 w 456"/>
                <a:gd name="T3" fmla="*/ 6 h 298"/>
                <a:gd name="T4" fmla="*/ 0 w 456"/>
                <a:gd name="T5" fmla="*/ 275 h 298"/>
                <a:gd name="T6" fmla="*/ 0 w 456"/>
                <a:gd name="T7" fmla="*/ 276 h 298"/>
                <a:gd name="T8" fmla="*/ 449 w 456"/>
                <a:gd name="T9" fmla="*/ 298 h 298"/>
                <a:gd name="T10" fmla="*/ 449 w 456"/>
                <a:gd name="T11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298">
                  <a:moveTo>
                    <a:pt x="449" y="297"/>
                  </a:moveTo>
                  <a:cubicBezTo>
                    <a:pt x="456" y="142"/>
                    <a:pt x="362" y="13"/>
                    <a:pt x="238" y="6"/>
                  </a:cubicBezTo>
                  <a:cubicBezTo>
                    <a:pt x="114" y="0"/>
                    <a:pt x="8" y="120"/>
                    <a:pt x="0" y="275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449" y="298"/>
                    <a:pt x="449" y="298"/>
                    <a:pt x="449" y="298"/>
                  </a:cubicBezTo>
                  <a:cubicBezTo>
                    <a:pt x="449" y="298"/>
                    <a:pt x="449" y="297"/>
                    <a:pt x="449" y="297"/>
                  </a:cubicBezTo>
                  <a:close/>
                </a:path>
              </a:pathLst>
            </a:custGeom>
            <a:solidFill>
              <a:srgbClr val="FF8D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Freeform 258"/>
            <p:cNvSpPr/>
            <p:nvPr/>
          </p:nvSpPr>
          <p:spPr bwMode="auto">
            <a:xfrm>
              <a:off x="4818063" y="2782888"/>
              <a:ext cx="1595438" cy="1044575"/>
            </a:xfrm>
            <a:custGeom>
              <a:avLst/>
              <a:gdLst>
                <a:gd name="T0" fmla="*/ 369 w 375"/>
                <a:gd name="T1" fmla="*/ 243 h 245"/>
                <a:gd name="T2" fmla="*/ 195 w 375"/>
                <a:gd name="T3" fmla="*/ 5 h 245"/>
                <a:gd name="T4" fmla="*/ 0 w 375"/>
                <a:gd name="T5" fmla="*/ 225 h 245"/>
                <a:gd name="T6" fmla="*/ 0 w 375"/>
                <a:gd name="T7" fmla="*/ 227 h 245"/>
                <a:gd name="T8" fmla="*/ 368 w 375"/>
                <a:gd name="T9" fmla="*/ 245 h 245"/>
                <a:gd name="T10" fmla="*/ 369 w 375"/>
                <a:gd name="T11" fmla="*/ 24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45">
                  <a:moveTo>
                    <a:pt x="369" y="243"/>
                  </a:moveTo>
                  <a:cubicBezTo>
                    <a:pt x="375" y="116"/>
                    <a:pt x="297" y="10"/>
                    <a:pt x="195" y="5"/>
                  </a:cubicBezTo>
                  <a:cubicBezTo>
                    <a:pt x="94" y="0"/>
                    <a:pt x="6" y="98"/>
                    <a:pt x="0" y="225"/>
                  </a:cubicBezTo>
                  <a:cubicBezTo>
                    <a:pt x="0" y="226"/>
                    <a:pt x="0" y="226"/>
                    <a:pt x="0" y="227"/>
                  </a:cubicBezTo>
                  <a:cubicBezTo>
                    <a:pt x="368" y="245"/>
                    <a:pt x="368" y="245"/>
                    <a:pt x="368" y="245"/>
                  </a:cubicBezTo>
                  <a:cubicBezTo>
                    <a:pt x="368" y="244"/>
                    <a:pt x="368" y="244"/>
                    <a:pt x="369" y="24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Freeform 259"/>
            <p:cNvSpPr/>
            <p:nvPr/>
          </p:nvSpPr>
          <p:spPr bwMode="auto">
            <a:xfrm>
              <a:off x="4992688" y="3017838"/>
              <a:ext cx="1249363" cy="809625"/>
            </a:xfrm>
            <a:custGeom>
              <a:avLst/>
              <a:gdLst>
                <a:gd name="T0" fmla="*/ 289 w 294"/>
                <a:gd name="T1" fmla="*/ 189 h 190"/>
                <a:gd name="T2" fmla="*/ 153 w 294"/>
                <a:gd name="T3" fmla="*/ 4 h 190"/>
                <a:gd name="T4" fmla="*/ 0 w 294"/>
                <a:gd name="T5" fmla="*/ 175 h 190"/>
                <a:gd name="T6" fmla="*/ 0 w 294"/>
                <a:gd name="T7" fmla="*/ 176 h 190"/>
                <a:gd name="T8" fmla="*/ 289 w 294"/>
                <a:gd name="T9" fmla="*/ 190 h 190"/>
                <a:gd name="T10" fmla="*/ 289 w 294"/>
                <a:gd name="T11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90">
                  <a:moveTo>
                    <a:pt x="289" y="189"/>
                  </a:moveTo>
                  <a:cubicBezTo>
                    <a:pt x="294" y="91"/>
                    <a:pt x="233" y="7"/>
                    <a:pt x="153" y="4"/>
                  </a:cubicBezTo>
                  <a:cubicBezTo>
                    <a:pt x="73" y="0"/>
                    <a:pt x="5" y="76"/>
                    <a:pt x="0" y="175"/>
                  </a:cubicBezTo>
                  <a:cubicBezTo>
                    <a:pt x="0" y="175"/>
                    <a:pt x="0" y="176"/>
                    <a:pt x="0" y="176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89"/>
                    <a:pt x="289" y="189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Freeform 260"/>
            <p:cNvSpPr/>
            <p:nvPr/>
          </p:nvSpPr>
          <p:spPr bwMode="auto">
            <a:xfrm>
              <a:off x="5213350" y="3217863"/>
              <a:ext cx="803275" cy="563563"/>
            </a:xfrm>
            <a:custGeom>
              <a:avLst/>
              <a:gdLst>
                <a:gd name="T0" fmla="*/ 186 w 189"/>
                <a:gd name="T1" fmla="*/ 131 h 132"/>
                <a:gd name="T2" fmla="*/ 99 w 189"/>
                <a:gd name="T3" fmla="*/ 3 h 132"/>
                <a:gd name="T4" fmla="*/ 0 w 189"/>
                <a:gd name="T5" fmla="*/ 122 h 132"/>
                <a:gd name="T6" fmla="*/ 0 w 189"/>
                <a:gd name="T7" fmla="*/ 123 h 132"/>
                <a:gd name="T8" fmla="*/ 186 w 189"/>
                <a:gd name="T9" fmla="*/ 132 h 132"/>
                <a:gd name="T10" fmla="*/ 186 w 189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2">
                  <a:moveTo>
                    <a:pt x="186" y="131"/>
                  </a:moveTo>
                  <a:cubicBezTo>
                    <a:pt x="189" y="63"/>
                    <a:pt x="150" y="5"/>
                    <a:pt x="99" y="3"/>
                  </a:cubicBezTo>
                  <a:cubicBezTo>
                    <a:pt x="47" y="0"/>
                    <a:pt x="3" y="54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86" y="132"/>
                    <a:pt x="186" y="131"/>
                    <a:pt x="186" y="131"/>
                  </a:cubicBezTo>
                  <a:close/>
                </a:path>
              </a:pathLst>
            </a:custGeom>
            <a:solidFill>
              <a:srgbClr val="B1B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Freeform 261"/>
            <p:cNvSpPr/>
            <p:nvPr/>
          </p:nvSpPr>
          <p:spPr bwMode="auto">
            <a:xfrm>
              <a:off x="5387975" y="3440113"/>
              <a:ext cx="438150" cy="303213"/>
            </a:xfrm>
            <a:custGeom>
              <a:avLst/>
              <a:gdLst>
                <a:gd name="T0" fmla="*/ 101 w 103"/>
                <a:gd name="T1" fmla="*/ 71 h 71"/>
                <a:gd name="T2" fmla="*/ 54 w 103"/>
                <a:gd name="T3" fmla="*/ 1 h 71"/>
                <a:gd name="T4" fmla="*/ 0 w 103"/>
                <a:gd name="T5" fmla="*/ 66 h 71"/>
                <a:gd name="T6" fmla="*/ 0 w 103"/>
                <a:gd name="T7" fmla="*/ 66 h 71"/>
                <a:gd name="T8" fmla="*/ 101 w 103"/>
                <a:gd name="T9" fmla="*/ 71 h 71"/>
                <a:gd name="T10" fmla="*/ 101 w 10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1">
                  <a:moveTo>
                    <a:pt x="101" y="71"/>
                  </a:moveTo>
                  <a:cubicBezTo>
                    <a:pt x="103" y="34"/>
                    <a:pt x="82" y="3"/>
                    <a:pt x="54" y="1"/>
                  </a:cubicBezTo>
                  <a:cubicBezTo>
                    <a:pt x="26" y="0"/>
                    <a:pt x="2" y="29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1" y="71"/>
                    <a:pt x="101" y="71"/>
                    <a:pt x="101" y="71"/>
                  </a:cubicBezTo>
                  <a:close/>
                </a:path>
              </a:pathLst>
            </a:custGeom>
            <a:solidFill>
              <a:srgbClr val="607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Freeform 262"/>
            <p:cNvSpPr/>
            <p:nvPr/>
          </p:nvSpPr>
          <p:spPr bwMode="auto">
            <a:xfrm>
              <a:off x="6229350" y="3294063"/>
              <a:ext cx="1374775" cy="965200"/>
            </a:xfrm>
            <a:custGeom>
              <a:avLst/>
              <a:gdLst>
                <a:gd name="T0" fmla="*/ 306 w 323"/>
                <a:gd name="T1" fmla="*/ 225 h 226"/>
                <a:gd name="T2" fmla="*/ 187 w 323"/>
                <a:gd name="T3" fmla="*/ 16 h 226"/>
                <a:gd name="T4" fmla="*/ 0 w 323"/>
                <a:gd name="T5" fmla="*/ 168 h 226"/>
                <a:gd name="T6" fmla="*/ 0 w 323"/>
                <a:gd name="T7" fmla="*/ 169 h 226"/>
                <a:gd name="T8" fmla="*/ 306 w 323"/>
                <a:gd name="T9" fmla="*/ 226 h 226"/>
                <a:gd name="T10" fmla="*/ 306 w 323"/>
                <a:gd name="T11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26">
                  <a:moveTo>
                    <a:pt x="306" y="225"/>
                  </a:moveTo>
                  <a:cubicBezTo>
                    <a:pt x="323" y="137"/>
                    <a:pt x="271" y="31"/>
                    <a:pt x="187" y="16"/>
                  </a:cubicBezTo>
                  <a:cubicBezTo>
                    <a:pt x="102" y="0"/>
                    <a:pt x="16" y="80"/>
                    <a:pt x="0" y="168"/>
                  </a:cubicBezTo>
                  <a:cubicBezTo>
                    <a:pt x="0" y="168"/>
                    <a:pt x="0" y="168"/>
                    <a:pt x="0" y="169"/>
                  </a:cubicBezTo>
                  <a:cubicBezTo>
                    <a:pt x="306" y="226"/>
                    <a:pt x="306" y="226"/>
                    <a:pt x="306" y="226"/>
                  </a:cubicBezTo>
                  <a:cubicBezTo>
                    <a:pt x="306" y="225"/>
                    <a:pt x="306" y="225"/>
                    <a:pt x="306" y="225"/>
                  </a:cubicBezTo>
                  <a:close/>
                </a:path>
              </a:pathLst>
            </a:custGeom>
            <a:solidFill>
              <a:srgbClr val="F78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Freeform 263"/>
            <p:cNvSpPr/>
            <p:nvPr/>
          </p:nvSpPr>
          <p:spPr bwMode="auto">
            <a:xfrm>
              <a:off x="6335713" y="3465513"/>
              <a:ext cx="1127125" cy="788988"/>
            </a:xfrm>
            <a:custGeom>
              <a:avLst/>
              <a:gdLst>
                <a:gd name="T0" fmla="*/ 251 w 265"/>
                <a:gd name="T1" fmla="*/ 184 h 185"/>
                <a:gd name="T2" fmla="*/ 153 w 265"/>
                <a:gd name="T3" fmla="*/ 13 h 185"/>
                <a:gd name="T4" fmla="*/ 1 w 265"/>
                <a:gd name="T5" fmla="*/ 138 h 185"/>
                <a:gd name="T6" fmla="*/ 0 w 265"/>
                <a:gd name="T7" fmla="*/ 139 h 185"/>
                <a:gd name="T8" fmla="*/ 251 w 265"/>
                <a:gd name="T9" fmla="*/ 185 h 185"/>
                <a:gd name="T10" fmla="*/ 251 w 265"/>
                <a:gd name="T11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185">
                  <a:moveTo>
                    <a:pt x="251" y="184"/>
                  </a:moveTo>
                  <a:cubicBezTo>
                    <a:pt x="265" y="112"/>
                    <a:pt x="223" y="26"/>
                    <a:pt x="153" y="13"/>
                  </a:cubicBezTo>
                  <a:cubicBezTo>
                    <a:pt x="84" y="0"/>
                    <a:pt x="14" y="66"/>
                    <a:pt x="1" y="138"/>
                  </a:cubicBezTo>
                  <a:cubicBezTo>
                    <a:pt x="1" y="138"/>
                    <a:pt x="1" y="138"/>
                    <a:pt x="0" y="13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4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Freeform 264"/>
            <p:cNvSpPr/>
            <p:nvPr/>
          </p:nvSpPr>
          <p:spPr bwMode="auto">
            <a:xfrm>
              <a:off x="6510338" y="3619500"/>
              <a:ext cx="769938" cy="531813"/>
            </a:xfrm>
            <a:custGeom>
              <a:avLst/>
              <a:gdLst>
                <a:gd name="T0" fmla="*/ 172 w 181"/>
                <a:gd name="T1" fmla="*/ 124 h 125"/>
                <a:gd name="T2" fmla="*/ 105 w 181"/>
                <a:gd name="T3" fmla="*/ 9 h 125"/>
                <a:gd name="T4" fmla="*/ 1 w 181"/>
                <a:gd name="T5" fmla="*/ 92 h 125"/>
                <a:gd name="T6" fmla="*/ 0 w 181"/>
                <a:gd name="T7" fmla="*/ 93 h 125"/>
                <a:gd name="T8" fmla="*/ 172 w 181"/>
                <a:gd name="T9" fmla="*/ 125 h 125"/>
                <a:gd name="T10" fmla="*/ 172 w 181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5">
                  <a:moveTo>
                    <a:pt x="172" y="124"/>
                  </a:moveTo>
                  <a:cubicBezTo>
                    <a:pt x="181" y="76"/>
                    <a:pt x="152" y="18"/>
                    <a:pt x="105" y="9"/>
                  </a:cubicBezTo>
                  <a:cubicBezTo>
                    <a:pt x="57" y="0"/>
                    <a:pt x="10" y="44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4"/>
                    <a:pt x="172" y="124"/>
                    <a:pt x="172" y="124"/>
                  </a:cubicBezTo>
                  <a:close/>
                </a:path>
              </a:pathLst>
            </a:custGeom>
            <a:solidFill>
              <a:srgbClr val="886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Freeform 265"/>
            <p:cNvSpPr/>
            <p:nvPr/>
          </p:nvSpPr>
          <p:spPr bwMode="auto">
            <a:xfrm>
              <a:off x="6638925" y="3756025"/>
              <a:ext cx="496888" cy="369888"/>
            </a:xfrm>
            <a:custGeom>
              <a:avLst/>
              <a:gdLst>
                <a:gd name="T0" fmla="*/ 110 w 117"/>
                <a:gd name="T1" fmla="*/ 86 h 87"/>
                <a:gd name="T2" fmla="*/ 68 w 117"/>
                <a:gd name="T3" fmla="*/ 5 h 87"/>
                <a:gd name="T4" fmla="*/ 0 w 117"/>
                <a:gd name="T5" fmla="*/ 66 h 87"/>
                <a:gd name="T6" fmla="*/ 0 w 117"/>
                <a:gd name="T7" fmla="*/ 66 h 87"/>
                <a:gd name="T8" fmla="*/ 110 w 117"/>
                <a:gd name="T9" fmla="*/ 87 h 87"/>
                <a:gd name="T10" fmla="*/ 110 w 117"/>
                <a:gd name="T11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87">
                  <a:moveTo>
                    <a:pt x="110" y="86"/>
                  </a:moveTo>
                  <a:cubicBezTo>
                    <a:pt x="117" y="52"/>
                    <a:pt x="99" y="11"/>
                    <a:pt x="68" y="5"/>
                  </a:cubicBezTo>
                  <a:cubicBezTo>
                    <a:pt x="38" y="0"/>
                    <a:pt x="7" y="31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6"/>
                    <a:pt x="110" y="86"/>
                  </a:cubicBezTo>
                  <a:close/>
                </a:path>
              </a:pathLst>
            </a:custGeom>
            <a:solidFill>
              <a:srgbClr val="ACA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Freeform 266"/>
            <p:cNvSpPr/>
            <p:nvPr/>
          </p:nvSpPr>
          <p:spPr bwMode="auto">
            <a:xfrm>
              <a:off x="5605463" y="3187700"/>
              <a:ext cx="768350" cy="639763"/>
            </a:xfrm>
            <a:custGeom>
              <a:avLst/>
              <a:gdLst>
                <a:gd name="T0" fmla="*/ 120 w 181"/>
                <a:gd name="T1" fmla="*/ 15 h 150"/>
                <a:gd name="T2" fmla="*/ 0 w 181"/>
                <a:gd name="T3" fmla="*/ 102 h 150"/>
                <a:gd name="T4" fmla="*/ 171 w 181"/>
                <a:gd name="T5" fmla="*/ 150 h 150"/>
                <a:gd name="T6" fmla="*/ 120 w 181"/>
                <a:gd name="T7" fmla="*/ 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50">
                  <a:moveTo>
                    <a:pt x="120" y="15"/>
                  </a:moveTo>
                  <a:cubicBezTo>
                    <a:pt x="77" y="0"/>
                    <a:pt x="26" y="39"/>
                    <a:pt x="0" y="102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81" y="86"/>
                    <a:pt x="161" y="29"/>
                    <a:pt x="120" y="15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Freeform 267"/>
            <p:cNvSpPr/>
            <p:nvPr/>
          </p:nvSpPr>
          <p:spPr bwMode="auto">
            <a:xfrm>
              <a:off x="5711825" y="3346450"/>
              <a:ext cx="555625" cy="455613"/>
            </a:xfrm>
            <a:custGeom>
              <a:avLst/>
              <a:gdLst>
                <a:gd name="T0" fmla="*/ 87 w 131"/>
                <a:gd name="T1" fmla="*/ 11 h 107"/>
                <a:gd name="T2" fmla="*/ 0 w 131"/>
                <a:gd name="T3" fmla="*/ 72 h 107"/>
                <a:gd name="T4" fmla="*/ 126 w 131"/>
                <a:gd name="T5" fmla="*/ 107 h 107"/>
                <a:gd name="T6" fmla="*/ 87 w 131"/>
                <a:gd name="T7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07">
                  <a:moveTo>
                    <a:pt x="87" y="11"/>
                  </a:moveTo>
                  <a:cubicBezTo>
                    <a:pt x="56" y="0"/>
                    <a:pt x="20" y="27"/>
                    <a:pt x="0" y="72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1" y="61"/>
                    <a:pt x="117" y="21"/>
                    <a:pt x="87" y="1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Freeform 268"/>
            <p:cNvSpPr/>
            <p:nvPr/>
          </p:nvSpPr>
          <p:spPr bwMode="auto">
            <a:xfrm>
              <a:off x="5803900" y="3511550"/>
              <a:ext cx="366713" cy="269875"/>
            </a:xfrm>
            <a:custGeom>
              <a:avLst/>
              <a:gdLst>
                <a:gd name="T0" fmla="*/ 57 w 86"/>
                <a:gd name="T1" fmla="*/ 7 h 63"/>
                <a:gd name="T2" fmla="*/ 0 w 86"/>
                <a:gd name="T3" fmla="*/ 39 h 63"/>
                <a:gd name="T4" fmla="*/ 86 w 86"/>
                <a:gd name="T5" fmla="*/ 63 h 63"/>
                <a:gd name="T6" fmla="*/ 57 w 86"/>
                <a:gd name="T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3">
                  <a:moveTo>
                    <a:pt x="57" y="7"/>
                  </a:moveTo>
                  <a:cubicBezTo>
                    <a:pt x="38" y="0"/>
                    <a:pt x="15" y="14"/>
                    <a:pt x="0" y="39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36"/>
                    <a:pt x="76" y="13"/>
                    <a:pt x="57" y="7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269"/>
            <p:cNvSpPr/>
            <p:nvPr/>
          </p:nvSpPr>
          <p:spPr bwMode="auto">
            <a:xfrm>
              <a:off x="5915025" y="3635375"/>
              <a:ext cx="179388" cy="123825"/>
            </a:xfrm>
            <a:custGeom>
              <a:avLst/>
              <a:gdLst>
                <a:gd name="T0" fmla="*/ 28 w 42"/>
                <a:gd name="T1" fmla="*/ 2 h 29"/>
                <a:gd name="T2" fmla="*/ 0 w 42"/>
                <a:gd name="T3" fmla="*/ 18 h 29"/>
                <a:gd name="T4" fmla="*/ 42 w 42"/>
                <a:gd name="T5" fmla="*/ 29 h 29"/>
                <a:gd name="T6" fmla="*/ 28 w 42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9">
                  <a:moveTo>
                    <a:pt x="28" y="2"/>
                  </a:moveTo>
                  <a:cubicBezTo>
                    <a:pt x="19" y="0"/>
                    <a:pt x="9" y="6"/>
                    <a:pt x="0" y="1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15"/>
                    <a:pt x="36" y="5"/>
                    <a:pt x="28" y="2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grpSp>
        <p:nvGrpSpPr>
          <p:cNvPr id="43" name="组合 42"/>
          <p:cNvGrpSpPr/>
          <p:nvPr userDrawn="1"/>
        </p:nvGrpSpPr>
        <p:grpSpPr>
          <a:xfrm>
            <a:off x="0" y="4450602"/>
            <a:ext cx="12360729" cy="2750298"/>
            <a:chOff x="2636838" y="2563813"/>
            <a:chExt cx="6913563" cy="1538288"/>
          </a:xfrm>
        </p:grpSpPr>
        <p:sp>
          <p:nvSpPr>
            <p:cNvPr id="44" name="Freeform 273"/>
            <p:cNvSpPr/>
            <p:nvPr/>
          </p:nvSpPr>
          <p:spPr bwMode="auto">
            <a:xfrm>
              <a:off x="2636838" y="2563813"/>
              <a:ext cx="6913563" cy="1538288"/>
            </a:xfrm>
            <a:custGeom>
              <a:avLst/>
              <a:gdLst>
                <a:gd name="T0" fmla="*/ 0 w 1631"/>
                <a:gd name="T1" fmla="*/ 59 h 360"/>
                <a:gd name="T2" fmla="*/ 520 w 1631"/>
                <a:gd name="T3" fmla="*/ 122 h 360"/>
                <a:gd name="T4" fmla="*/ 1631 w 1631"/>
                <a:gd name="T5" fmla="*/ 285 h 360"/>
                <a:gd name="T6" fmla="*/ 1631 w 1631"/>
                <a:gd name="T7" fmla="*/ 360 h 360"/>
                <a:gd name="T8" fmla="*/ 0 w 1631"/>
                <a:gd name="T9" fmla="*/ 360 h 360"/>
                <a:gd name="T10" fmla="*/ 0 w 1631"/>
                <a:gd name="T11" fmla="*/ 5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360">
                  <a:moveTo>
                    <a:pt x="0" y="59"/>
                  </a:moveTo>
                  <a:cubicBezTo>
                    <a:pt x="0" y="59"/>
                    <a:pt x="225" y="0"/>
                    <a:pt x="520" y="122"/>
                  </a:cubicBezTo>
                  <a:cubicBezTo>
                    <a:pt x="814" y="244"/>
                    <a:pt x="1278" y="294"/>
                    <a:pt x="1631" y="285"/>
                  </a:cubicBezTo>
                  <a:cubicBezTo>
                    <a:pt x="1631" y="360"/>
                    <a:pt x="1631" y="360"/>
                    <a:pt x="1631" y="360"/>
                  </a:cubicBezTo>
                  <a:cubicBezTo>
                    <a:pt x="0" y="360"/>
                    <a:pt x="0" y="360"/>
                    <a:pt x="0" y="360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58A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274"/>
            <p:cNvSpPr/>
            <p:nvPr/>
          </p:nvSpPr>
          <p:spPr bwMode="auto">
            <a:xfrm>
              <a:off x="2636838" y="2859088"/>
              <a:ext cx="6884988" cy="1243013"/>
            </a:xfrm>
            <a:custGeom>
              <a:avLst/>
              <a:gdLst>
                <a:gd name="T0" fmla="*/ 0 w 1624"/>
                <a:gd name="T1" fmla="*/ 47 h 291"/>
                <a:gd name="T2" fmla="*/ 585 w 1624"/>
                <a:gd name="T3" fmla="*/ 122 h 291"/>
                <a:gd name="T4" fmla="*/ 1624 w 1624"/>
                <a:gd name="T5" fmla="*/ 250 h 291"/>
                <a:gd name="T6" fmla="*/ 1624 w 1624"/>
                <a:gd name="T7" fmla="*/ 291 h 291"/>
                <a:gd name="T8" fmla="*/ 0 w 1624"/>
                <a:gd name="T9" fmla="*/ 291 h 291"/>
                <a:gd name="T10" fmla="*/ 0 w 1624"/>
                <a:gd name="T11" fmla="*/ 4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4" h="291">
                  <a:moveTo>
                    <a:pt x="0" y="47"/>
                  </a:moveTo>
                  <a:cubicBezTo>
                    <a:pt x="0" y="47"/>
                    <a:pt x="261" y="0"/>
                    <a:pt x="585" y="122"/>
                  </a:cubicBezTo>
                  <a:cubicBezTo>
                    <a:pt x="909" y="244"/>
                    <a:pt x="1435" y="288"/>
                    <a:pt x="1624" y="250"/>
                  </a:cubicBezTo>
                  <a:cubicBezTo>
                    <a:pt x="1624" y="291"/>
                    <a:pt x="1624" y="291"/>
                    <a:pt x="1624" y="291"/>
                  </a:cubicBezTo>
                  <a:cubicBezTo>
                    <a:pt x="0" y="291"/>
                    <a:pt x="0" y="291"/>
                    <a:pt x="0" y="291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Freeform 275"/>
            <p:cNvSpPr/>
            <p:nvPr/>
          </p:nvSpPr>
          <p:spPr bwMode="auto">
            <a:xfrm>
              <a:off x="2636838" y="3084513"/>
              <a:ext cx="4510088" cy="1004888"/>
            </a:xfrm>
            <a:custGeom>
              <a:avLst/>
              <a:gdLst>
                <a:gd name="T0" fmla="*/ 585 w 1064"/>
                <a:gd name="T1" fmla="*/ 122 h 235"/>
                <a:gd name="T2" fmla="*/ 0 w 1064"/>
                <a:gd name="T3" fmla="*/ 47 h 235"/>
                <a:gd name="T4" fmla="*/ 0 w 1064"/>
                <a:gd name="T5" fmla="*/ 235 h 235"/>
                <a:gd name="T6" fmla="*/ 1064 w 1064"/>
                <a:gd name="T7" fmla="*/ 235 h 235"/>
                <a:gd name="T8" fmla="*/ 585 w 1064"/>
                <a:gd name="T9" fmla="*/ 1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" h="235">
                  <a:moveTo>
                    <a:pt x="585" y="122"/>
                  </a:moveTo>
                  <a:cubicBezTo>
                    <a:pt x="261" y="0"/>
                    <a:pt x="0" y="47"/>
                    <a:pt x="0" y="4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064" y="235"/>
                    <a:pt x="1064" y="235"/>
                    <a:pt x="1064" y="235"/>
                  </a:cubicBezTo>
                  <a:cubicBezTo>
                    <a:pt x="895" y="211"/>
                    <a:pt x="722" y="174"/>
                    <a:pt x="585" y="122"/>
                  </a:cubicBezTo>
                  <a:close/>
                </a:path>
              </a:pathLst>
            </a:custGeom>
            <a:solidFill>
              <a:srgbClr val="F6A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Freeform 276"/>
            <p:cNvSpPr/>
            <p:nvPr/>
          </p:nvSpPr>
          <p:spPr bwMode="auto">
            <a:xfrm>
              <a:off x="2636838" y="3379788"/>
              <a:ext cx="3733800" cy="704850"/>
            </a:xfrm>
            <a:custGeom>
              <a:avLst/>
              <a:gdLst>
                <a:gd name="T0" fmla="*/ 484 w 881"/>
                <a:gd name="T1" fmla="*/ 86 h 165"/>
                <a:gd name="T2" fmla="*/ 0 w 881"/>
                <a:gd name="T3" fmla="*/ 33 h 165"/>
                <a:gd name="T4" fmla="*/ 0 w 881"/>
                <a:gd name="T5" fmla="*/ 165 h 165"/>
                <a:gd name="T6" fmla="*/ 881 w 881"/>
                <a:gd name="T7" fmla="*/ 165 h 165"/>
                <a:gd name="T8" fmla="*/ 484 w 881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165">
                  <a:moveTo>
                    <a:pt x="484" y="86"/>
                  </a:moveTo>
                  <a:cubicBezTo>
                    <a:pt x="216" y="0"/>
                    <a:pt x="0" y="33"/>
                    <a:pt x="0" y="3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881" y="165"/>
                    <a:pt x="881" y="165"/>
                    <a:pt x="881" y="165"/>
                  </a:cubicBezTo>
                  <a:cubicBezTo>
                    <a:pt x="741" y="148"/>
                    <a:pt x="598" y="122"/>
                    <a:pt x="484" y="86"/>
                  </a:cubicBezTo>
                  <a:close/>
                </a:path>
              </a:pathLst>
            </a:custGeom>
            <a:solidFill>
              <a:srgbClr val="956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Freeform 277"/>
            <p:cNvSpPr/>
            <p:nvPr/>
          </p:nvSpPr>
          <p:spPr bwMode="auto">
            <a:xfrm>
              <a:off x="2636838" y="3594100"/>
              <a:ext cx="2624138" cy="495300"/>
            </a:xfrm>
            <a:custGeom>
              <a:avLst/>
              <a:gdLst>
                <a:gd name="T0" fmla="*/ 340 w 619"/>
                <a:gd name="T1" fmla="*/ 61 h 116"/>
                <a:gd name="T2" fmla="*/ 0 w 619"/>
                <a:gd name="T3" fmla="*/ 24 h 116"/>
                <a:gd name="T4" fmla="*/ 0 w 619"/>
                <a:gd name="T5" fmla="*/ 116 h 116"/>
                <a:gd name="T6" fmla="*/ 619 w 619"/>
                <a:gd name="T7" fmla="*/ 116 h 116"/>
                <a:gd name="T8" fmla="*/ 340 w 619"/>
                <a:gd name="T9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116">
                  <a:moveTo>
                    <a:pt x="340" y="61"/>
                  </a:moveTo>
                  <a:cubicBezTo>
                    <a:pt x="152" y="0"/>
                    <a:pt x="0" y="24"/>
                    <a:pt x="0" y="2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19" y="116"/>
                    <a:pt x="619" y="116"/>
                    <a:pt x="619" y="116"/>
                  </a:cubicBezTo>
                  <a:cubicBezTo>
                    <a:pt x="521" y="104"/>
                    <a:pt x="420" y="86"/>
                    <a:pt x="340" y="61"/>
                  </a:cubicBez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92760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3200" y="-177500"/>
            <a:ext cx="12398400" cy="7213200"/>
            <a:chOff x="-77400" y="-133125"/>
            <a:chExt cx="9298800" cy="54099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36430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730187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1096074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461961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827848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2193735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2559622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925509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3291396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3657283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402317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4389057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4754943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512083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5486717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5852604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6218491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6584378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6950265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7316152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7682039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8047926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8413813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877970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 rot="10800000">
              <a:off x="-77400" y="2767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 rot="10800000">
              <a:off x="-77400" y="6045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 rot="10800000">
              <a:off x="-77400" y="9324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 rot="10800000">
              <a:off x="-77400" y="126033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 rot="10800000">
              <a:off x="-77400" y="15882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 rot="10800000">
              <a:off x="-77400" y="19160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 rot="10800000">
              <a:off x="-77400" y="22439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 rot="10800000">
              <a:off x="-77400" y="257183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 rot="10800000">
              <a:off x="-77400" y="28997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 rot="10800000">
              <a:off x="-77400" y="32275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 rot="10800000">
              <a:off x="-77400" y="35554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 rot="10800000">
              <a:off x="-77400" y="388333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 rot="10800000">
              <a:off x="-77400" y="42112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 rot="10800000">
              <a:off x="-77400" y="45390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 rot="10800000">
              <a:off x="-77400" y="48669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49;p2"/>
          <p:cNvGrpSpPr/>
          <p:nvPr/>
        </p:nvGrpSpPr>
        <p:grpSpPr>
          <a:xfrm>
            <a:off x="-158200" y="-177495"/>
            <a:ext cx="12556917" cy="7248379"/>
            <a:chOff x="-118650" y="-133121"/>
            <a:chExt cx="9417688" cy="5436284"/>
          </a:xfrm>
        </p:grpSpPr>
        <p:grpSp>
          <p:nvGrpSpPr>
            <p:cNvPr id="50" name="Google Shape;50;p2"/>
            <p:cNvGrpSpPr/>
            <p:nvPr/>
          </p:nvGrpSpPr>
          <p:grpSpPr>
            <a:xfrm>
              <a:off x="7758138" y="2184616"/>
              <a:ext cx="453675" cy="368625"/>
              <a:chOff x="2300788" y="1665150"/>
              <a:chExt cx="453675" cy="368625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617275" y="1080754"/>
              <a:ext cx="453675" cy="368625"/>
              <a:chOff x="2300788" y="1665150"/>
              <a:chExt cx="453675" cy="368625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8" name="Google Shape;58;p2"/>
            <p:cNvGrpSpPr/>
            <p:nvPr/>
          </p:nvGrpSpPr>
          <p:grpSpPr>
            <a:xfrm>
              <a:off x="-12" y="11679"/>
              <a:ext cx="453675" cy="368625"/>
              <a:chOff x="2300788" y="1665150"/>
              <a:chExt cx="453675" cy="36862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2" name="Google Shape;62;p2"/>
            <p:cNvGrpSpPr/>
            <p:nvPr/>
          </p:nvGrpSpPr>
          <p:grpSpPr>
            <a:xfrm>
              <a:off x="1740613" y="-133121"/>
              <a:ext cx="453675" cy="368625"/>
              <a:chOff x="2300788" y="1665150"/>
              <a:chExt cx="453675" cy="368625"/>
            </a:xfrm>
          </p:grpSpPr>
          <p:sp>
            <p:nvSpPr>
              <p:cNvPr id="63" name="Google Shape;63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4327900" y="11679"/>
              <a:ext cx="453675" cy="368625"/>
              <a:chOff x="2300788" y="1665150"/>
              <a:chExt cx="453675" cy="368625"/>
            </a:xfrm>
          </p:grpSpPr>
          <p:sp>
            <p:nvSpPr>
              <p:cNvPr id="67" name="Google Shape;67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0" name="Google Shape;70;p2"/>
            <p:cNvGrpSpPr/>
            <p:nvPr/>
          </p:nvGrpSpPr>
          <p:grpSpPr>
            <a:xfrm>
              <a:off x="5902763" y="459579"/>
              <a:ext cx="453675" cy="368625"/>
              <a:chOff x="2300788" y="1665150"/>
              <a:chExt cx="453675" cy="368625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7482688" y="-66971"/>
              <a:ext cx="453675" cy="368625"/>
              <a:chOff x="2300788" y="1665150"/>
              <a:chExt cx="453675" cy="368625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8" name="Google Shape;78;p2"/>
            <p:cNvGrpSpPr/>
            <p:nvPr/>
          </p:nvGrpSpPr>
          <p:grpSpPr>
            <a:xfrm>
              <a:off x="8278525" y="651929"/>
              <a:ext cx="453675" cy="368625"/>
              <a:chOff x="2300788" y="1665150"/>
              <a:chExt cx="453675" cy="368625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8774463" y="3069954"/>
              <a:ext cx="453675" cy="368625"/>
              <a:chOff x="2300788" y="1665150"/>
              <a:chExt cx="453675" cy="368625"/>
            </a:xfrm>
          </p:grpSpPr>
          <p:sp>
            <p:nvSpPr>
              <p:cNvPr id="83" name="Google Shape;83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6" name="Google Shape;86;p2"/>
            <p:cNvGrpSpPr/>
            <p:nvPr/>
          </p:nvGrpSpPr>
          <p:grpSpPr>
            <a:xfrm>
              <a:off x="8774463" y="4462104"/>
              <a:ext cx="453675" cy="368625"/>
              <a:chOff x="2300788" y="1665150"/>
              <a:chExt cx="453675" cy="368625"/>
            </a:xfrm>
          </p:grpSpPr>
          <p:sp>
            <p:nvSpPr>
              <p:cNvPr id="87" name="Google Shape;87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0" name="Google Shape;90;p2"/>
            <p:cNvGrpSpPr/>
            <p:nvPr/>
          </p:nvGrpSpPr>
          <p:grpSpPr>
            <a:xfrm>
              <a:off x="6975163" y="4726904"/>
              <a:ext cx="453675" cy="368625"/>
              <a:chOff x="2300788" y="1665150"/>
              <a:chExt cx="453675" cy="368625"/>
            </a:xfrm>
          </p:grpSpPr>
          <p:sp>
            <p:nvSpPr>
              <p:cNvPr id="91" name="Google Shape;91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4" name="Google Shape;94;p2"/>
            <p:cNvGrpSpPr/>
            <p:nvPr/>
          </p:nvGrpSpPr>
          <p:grpSpPr>
            <a:xfrm>
              <a:off x="5518213" y="4347154"/>
              <a:ext cx="453675" cy="368625"/>
              <a:chOff x="2300788" y="1665150"/>
              <a:chExt cx="453675" cy="368625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8" name="Google Shape;98;p2"/>
            <p:cNvGrpSpPr/>
            <p:nvPr/>
          </p:nvGrpSpPr>
          <p:grpSpPr>
            <a:xfrm>
              <a:off x="2828588" y="4437079"/>
              <a:ext cx="453675" cy="368625"/>
              <a:chOff x="2300788" y="1665150"/>
              <a:chExt cx="453675" cy="368625"/>
            </a:xfrm>
          </p:grpSpPr>
          <p:sp>
            <p:nvSpPr>
              <p:cNvPr id="99" name="Google Shape;99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2" name="Google Shape;102;p2"/>
            <p:cNvGrpSpPr/>
            <p:nvPr/>
          </p:nvGrpSpPr>
          <p:grpSpPr>
            <a:xfrm>
              <a:off x="1244663" y="4830729"/>
              <a:ext cx="453675" cy="368625"/>
              <a:chOff x="2300788" y="1665150"/>
              <a:chExt cx="453675" cy="368625"/>
            </a:xfrm>
          </p:grpSpPr>
          <p:sp>
            <p:nvSpPr>
              <p:cNvPr id="103" name="Google Shape;103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6" name="Google Shape;106;p2"/>
            <p:cNvGrpSpPr/>
            <p:nvPr/>
          </p:nvGrpSpPr>
          <p:grpSpPr>
            <a:xfrm>
              <a:off x="-118650" y="4347154"/>
              <a:ext cx="453675" cy="368625"/>
              <a:chOff x="2300788" y="1665150"/>
              <a:chExt cx="453675" cy="368625"/>
            </a:xfrm>
          </p:grpSpPr>
          <p:sp>
            <p:nvSpPr>
              <p:cNvPr id="107" name="Google Shape;107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10" name="Google Shape;110;p2"/>
            <p:cNvGrpSpPr/>
            <p:nvPr/>
          </p:nvGrpSpPr>
          <p:grpSpPr>
            <a:xfrm>
              <a:off x="7641063" y="3720125"/>
              <a:ext cx="453675" cy="368625"/>
              <a:chOff x="2300788" y="1665150"/>
              <a:chExt cx="453675" cy="368625"/>
            </a:xfrm>
          </p:grpSpPr>
          <p:sp>
            <p:nvSpPr>
              <p:cNvPr id="111" name="Google Shape;111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14" name="Google Shape;114;p2"/>
            <p:cNvGrpSpPr/>
            <p:nvPr/>
          </p:nvGrpSpPr>
          <p:grpSpPr>
            <a:xfrm>
              <a:off x="163588" y="2421738"/>
              <a:ext cx="453675" cy="368625"/>
              <a:chOff x="2300788" y="1665150"/>
              <a:chExt cx="453675" cy="368625"/>
            </a:xfrm>
          </p:grpSpPr>
          <p:sp>
            <p:nvSpPr>
              <p:cNvPr id="115" name="Google Shape;115;p2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18" name="Google Shape;118;p2"/>
            <p:cNvGrpSpPr/>
            <p:nvPr/>
          </p:nvGrpSpPr>
          <p:grpSpPr>
            <a:xfrm>
              <a:off x="8703588" y="1602588"/>
              <a:ext cx="595450" cy="576275"/>
              <a:chOff x="3234150" y="296350"/>
              <a:chExt cx="595450" cy="576275"/>
            </a:xfrm>
          </p:grpSpPr>
          <p:sp>
            <p:nvSpPr>
              <p:cNvPr id="119" name="Google Shape;119;p2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3" name="Google Shape;123;p2"/>
            <p:cNvGrpSpPr/>
            <p:nvPr/>
          </p:nvGrpSpPr>
          <p:grpSpPr>
            <a:xfrm>
              <a:off x="3141575" y="268570"/>
              <a:ext cx="595450" cy="576275"/>
              <a:chOff x="3234150" y="296350"/>
              <a:chExt cx="595450" cy="576275"/>
            </a:xfrm>
          </p:grpSpPr>
          <p:sp>
            <p:nvSpPr>
              <p:cNvPr id="124" name="Google Shape;124;p2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8" name="Google Shape;128;p2"/>
            <p:cNvGrpSpPr/>
            <p:nvPr/>
          </p:nvGrpSpPr>
          <p:grpSpPr>
            <a:xfrm>
              <a:off x="394675" y="3290938"/>
              <a:ext cx="595450" cy="576275"/>
              <a:chOff x="3234150" y="296350"/>
              <a:chExt cx="595450" cy="576275"/>
            </a:xfrm>
          </p:grpSpPr>
          <p:sp>
            <p:nvSpPr>
              <p:cNvPr id="129" name="Google Shape;129;p2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3" name="Google Shape;133;p2"/>
            <p:cNvGrpSpPr/>
            <p:nvPr/>
          </p:nvGrpSpPr>
          <p:grpSpPr>
            <a:xfrm>
              <a:off x="3993513" y="4726888"/>
              <a:ext cx="595450" cy="576275"/>
              <a:chOff x="3234150" y="296350"/>
              <a:chExt cx="595450" cy="576275"/>
            </a:xfrm>
          </p:grpSpPr>
          <p:sp>
            <p:nvSpPr>
              <p:cNvPr id="134" name="Google Shape;134;p2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38" name="Google Shape;138;p2"/>
          <p:cNvGrpSpPr/>
          <p:nvPr/>
        </p:nvGrpSpPr>
        <p:grpSpPr>
          <a:xfrm>
            <a:off x="1776800" y="952500"/>
            <a:ext cx="8638400" cy="4953200"/>
            <a:chOff x="1332600" y="714375"/>
            <a:chExt cx="6478800" cy="3714900"/>
          </a:xfrm>
        </p:grpSpPr>
        <p:sp>
          <p:nvSpPr>
            <p:cNvPr id="139" name="Google Shape;139;p2"/>
            <p:cNvSpPr/>
            <p:nvPr/>
          </p:nvSpPr>
          <p:spPr>
            <a:xfrm>
              <a:off x="1332600" y="714375"/>
              <a:ext cx="6478800" cy="3714900"/>
            </a:xfrm>
            <a:prstGeom prst="roundRect">
              <a:avLst>
                <a:gd name="adj" fmla="val 7841"/>
              </a:avLst>
            </a:pr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0" name="Google Shape;140;p2"/>
            <p:cNvGrpSpPr/>
            <p:nvPr/>
          </p:nvGrpSpPr>
          <p:grpSpPr>
            <a:xfrm>
              <a:off x="1432700" y="869488"/>
              <a:ext cx="274500" cy="3440874"/>
              <a:chOff x="1432700" y="869488"/>
              <a:chExt cx="274500" cy="3440874"/>
            </a:xfrm>
          </p:grpSpPr>
          <p:sp>
            <p:nvSpPr>
              <p:cNvPr id="141" name="Google Shape;141;p2"/>
              <p:cNvSpPr/>
              <p:nvPr/>
            </p:nvSpPr>
            <p:spPr>
              <a:xfrm>
                <a:off x="1432700" y="1774106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1432700" y="2226457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1432700" y="2678808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1432700" y="3131160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1432700" y="3583511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1432700" y="4035863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1432700" y="1321797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1432700" y="869488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49" name="Google Shape;149;p2"/>
          <p:cNvSpPr txBox="1">
            <a:spLocks noGrp="1"/>
          </p:cNvSpPr>
          <p:nvPr>
            <p:ph type="ctrTitle"/>
          </p:nvPr>
        </p:nvSpPr>
        <p:spPr>
          <a:xfrm flipH="1">
            <a:off x="2752033" y="1618767"/>
            <a:ext cx="6688000" cy="28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50" name="Google Shape;150;p2"/>
          <p:cNvSpPr txBox="1">
            <a:spLocks noGrp="1"/>
          </p:cNvSpPr>
          <p:nvPr>
            <p:ph type="subTitle" idx="1"/>
          </p:nvPr>
        </p:nvSpPr>
        <p:spPr>
          <a:xfrm flipH="1">
            <a:off x="3370533" y="4859380"/>
            <a:ext cx="5451200" cy="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0579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3140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5" name="Google Shape;3445;p26"/>
          <p:cNvGrpSpPr/>
          <p:nvPr/>
        </p:nvGrpSpPr>
        <p:grpSpPr>
          <a:xfrm>
            <a:off x="-103200" y="-177500"/>
            <a:ext cx="12398400" cy="7213200"/>
            <a:chOff x="-77400" y="-133125"/>
            <a:chExt cx="9298800" cy="5409900"/>
          </a:xfrm>
        </p:grpSpPr>
        <p:cxnSp>
          <p:nvCxnSpPr>
            <p:cNvPr id="3446" name="Google Shape;3446;p26"/>
            <p:cNvCxnSpPr/>
            <p:nvPr/>
          </p:nvCxnSpPr>
          <p:spPr>
            <a:xfrm>
              <a:off x="36430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7" name="Google Shape;3447;p26"/>
            <p:cNvCxnSpPr/>
            <p:nvPr/>
          </p:nvCxnSpPr>
          <p:spPr>
            <a:xfrm>
              <a:off x="730187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8" name="Google Shape;3448;p26"/>
            <p:cNvCxnSpPr/>
            <p:nvPr/>
          </p:nvCxnSpPr>
          <p:spPr>
            <a:xfrm>
              <a:off x="1096074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9" name="Google Shape;3449;p26"/>
            <p:cNvCxnSpPr/>
            <p:nvPr/>
          </p:nvCxnSpPr>
          <p:spPr>
            <a:xfrm>
              <a:off x="1461961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0" name="Google Shape;3450;p26"/>
            <p:cNvCxnSpPr/>
            <p:nvPr/>
          </p:nvCxnSpPr>
          <p:spPr>
            <a:xfrm>
              <a:off x="1827848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1" name="Google Shape;3451;p26"/>
            <p:cNvCxnSpPr/>
            <p:nvPr/>
          </p:nvCxnSpPr>
          <p:spPr>
            <a:xfrm>
              <a:off x="2193735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2" name="Google Shape;3452;p26"/>
            <p:cNvCxnSpPr/>
            <p:nvPr/>
          </p:nvCxnSpPr>
          <p:spPr>
            <a:xfrm>
              <a:off x="2559622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3" name="Google Shape;3453;p26"/>
            <p:cNvCxnSpPr/>
            <p:nvPr/>
          </p:nvCxnSpPr>
          <p:spPr>
            <a:xfrm>
              <a:off x="2925509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4" name="Google Shape;3454;p26"/>
            <p:cNvCxnSpPr/>
            <p:nvPr/>
          </p:nvCxnSpPr>
          <p:spPr>
            <a:xfrm>
              <a:off x="3291396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5" name="Google Shape;3455;p26"/>
            <p:cNvCxnSpPr/>
            <p:nvPr/>
          </p:nvCxnSpPr>
          <p:spPr>
            <a:xfrm>
              <a:off x="3657283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6" name="Google Shape;3456;p26"/>
            <p:cNvCxnSpPr/>
            <p:nvPr/>
          </p:nvCxnSpPr>
          <p:spPr>
            <a:xfrm>
              <a:off x="402317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7" name="Google Shape;3457;p26"/>
            <p:cNvCxnSpPr/>
            <p:nvPr/>
          </p:nvCxnSpPr>
          <p:spPr>
            <a:xfrm>
              <a:off x="4389057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8" name="Google Shape;3458;p26"/>
            <p:cNvCxnSpPr/>
            <p:nvPr/>
          </p:nvCxnSpPr>
          <p:spPr>
            <a:xfrm>
              <a:off x="4754943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9" name="Google Shape;3459;p26"/>
            <p:cNvCxnSpPr/>
            <p:nvPr/>
          </p:nvCxnSpPr>
          <p:spPr>
            <a:xfrm>
              <a:off x="512083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0" name="Google Shape;3460;p26"/>
            <p:cNvCxnSpPr/>
            <p:nvPr/>
          </p:nvCxnSpPr>
          <p:spPr>
            <a:xfrm>
              <a:off x="5486717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1" name="Google Shape;3461;p26"/>
            <p:cNvCxnSpPr/>
            <p:nvPr/>
          </p:nvCxnSpPr>
          <p:spPr>
            <a:xfrm>
              <a:off x="5852604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2" name="Google Shape;3462;p26"/>
            <p:cNvCxnSpPr/>
            <p:nvPr/>
          </p:nvCxnSpPr>
          <p:spPr>
            <a:xfrm>
              <a:off x="6218491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3" name="Google Shape;3463;p26"/>
            <p:cNvCxnSpPr/>
            <p:nvPr/>
          </p:nvCxnSpPr>
          <p:spPr>
            <a:xfrm>
              <a:off x="6584378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4" name="Google Shape;3464;p26"/>
            <p:cNvCxnSpPr/>
            <p:nvPr/>
          </p:nvCxnSpPr>
          <p:spPr>
            <a:xfrm>
              <a:off x="6950265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5" name="Google Shape;3465;p26"/>
            <p:cNvCxnSpPr/>
            <p:nvPr/>
          </p:nvCxnSpPr>
          <p:spPr>
            <a:xfrm>
              <a:off x="7316152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6" name="Google Shape;3466;p26"/>
            <p:cNvCxnSpPr/>
            <p:nvPr/>
          </p:nvCxnSpPr>
          <p:spPr>
            <a:xfrm>
              <a:off x="7682039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7" name="Google Shape;3467;p26"/>
            <p:cNvCxnSpPr/>
            <p:nvPr/>
          </p:nvCxnSpPr>
          <p:spPr>
            <a:xfrm>
              <a:off x="8047926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8" name="Google Shape;3468;p26"/>
            <p:cNvCxnSpPr/>
            <p:nvPr/>
          </p:nvCxnSpPr>
          <p:spPr>
            <a:xfrm>
              <a:off x="8413813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9" name="Google Shape;3469;p26"/>
            <p:cNvCxnSpPr/>
            <p:nvPr/>
          </p:nvCxnSpPr>
          <p:spPr>
            <a:xfrm>
              <a:off x="8779700" y="-133125"/>
              <a:ext cx="0" cy="540990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0" name="Google Shape;3470;p26"/>
            <p:cNvCxnSpPr/>
            <p:nvPr/>
          </p:nvCxnSpPr>
          <p:spPr>
            <a:xfrm rot="10800000">
              <a:off x="-77400" y="2767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1" name="Google Shape;3471;p26"/>
            <p:cNvCxnSpPr/>
            <p:nvPr/>
          </p:nvCxnSpPr>
          <p:spPr>
            <a:xfrm rot="10800000">
              <a:off x="-77400" y="6045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2" name="Google Shape;3472;p26"/>
            <p:cNvCxnSpPr/>
            <p:nvPr/>
          </p:nvCxnSpPr>
          <p:spPr>
            <a:xfrm rot="10800000">
              <a:off x="-77400" y="9324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3" name="Google Shape;3473;p26"/>
            <p:cNvCxnSpPr/>
            <p:nvPr/>
          </p:nvCxnSpPr>
          <p:spPr>
            <a:xfrm rot="10800000">
              <a:off x="-77400" y="126033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4" name="Google Shape;3474;p26"/>
            <p:cNvCxnSpPr/>
            <p:nvPr/>
          </p:nvCxnSpPr>
          <p:spPr>
            <a:xfrm rot="10800000">
              <a:off x="-77400" y="15882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5" name="Google Shape;3475;p26"/>
            <p:cNvCxnSpPr/>
            <p:nvPr/>
          </p:nvCxnSpPr>
          <p:spPr>
            <a:xfrm rot="10800000">
              <a:off x="-77400" y="19160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6" name="Google Shape;3476;p26"/>
            <p:cNvCxnSpPr/>
            <p:nvPr/>
          </p:nvCxnSpPr>
          <p:spPr>
            <a:xfrm rot="10800000">
              <a:off x="-77400" y="22439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7" name="Google Shape;3477;p26"/>
            <p:cNvCxnSpPr/>
            <p:nvPr/>
          </p:nvCxnSpPr>
          <p:spPr>
            <a:xfrm rot="10800000">
              <a:off x="-77400" y="257183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8" name="Google Shape;3478;p26"/>
            <p:cNvCxnSpPr/>
            <p:nvPr/>
          </p:nvCxnSpPr>
          <p:spPr>
            <a:xfrm rot="10800000">
              <a:off x="-77400" y="28997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9" name="Google Shape;3479;p26"/>
            <p:cNvCxnSpPr/>
            <p:nvPr/>
          </p:nvCxnSpPr>
          <p:spPr>
            <a:xfrm rot="10800000">
              <a:off x="-77400" y="32275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0" name="Google Shape;3480;p26"/>
            <p:cNvCxnSpPr/>
            <p:nvPr/>
          </p:nvCxnSpPr>
          <p:spPr>
            <a:xfrm rot="10800000">
              <a:off x="-77400" y="35554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1" name="Google Shape;3481;p26"/>
            <p:cNvCxnSpPr/>
            <p:nvPr/>
          </p:nvCxnSpPr>
          <p:spPr>
            <a:xfrm rot="10800000">
              <a:off x="-77400" y="388333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2" name="Google Shape;3482;p26"/>
            <p:cNvCxnSpPr/>
            <p:nvPr/>
          </p:nvCxnSpPr>
          <p:spPr>
            <a:xfrm rot="10800000">
              <a:off x="-77400" y="421120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3" name="Google Shape;3483;p26"/>
            <p:cNvCxnSpPr/>
            <p:nvPr/>
          </p:nvCxnSpPr>
          <p:spPr>
            <a:xfrm rot="10800000">
              <a:off x="-77400" y="4539080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4" name="Google Shape;3484;p26"/>
            <p:cNvCxnSpPr/>
            <p:nvPr/>
          </p:nvCxnSpPr>
          <p:spPr>
            <a:xfrm rot="10800000">
              <a:off x="-77400" y="4866955"/>
              <a:ext cx="9298800" cy="0"/>
            </a:xfrm>
            <a:prstGeom prst="straightConnector1">
              <a:avLst/>
            </a:prstGeom>
            <a:noFill/>
            <a:ln w="9525" cap="flat" cmpd="sng">
              <a:solidFill>
                <a:srgbClr val="F5EAEA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85" name="Google Shape;3485;p26"/>
          <p:cNvGrpSpPr/>
          <p:nvPr/>
        </p:nvGrpSpPr>
        <p:grpSpPr>
          <a:xfrm>
            <a:off x="-158200" y="-177495"/>
            <a:ext cx="12556917" cy="7248379"/>
            <a:chOff x="-118650" y="-133121"/>
            <a:chExt cx="9417688" cy="5436284"/>
          </a:xfrm>
        </p:grpSpPr>
        <p:grpSp>
          <p:nvGrpSpPr>
            <p:cNvPr id="3486" name="Google Shape;3486;p26"/>
            <p:cNvGrpSpPr/>
            <p:nvPr/>
          </p:nvGrpSpPr>
          <p:grpSpPr>
            <a:xfrm>
              <a:off x="7758138" y="2184616"/>
              <a:ext cx="453675" cy="368625"/>
              <a:chOff x="2300788" y="1665150"/>
              <a:chExt cx="453675" cy="368625"/>
            </a:xfrm>
          </p:grpSpPr>
          <p:sp>
            <p:nvSpPr>
              <p:cNvPr id="3487" name="Google Shape;3487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88" name="Google Shape;3488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89" name="Google Shape;3489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490" name="Google Shape;3490;p26"/>
            <p:cNvGrpSpPr/>
            <p:nvPr/>
          </p:nvGrpSpPr>
          <p:grpSpPr>
            <a:xfrm>
              <a:off x="617275" y="1080754"/>
              <a:ext cx="453675" cy="368625"/>
              <a:chOff x="2300788" y="1665150"/>
              <a:chExt cx="453675" cy="368625"/>
            </a:xfrm>
          </p:grpSpPr>
          <p:sp>
            <p:nvSpPr>
              <p:cNvPr id="3491" name="Google Shape;3491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2" name="Google Shape;3492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3" name="Google Shape;3493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494" name="Google Shape;3494;p26"/>
            <p:cNvGrpSpPr/>
            <p:nvPr/>
          </p:nvGrpSpPr>
          <p:grpSpPr>
            <a:xfrm>
              <a:off x="-12" y="11679"/>
              <a:ext cx="453675" cy="368625"/>
              <a:chOff x="2300788" y="1665150"/>
              <a:chExt cx="453675" cy="368625"/>
            </a:xfrm>
          </p:grpSpPr>
          <p:sp>
            <p:nvSpPr>
              <p:cNvPr id="3495" name="Google Shape;3495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6" name="Google Shape;3496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7" name="Google Shape;3497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498" name="Google Shape;3498;p26"/>
            <p:cNvGrpSpPr/>
            <p:nvPr/>
          </p:nvGrpSpPr>
          <p:grpSpPr>
            <a:xfrm>
              <a:off x="1740613" y="-133121"/>
              <a:ext cx="453675" cy="368625"/>
              <a:chOff x="2300788" y="1665150"/>
              <a:chExt cx="453675" cy="368625"/>
            </a:xfrm>
          </p:grpSpPr>
          <p:sp>
            <p:nvSpPr>
              <p:cNvPr id="3499" name="Google Shape;3499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0" name="Google Shape;3500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1" name="Google Shape;3501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02" name="Google Shape;3502;p26"/>
            <p:cNvGrpSpPr/>
            <p:nvPr/>
          </p:nvGrpSpPr>
          <p:grpSpPr>
            <a:xfrm>
              <a:off x="4327900" y="11679"/>
              <a:ext cx="453675" cy="368625"/>
              <a:chOff x="2300788" y="1665150"/>
              <a:chExt cx="453675" cy="368625"/>
            </a:xfrm>
          </p:grpSpPr>
          <p:sp>
            <p:nvSpPr>
              <p:cNvPr id="3503" name="Google Shape;3503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4" name="Google Shape;3504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5" name="Google Shape;3505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06" name="Google Shape;3506;p26"/>
            <p:cNvGrpSpPr/>
            <p:nvPr/>
          </p:nvGrpSpPr>
          <p:grpSpPr>
            <a:xfrm>
              <a:off x="5902763" y="459579"/>
              <a:ext cx="453675" cy="368625"/>
              <a:chOff x="2300788" y="1665150"/>
              <a:chExt cx="453675" cy="368625"/>
            </a:xfrm>
          </p:grpSpPr>
          <p:sp>
            <p:nvSpPr>
              <p:cNvPr id="3507" name="Google Shape;3507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8" name="Google Shape;3508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9" name="Google Shape;3509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10" name="Google Shape;3510;p26"/>
            <p:cNvGrpSpPr/>
            <p:nvPr/>
          </p:nvGrpSpPr>
          <p:grpSpPr>
            <a:xfrm>
              <a:off x="7482688" y="-66971"/>
              <a:ext cx="453675" cy="368625"/>
              <a:chOff x="2300788" y="1665150"/>
              <a:chExt cx="453675" cy="368625"/>
            </a:xfrm>
          </p:grpSpPr>
          <p:sp>
            <p:nvSpPr>
              <p:cNvPr id="3511" name="Google Shape;3511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2" name="Google Shape;3512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3" name="Google Shape;3513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14" name="Google Shape;3514;p26"/>
            <p:cNvGrpSpPr/>
            <p:nvPr/>
          </p:nvGrpSpPr>
          <p:grpSpPr>
            <a:xfrm>
              <a:off x="8278525" y="651929"/>
              <a:ext cx="453675" cy="368625"/>
              <a:chOff x="2300788" y="1665150"/>
              <a:chExt cx="453675" cy="368625"/>
            </a:xfrm>
          </p:grpSpPr>
          <p:sp>
            <p:nvSpPr>
              <p:cNvPr id="3515" name="Google Shape;3515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6" name="Google Shape;3516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7" name="Google Shape;3517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18" name="Google Shape;3518;p26"/>
            <p:cNvGrpSpPr/>
            <p:nvPr/>
          </p:nvGrpSpPr>
          <p:grpSpPr>
            <a:xfrm>
              <a:off x="8774463" y="3069954"/>
              <a:ext cx="453675" cy="368625"/>
              <a:chOff x="2300788" y="1665150"/>
              <a:chExt cx="453675" cy="368625"/>
            </a:xfrm>
          </p:grpSpPr>
          <p:sp>
            <p:nvSpPr>
              <p:cNvPr id="3519" name="Google Shape;3519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0" name="Google Shape;3520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1" name="Google Shape;3521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22" name="Google Shape;3522;p26"/>
            <p:cNvGrpSpPr/>
            <p:nvPr/>
          </p:nvGrpSpPr>
          <p:grpSpPr>
            <a:xfrm>
              <a:off x="8774463" y="4462104"/>
              <a:ext cx="453675" cy="368625"/>
              <a:chOff x="2300788" y="1665150"/>
              <a:chExt cx="453675" cy="368625"/>
            </a:xfrm>
          </p:grpSpPr>
          <p:sp>
            <p:nvSpPr>
              <p:cNvPr id="3523" name="Google Shape;3523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4" name="Google Shape;3524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5" name="Google Shape;3525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26" name="Google Shape;3526;p26"/>
            <p:cNvGrpSpPr/>
            <p:nvPr/>
          </p:nvGrpSpPr>
          <p:grpSpPr>
            <a:xfrm>
              <a:off x="6975163" y="4726904"/>
              <a:ext cx="453675" cy="368625"/>
              <a:chOff x="2300788" y="1665150"/>
              <a:chExt cx="453675" cy="368625"/>
            </a:xfrm>
          </p:grpSpPr>
          <p:sp>
            <p:nvSpPr>
              <p:cNvPr id="3527" name="Google Shape;3527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8" name="Google Shape;3528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9" name="Google Shape;3529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30" name="Google Shape;3530;p26"/>
            <p:cNvGrpSpPr/>
            <p:nvPr/>
          </p:nvGrpSpPr>
          <p:grpSpPr>
            <a:xfrm>
              <a:off x="5518213" y="4347154"/>
              <a:ext cx="453675" cy="368625"/>
              <a:chOff x="2300788" y="1665150"/>
              <a:chExt cx="453675" cy="368625"/>
            </a:xfrm>
          </p:grpSpPr>
          <p:sp>
            <p:nvSpPr>
              <p:cNvPr id="3531" name="Google Shape;3531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2" name="Google Shape;3532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3" name="Google Shape;3533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34" name="Google Shape;3534;p26"/>
            <p:cNvGrpSpPr/>
            <p:nvPr/>
          </p:nvGrpSpPr>
          <p:grpSpPr>
            <a:xfrm>
              <a:off x="2828588" y="4437079"/>
              <a:ext cx="453675" cy="368625"/>
              <a:chOff x="2300788" y="1665150"/>
              <a:chExt cx="453675" cy="368625"/>
            </a:xfrm>
          </p:grpSpPr>
          <p:sp>
            <p:nvSpPr>
              <p:cNvPr id="3535" name="Google Shape;3535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6" name="Google Shape;3536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7" name="Google Shape;3537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38" name="Google Shape;3538;p26"/>
            <p:cNvGrpSpPr/>
            <p:nvPr/>
          </p:nvGrpSpPr>
          <p:grpSpPr>
            <a:xfrm>
              <a:off x="1244663" y="4830729"/>
              <a:ext cx="453675" cy="368625"/>
              <a:chOff x="2300788" y="1665150"/>
              <a:chExt cx="453675" cy="368625"/>
            </a:xfrm>
          </p:grpSpPr>
          <p:sp>
            <p:nvSpPr>
              <p:cNvPr id="3539" name="Google Shape;3539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0" name="Google Shape;3540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1" name="Google Shape;3541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42" name="Google Shape;3542;p26"/>
            <p:cNvGrpSpPr/>
            <p:nvPr/>
          </p:nvGrpSpPr>
          <p:grpSpPr>
            <a:xfrm>
              <a:off x="-118650" y="4347154"/>
              <a:ext cx="453675" cy="368625"/>
              <a:chOff x="2300788" y="1665150"/>
              <a:chExt cx="453675" cy="368625"/>
            </a:xfrm>
          </p:grpSpPr>
          <p:sp>
            <p:nvSpPr>
              <p:cNvPr id="3543" name="Google Shape;3543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4" name="Google Shape;3544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5" name="Google Shape;3545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46" name="Google Shape;3546;p26"/>
            <p:cNvGrpSpPr/>
            <p:nvPr/>
          </p:nvGrpSpPr>
          <p:grpSpPr>
            <a:xfrm>
              <a:off x="7641063" y="3720125"/>
              <a:ext cx="453675" cy="368625"/>
              <a:chOff x="2300788" y="1665150"/>
              <a:chExt cx="453675" cy="368625"/>
            </a:xfrm>
          </p:grpSpPr>
          <p:sp>
            <p:nvSpPr>
              <p:cNvPr id="3547" name="Google Shape;3547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8" name="Google Shape;3548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9" name="Google Shape;3549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50" name="Google Shape;3550;p26"/>
            <p:cNvGrpSpPr/>
            <p:nvPr/>
          </p:nvGrpSpPr>
          <p:grpSpPr>
            <a:xfrm>
              <a:off x="163588" y="2421738"/>
              <a:ext cx="453675" cy="368625"/>
              <a:chOff x="2300788" y="1665150"/>
              <a:chExt cx="453675" cy="368625"/>
            </a:xfrm>
          </p:grpSpPr>
          <p:sp>
            <p:nvSpPr>
              <p:cNvPr id="3551" name="Google Shape;3551;p26"/>
              <p:cNvSpPr/>
              <p:nvPr/>
            </p:nvSpPr>
            <p:spPr>
              <a:xfrm>
                <a:off x="2300788" y="1665975"/>
                <a:ext cx="453675" cy="36697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679" extrusionOk="0">
                    <a:moveTo>
                      <a:pt x="13395" y="0"/>
                    </a:moveTo>
                    <a:cubicBezTo>
                      <a:pt x="9402" y="0"/>
                      <a:pt x="8773" y="4170"/>
                      <a:pt x="8773" y="4170"/>
                    </a:cubicBezTo>
                    <a:cubicBezTo>
                      <a:pt x="8773" y="4170"/>
                      <a:pt x="7056" y="2510"/>
                      <a:pt x="4893" y="2510"/>
                    </a:cubicBezTo>
                    <a:cubicBezTo>
                      <a:pt x="4164" y="2510"/>
                      <a:pt x="3384" y="2698"/>
                      <a:pt x="2602" y="3203"/>
                    </a:cubicBezTo>
                    <a:cubicBezTo>
                      <a:pt x="734" y="4404"/>
                      <a:pt x="0" y="7906"/>
                      <a:pt x="3102" y="11142"/>
                    </a:cubicBezTo>
                    <a:cubicBezTo>
                      <a:pt x="5777" y="13947"/>
                      <a:pt x="11544" y="14679"/>
                      <a:pt x="11893" y="14679"/>
                    </a:cubicBezTo>
                    <a:cubicBezTo>
                      <a:pt x="11901" y="14679"/>
                      <a:pt x="11906" y="14678"/>
                      <a:pt x="11909" y="14678"/>
                    </a:cubicBezTo>
                    <a:cubicBezTo>
                      <a:pt x="11975" y="14678"/>
                      <a:pt x="16612" y="10842"/>
                      <a:pt x="17312" y="6905"/>
                    </a:cubicBezTo>
                    <a:cubicBezTo>
                      <a:pt x="18146" y="2536"/>
                      <a:pt x="15645" y="1"/>
                      <a:pt x="13443" y="1"/>
                    </a:cubicBezTo>
                    <a:cubicBezTo>
                      <a:pt x="13427" y="0"/>
                      <a:pt x="13411" y="0"/>
                      <a:pt x="133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2" name="Google Shape;3552;p26"/>
              <p:cNvSpPr/>
              <p:nvPr/>
            </p:nvSpPr>
            <p:spPr>
              <a:xfrm>
                <a:off x="2344963" y="1702675"/>
                <a:ext cx="400325" cy="330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3211" extrusionOk="0">
                    <a:moveTo>
                      <a:pt x="14478" y="0"/>
                    </a:moveTo>
                    <a:lnTo>
                      <a:pt x="14478" y="0"/>
                    </a:lnTo>
                    <a:cubicBezTo>
                      <a:pt x="15045" y="1101"/>
                      <a:pt x="15312" y="2669"/>
                      <a:pt x="14945" y="4537"/>
                    </a:cubicBezTo>
                    <a:cubicBezTo>
                      <a:pt x="14178" y="8440"/>
                      <a:pt x="9541" y="12276"/>
                      <a:pt x="9508" y="12276"/>
                    </a:cubicBezTo>
                    <a:cubicBezTo>
                      <a:pt x="9506" y="12278"/>
                      <a:pt x="9496" y="12280"/>
                      <a:pt x="9477" y="12280"/>
                    </a:cubicBezTo>
                    <a:cubicBezTo>
                      <a:pt x="9012" y="12280"/>
                      <a:pt x="3362" y="11465"/>
                      <a:pt x="701" y="8740"/>
                    </a:cubicBezTo>
                    <a:cubicBezTo>
                      <a:pt x="468" y="8440"/>
                      <a:pt x="201" y="8206"/>
                      <a:pt x="1" y="7906"/>
                    </a:cubicBezTo>
                    <a:lnTo>
                      <a:pt x="1" y="7906"/>
                    </a:lnTo>
                    <a:cubicBezTo>
                      <a:pt x="335" y="8506"/>
                      <a:pt x="735" y="9073"/>
                      <a:pt x="1335" y="9674"/>
                    </a:cubicBezTo>
                    <a:cubicBezTo>
                      <a:pt x="4010" y="12479"/>
                      <a:pt x="9777" y="13211"/>
                      <a:pt x="10126" y="13211"/>
                    </a:cubicBezTo>
                    <a:cubicBezTo>
                      <a:pt x="10134" y="13211"/>
                      <a:pt x="10139" y="13210"/>
                      <a:pt x="10142" y="13210"/>
                    </a:cubicBezTo>
                    <a:cubicBezTo>
                      <a:pt x="10208" y="13210"/>
                      <a:pt x="14812" y="9374"/>
                      <a:pt x="15545" y="5437"/>
                    </a:cubicBezTo>
                    <a:cubicBezTo>
                      <a:pt x="16012" y="3002"/>
                      <a:pt x="15479" y="1168"/>
                      <a:pt x="144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3" name="Google Shape;3553;p26"/>
              <p:cNvSpPr/>
              <p:nvPr/>
            </p:nvSpPr>
            <p:spPr>
              <a:xfrm>
                <a:off x="2300788" y="1665150"/>
                <a:ext cx="453675" cy="368625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14745" fill="none" extrusionOk="0">
                    <a:moveTo>
                      <a:pt x="13443" y="34"/>
                    </a:moveTo>
                    <a:cubicBezTo>
                      <a:pt x="9407" y="0"/>
                      <a:pt x="8773" y="4203"/>
                      <a:pt x="8773" y="4203"/>
                    </a:cubicBezTo>
                    <a:cubicBezTo>
                      <a:pt x="8773" y="4203"/>
                      <a:pt x="5704" y="1234"/>
                      <a:pt x="2602" y="3236"/>
                    </a:cubicBezTo>
                    <a:cubicBezTo>
                      <a:pt x="734" y="4437"/>
                      <a:pt x="0" y="7939"/>
                      <a:pt x="3102" y="11175"/>
                    </a:cubicBezTo>
                    <a:cubicBezTo>
                      <a:pt x="5838" y="14044"/>
                      <a:pt x="11808" y="14744"/>
                      <a:pt x="11909" y="14711"/>
                    </a:cubicBezTo>
                    <a:cubicBezTo>
                      <a:pt x="11975" y="14711"/>
                      <a:pt x="16612" y="10875"/>
                      <a:pt x="17312" y="6938"/>
                    </a:cubicBezTo>
                    <a:cubicBezTo>
                      <a:pt x="18146" y="2569"/>
                      <a:pt x="15645" y="34"/>
                      <a:pt x="13443" y="3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54" name="Google Shape;3554;p26"/>
            <p:cNvGrpSpPr/>
            <p:nvPr/>
          </p:nvGrpSpPr>
          <p:grpSpPr>
            <a:xfrm>
              <a:off x="8703588" y="1602588"/>
              <a:ext cx="595450" cy="576275"/>
              <a:chOff x="3234150" y="296350"/>
              <a:chExt cx="595450" cy="576275"/>
            </a:xfrm>
          </p:grpSpPr>
          <p:sp>
            <p:nvSpPr>
              <p:cNvPr id="3555" name="Google Shape;3555;p26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6" name="Google Shape;3556;p26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7" name="Google Shape;3557;p26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8" name="Google Shape;3558;p26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59" name="Google Shape;3559;p26"/>
            <p:cNvGrpSpPr/>
            <p:nvPr/>
          </p:nvGrpSpPr>
          <p:grpSpPr>
            <a:xfrm>
              <a:off x="3141575" y="268570"/>
              <a:ext cx="595450" cy="576275"/>
              <a:chOff x="3234150" y="296350"/>
              <a:chExt cx="595450" cy="576275"/>
            </a:xfrm>
          </p:grpSpPr>
          <p:sp>
            <p:nvSpPr>
              <p:cNvPr id="3560" name="Google Shape;3560;p26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1" name="Google Shape;3561;p26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2" name="Google Shape;3562;p26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3" name="Google Shape;3563;p26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64" name="Google Shape;3564;p26"/>
            <p:cNvGrpSpPr/>
            <p:nvPr/>
          </p:nvGrpSpPr>
          <p:grpSpPr>
            <a:xfrm>
              <a:off x="394675" y="3290938"/>
              <a:ext cx="595450" cy="576275"/>
              <a:chOff x="3234150" y="296350"/>
              <a:chExt cx="595450" cy="576275"/>
            </a:xfrm>
          </p:grpSpPr>
          <p:sp>
            <p:nvSpPr>
              <p:cNvPr id="3565" name="Google Shape;3565;p26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6" name="Google Shape;3566;p26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7" name="Google Shape;3567;p26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8" name="Google Shape;3568;p26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69" name="Google Shape;3569;p26"/>
            <p:cNvGrpSpPr/>
            <p:nvPr/>
          </p:nvGrpSpPr>
          <p:grpSpPr>
            <a:xfrm>
              <a:off x="3993513" y="4726888"/>
              <a:ext cx="595450" cy="576275"/>
              <a:chOff x="3234150" y="296350"/>
              <a:chExt cx="595450" cy="576275"/>
            </a:xfrm>
          </p:grpSpPr>
          <p:sp>
            <p:nvSpPr>
              <p:cNvPr id="3570" name="Google Shape;3570;p26"/>
              <p:cNvSpPr/>
              <p:nvPr/>
            </p:nvSpPr>
            <p:spPr>
              <a:xfrm>
                <a:off x="3234150" y="303525"/>
                <a:ext cx="595450" cy="559800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2392" extrusionOk="0">
                    <a:moveTo>
                      <a:pt x="13629" y="0"/>
                    </a:moveTo>
                    <a:cubicBezTo>
                      <a:pt x="11490" y="0"/>
                      <a:pt x="9558" y="1394"/>
                      <a:pt x="8773" y="3417"/>
                    </a:cubicBezTo>
                    <a:cubicBezTo>
                      <a:pt x="7840" y="2775"/>
                      <a:pt x="6767" y="2459"/>
                      <a:pt x="5707" y="2459"/>
                    </a:cubicBezTo>
                    <a:cubicBezTo>
                      <a:pt x="4341" y="2459"/>
                      <a:pt x="2997" y="2984"/>
                      <a:pt x="2002" y="4017"/>
                    </a:cubicBezTo>
                    <a:cubicBezTo>
                      <a:pt x="0" y="6085"/>
                      <a:pt x="134" y="9421"/>
                      <a:pt x="2302" y="11522"/>
                    </a:cubicBezTo>
                    <a:cubicBezTo>
                      <a:pt x="2502" y="11722"/>
                      <a:pt x="2769" y="11889"/>
                      <a:pt x="2969" y="12056"/>
                    </a:cubicBezTo>
                    <a:cubicBezTo>
                      <a:pt x="768" y="13791"/>
                      <a:pt x="234" y="16926"/>
                      <a:pt x="1802" y="19195"/>
                    </a:cubicBezTo>
                    <a:cubicBezTo>
                      <a:pt x="2790" y="20626"/>
                      <a:pt x="4400" y="21375"/>
                      <a:pt x="6064" y="21375"/>
                    </a:cubicBezTo>
                    <a:cubicBezTo>
                      <a:pt x="7152" y="21375"/>
                      <a:pt x="8264" y="21055"/>
                      <a:pt x="9240" y="20395"/>
                    </a:cubicBezTo>
                    <a:cubicBezTo>
                      <a:pt x="9440" y="20262"/>
                      <a:pt x="9607" y="20095"/>
                      <a:pt x="9807" y="19928"/>
                    </a:cubicBezTo>
                    <a:cubicBezTo>
                      <a:pt x="10773" y="21445"/>
                      <a:pt x="12421" y="22392"/>
                      <a:pt x="14189" y="22392"/>
                    </a:cubicBezTo>
                    <a:cubicBezTo>
                      <a:pt x="14560" y="22392"/>
                      <a:pt x="14935" y="22350"/>
                      <a:pt x="15311" y="22263"/>
                    </a:cubicBezTo>
                    <a:cubicBezTo>
                      <a:pt x="17980" y="21696"/>
                      <a:pt x="19714" y="19028"/>
                      <a:pt x="19281" y="16226"/>
                    </a:cubicBezTo>
                    <a:cubicBezTo>
                      <a:pt x="22016" y="15525"/>
                      <a:pt x="23817" y="12890"/>
                      <a:pt x="23284" y="10121"/>
                    </a:cubicBezTo>
                    <a:cubicBezTo>
                      <a:pt x="22817" y="7920"/>
                      <a:pt x="20982" y="6352"/>
                      <a:pt x="18780" y="6052"/>
                    </a:cubicBezTo>
                    <a:cubicBezTo>
                      <a:pt x="19147" y="3083"/>
                      <a:pt x="17146" y="414"/>
                      <a:pt x="14311" y="47"/>
                    </a:cubicBezTo>
                    <a:cubicBezTo>
                      <a:pt x="14082" y="16"/>
                      <a:pt x="13855" y="0"/>
                      <a:pt x="136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1" name="Google Shape;3571;p26"/>
              <p:cNvSpPr/>
              <p:nvPr/>
            </p:nvSpPr>
            <p:spPr>
              <a:xfrm>
                <a:off x="3234150" y="296350"/>
                <a:ext cx="5954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23818" h="23051" fill="none" extrusionOk="0">
                    <a:moveTo>
                      <a:pt x="18780" y="6339"/>
                    </a:moveTo>
                    <a:cubicBezTo>
                      <a:pt x="19147" y="3370"/>
                      <a:pt x="17146" y="701"/>
                      <a:pt x="14311" y="334"/>
                    </a:cubicBezTo>
                    <a:cubicBezTo>
                      <a:pt x="11909" y="1"/>
                      <a:pt x="9641" y="1469"/>
                      <a:pt x="8773" y="3704"/>
                    </a:cubicBezTo>
                    <a:cubicBezTo>
                      <a:pt x="6638" y="2236"/>
                      <a:pt x="3770" y="2469"/>
                      <a:pt x="2002" y="4304"/>
                    </a:cubicBezTo>
                    <a:cubicBezTo>
                      <a:pt x="0" y="6372"/>
                      <a:pt x="134" y="9708"/>
                      <a:pt x="2302" y="11809"/>
                    </a:cubicBezTo>
                    <a:cubicBezTo>
                      <a:pt x="2502" y="12009"/>
                      <a:pt x="2769" y="12176"/>
                      <a:pt x="2969" y="12343"/>
                    </a:cubicBezTo>
                    <a:cubicBezTo>
                      <a:pt x="768" y="14078"/>
                      <a:pt x="234" y="17213"/>
                      <a:pt x="1802" y="19482"/>
                    </a:cubicBezTo>
                    <a:cubicBezTo>
                      <a:pt x="3436" y="21850"/>
                      <a:pt x="6772" y="22350"/>
                      <a:pt x="9240" y="20682"/>
                    </a:cubicBezTo>
                    <a:cubicBezTo>
                      <a:pt x="9440" y="20549"/>
                      <a:pt x="9607" y="20382"/>
                      <a:pt x="9807" y="20215"/>
                    </a:cubicBezTo>
                    <a:cubicBezTo>
                      <a:pt x="10975" y="22050"/>
                      <a:pt x="13143" y="23051"/>
                      <a:pt x="15311" y="22550"/>
                    </a:cubicBezTo>
                    <a:cubicBezTo>
                      <a:pt x="17980" y="21983"/>
                      <a:pt x="19714" y="19315"/>
                      <a:pt x="19281" y="16513"/>
                    </a:cubicBezTo>
                    <a:cubicBezTo>
                      <a:pt x="22016" y="15812"/>
                      <a:pt x="23817" y="13177"/>
                      <a:pt x="23284" y="10408"/>
                    </a:cubicBezTo>
                    <a:cubicBezTo>
                      <a:pt x="22817" y="8207"/>
                      <a:pt x="20982" y="6639"/>
                      <a:pt x="18780" y="633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2" name="Google Shape;3572;p26"/>
              <p:cNvSpPr/>
              <p:nvPr/>
            </p:nvSpPr>
            <p:spPr>
              <a:xfrm>
                <a:off x="3433450" y="521550"/>
                <a:ext cx="150150" cy="12847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139" extrusionOk="0">
                    <a:moveTo>
                      <a:pt x="3163" y="1"/>
                    </a:moveTo>
                    <a:cubicBezTo>
                      <a:pt x="2709" y="1"/>
                      <a:pt x="2240" y="119"/>
                      <a:pt x="1802" y="366"/>
                    </a:cubicBezTo>
                    <a:cubicBezTo>
                      <a:pt x="501" y="1067"/>
                      <a:pt x="1" y="2668"/>
                      <a:pt x="668" y="3869"/>
                    </a:cubicBezTo>
                    <a:cubicBezTo>
                      <a:pt x="1118" y="4678"/>
                      <a:pt x="1991" y="5139"/>
                      <a:pt x="2902" y="5139"/>
                    </a:cubicBezTo>
                    <a:cubicBezTo>
                      <a:pt x="3342" y="5139"/>
                      <a:pt x="3791" y="5031"/>
                      <a:pt x="4204" y="4803"/>
                    </a:cubicBezTo>
                    <a:cubicBezTo>
                      <a:pt x="5505" y="4069"/>
                      <a:pt x="6005" y="2501"/>
                      <a:pt x="5338" y="1300"/>
                    </a:cubicBezTo>
                    <a:cubicBezTo>
                      <a:pt x="4896" y="460"/>
                      <a:pt x="4057" y="1"/>
                      <a:pt x="3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3" name="Google Shape;3573;p26"/>
              <p:cNvSpPr/>
              <p:nvPr/>
            </p:nvSpPr>
            <p:spPr>
              <a:xfrm>
                <a:off x="3433450" y="512350"/>
                <a:ext cx="150150" cy="1468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5872" fill="none" extrusionOk="0">
                    <a:moveTo>
                      <a:pt x="5338" y="1668"/>
                    </a:moveTo>
                    <a:cubicBezTo>
                      <a:pt x="6005" y="2869"/>
                      <a:pt x="5505" y="4437"/>
                      <a:pt x="4204" y="5171"/>
                    </a:cubicBezTo>
                    <a:cubicBezTo>
                      <a:pt x="2936" y="5871"/>
                      <a:pt x="1335" y="5438"/>
                      <a:pt x="668" y="4237"/>
                    </a:cubicBezTo>
                    <a:cubicBezTo>
                      <a:pt x="1" y="3036"/>
                      <a:pt x="501" y="1435"/>
                      <a:pt x="1802" y="734"/>
                    </a:cubicBezTo>
                    <a:cubicBezTo>
                      <a:pt x="3103" y="0"/>
                      <a:pt x="4671" y="401"/>
                      <a:pt x="5338" y="166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574" name="Google Shape;3574;p26"/>
          <p:cNvGrpSpPr/>
          <p:nvPr/>
        </p:nvGrpSpPr>
        <p:grpSpPr>
          <a:xfrm>
            <a:off x="1776800" y="952500"/>
            <a:ext cx="8638400" cy="4953200"/>
            <a:chOff x="1332600" y="714375"/>
            <a:chExt cx="6478800" cy="3714900"/>
          </a:xfrm>
        </p:grpSpPr>
        <p:sp>
          <p:nvSpPr>
            <p:cNvPr id="3575" name="Google Shape;3575;p26"/>
            <p:cNvSpPr/>
            <p:nvPr/>
          </p:nvSpPr>
          <p:spPr>
            <a:xfrm>
              <a:off x="1332600" y="714375"/>
              <a:ext cx="6478800" cy="3714900"/>
            </a:xfrm>
            <a:prstGeom prst="roundRect">
              <a:avLst>
                <a:gd name="adj" fmla="val 7841"/>
              </a:avLst>
            </a:pr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576" name="Google Shape;3576;p26"/>
            <p:cNvGrpSpPr/>
            <p:nvPr/>
          </p:nvGrpSpPr>
          <p:grpSpPr>
            <a:xfrm>
              <a:off x="1432700" y="869488"/>
              <a:ext cx="274500" cy="3440874"/>
              <a:chOff x="1432700" y="869488"/>
              <a:chExt cx="274500" cy="3440874"/>
            </a:xfrm>
          </p:grpSpPr>
          <p:sp>
            <p:nvSpPr>
              <p:cNvPr id="3577" name="Google Shape;3577;p26"/>
              <p:cNvSpPr/>
              <p:nvPr/>
            </p:nvSpPr>
            <p:spPr>
              <a:xfrm>
                <a:off x="1432700" y="1774106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8" name="Google Shape;3578;p26"/>
              <p:cNvSpPr/>
              <p:nvPr/>
            </p:nvSpPr>
            <p:spPr>
              <a:xfrm>
                <a:off x="1432700" y="2226457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9" name="Google Shape;3579;p26"/>
              <p:cNvSpPr/>
              <p:nvPr/>
            </p:nvSpPr>
            <p:spPr>
              <a:xfrm>
                <a:off x="1432700" y="2678808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0" name="Google Shape;3580;p26"/>
              <p:cNvSpPr/>
              <p:nvPr/>
            </p:nvSpPr>
            <p:spPr>
              <a:xfrm>
                <a:off x="1432700" y="3131160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1" name="Google Shape;3581;p26"/>
              <p:cNvSpPr/>
              <p:nvPr/>
            </p:nvSpPr>
            <p:spPr>
              <a:xfrm>
                <a:off x="1432700" y="3583511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2" name="Google Shape;3582;p26"/>
              <p:cNvSpPr/>
              <p:nvPr/>
            </p:nvSpPr>
            <p:spPr>
              <a:xfrm>
                <a:off x="1432700" y="4035863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3" name="Google Shape;3583;p26"/>
              <p:cNvSpPr/>
              <p:nvPr/>
            </p:nvSpPr>
            <p:spPr>
              <a:xfrm>
                <a:off x="1432700" y="1321797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4" name="Google Shape;3584;p26"/>
              <p:cNvSpPr/>
              <p:nvPr/>
            </p:nvSpPr>
            <p:spPr>
              <a:xfrm>
                <a:off x="1432700" y="869488"/>
                <a:ext cx="274500" cy="274500"/>
              </a:xfrm>
              <a:prstGeom prst="ellipse">
                <a:avLst/>
              </a:prstGeom>
              <a:solidFill>
                <a:srgbClr val="FFFAF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39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50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transition>
    <p:random/>
  </p:transition>
  <p:hf hdr="0" ftr="0" dt="0"/>
  <p:txStyles>
    <p:titleStyle>
      <a:lvl1pPr algn="ctr" defTabSz="1218210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67" indent="-457067" algn="l" defTabSz="1218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311" indent="-380889" algn="l" defTabSz="121821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555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2977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399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1822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245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667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089" indent="-304711" algn="l" defTabSz="1218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22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4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266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688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110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533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56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378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D9361-1473-4700-8A4F-245186F3EF4A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9C085-0498-45D2-A906-F54510E9E71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ECA56D-D836-4252-90A1-20A36B05D3A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80406" y="753397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968E6-71F4-467B-ACB0-0B454B7E0B0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094" y="-713162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AA3AE1-8222-4617-A801-C326217AEDC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1494" y="104959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9E758-ED3D-4E97-825B-810931A3BA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880" y="931729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125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fld id="{BA56F9B7-14F9-4140-AB4D-28FB23D02960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</a:lstStyle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67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charset="0"/>
          <a:ea typeface="Montserrat" panose="00000500000000000000" charset="0"/>
          <a:cs typeface="Montserrat" panose="0000050000000000000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ewy"/>
              <a:buNone/>
              <a:defRPr sz="3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●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○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■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●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○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■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●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egu"/>
              <a:buChar char="○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aegu"/>
              <a:buChar char="■"/>
              <a:defRPr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1625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audio" Target="../media/audio2.wav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microsoft.com/office/2007/relationships/media" Target="../media/media2.m4a"/><Relationship Id="rId7" Type="http://schemas.openxmlformats.org/officeDocument/2006/relationships/slideLayout" Target="../slideLayouts/slideLayout3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13" Type="http://schemas.openxmlformats.org/officeDocument/2006/relationships/image" Target="../media/image15.png"/><Relationship Id="rId18" Type="http://schemas.openxmlformats.org/officeDocument/2006/relationships/image" Target="../media/image18.gif"/><Relationship Id="rId3" Type="http://schemas.microsoft.com/office/2007/relationships/media" Target="../media/media3.m4a"/><Relationship Id="rId7" Type="http://schemas.microsoft.com/office/2007/relationships/media" Target="../media/media5.m4a"/><Relationship Id="rId12" Type="http://schemas.microsoft.com/office/2007/relationships/hdphoto" Target="../media/hdphoto1.wdp"/><Relationship Id="rId17" Type="http://schemas.openxmlformats.org/officeDocument/2006/relationships/image" Target="../media/image13.png"/><Relationship Id="rId2" Type="http://schemas.openxmlformats.org/officeDocument/2006/relationships/audio" Target="../media/media2.m4a"/><Relationship Id="rId16" Type="http://schemas.openxmlformats.org/officeDocument/2006/relationships/image" Target="../media/image17.png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11" Type="http://schemas.openxmlformats.org/officeDocument/2006/relationships/image" Target="../media/image14.png"/><Relationship Id="rId5" Type="http://schemas.microsoft.com/office/2007/relationships/media" Target="../media/media4.m4a"/><Relationship Id="rId15" Type="http://schemas.microsoft.com/office/2007/relationships/hdphoto" Target="../media/hdphoto2.wdp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3.m4a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23.xml"/><Relationship Id="rId18" Type="http://schemas.openxmlformats.org/officeDocument/2006/relationships/image" Target="../media/image35.png"/><Relationship Id="rId3" Type="http://schemas.openxmlformats.org/officeDocument/2006/relationships/audio" Target="../media/audio3.wav"/><Relationship Id="rId7" Type="http://schemas.openxmlformats.org/officeDocument/2006/relationships/image" Target="../media/image28.png"/><Relationship Id="rId12" Type="http://schemas.openxmlformats.org/officeDocument/2006/relationships/slide" Target="slide20.xml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slide" Target="slide22.xml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4.wav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audio" Target="../media/audio6.wav"/><Relationship Id="rId4" Type="http://schemas.openxmlformats.org/officeDocument/2006/relationships/audio" Target="../media/audio5.wav"/><Relationship Id="rId9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audio4.wav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audio" Target="../media/audio7.wav"/><Relationship Id="rId5" Type="http://schemas.openxmlformats.org/officeDocument/2006/relationships/audio" Target="../media/audio6.wav"/><Relationship Id="rId10" Type="http://schemas.openxmlformats.org/officeDocument/2006/relationships/image" Target="../media/image39.png"/><Relationship Id="rId4" Type="http://schemas.openxmlformats.org/officeDocument/2006/relationships/audio" Target="../media/audio5.wav"/><Relationship Id="rId9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4.wav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audio" Target="../media/audio6.wav"/><Relationship Id="rId4" Type="http://schemas.openxmlformats.org/officeDocument/2006/relationships/audio" Target="../media/audio5.wav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4.wav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audio" Target="../media/audio6.wav"/><Relationship Id="rId4" Type="http://schemas.openxmlformats.org/officeDocument/2006/relationships/audio" Target="../media/audio5.wav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5.png"/><Relationship Id="rId18" Type="http://schemas.openxmlformats.org/officeDocument/2006/relationships/image" Target="../media/image18.gif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microsoft.com/office/2007/relationships/hdphoto" Target="../media/hdphoto1.wdp"/><Relationship Id="rId17" Type="http://schemas.openxmlformats.org/officeDocument/2006/relationships/image" Target="../media/image13.png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14.png"/><Relationship Id="rId5" Type="http://schemas.microsoft.com/office/2007/relationships/media" Target="../media/media3.m4a"/><Relationship Id="rId15" Type="http://schemas.microsoft.com/office/2007/relationships/hdphoto" Target="../media/hdphoto2.wdp"/><Relationship Id="rId10" Type="http://schemas.openxmlformats.org/officeDocument/2006/relationships/notesSlide" Target="../notesSlides/notesSlide17.xml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-529389" y="4905722"/>
            <a:ext cx="12721389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375227" y="867923"/>
            <a:ext cx="11539785" cy="564975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CHÀO MỪNG THẦY CÔ ĐẾN DỰ GIỜ  VỚI LỚP ! 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2197965" y="2103116"/>
            <a:ext cx="7844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TOÁN - LỚP 3/5</a:t>
            </a:r>
          </a:p>
        </p:txBody>
      </p:sp>
      <p:sp>
        <p:nvSpPr>
          <p:cNvPr id="177" name="Title 1"/>
          <p:cNvSpPr txBox="1">
            <a:spLocks/>
          </p:cNvSpPr>
          <p:nvPr/>
        </p:nvSpPr>
        <p:spPr>
          <a:xfrm>
            <a:off x="3434543" y="4089243"/>
            <a:ext cx="5400674" cy="697472"/>
          </a:xfrm>
          <a:prstGeom prst="roundRect">
            <a:avLst/>
          </a:prstGeom>
          <a:solidFill>
            <a:srgbClr val="FFF2CC">
              <a:alpha val="92941"/>
            </a:srgb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6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3153247" y="4143514"/>
            <a:ext cx="60769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GVCN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Nguyễn Thị Thanh Thủy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179" name="Subtitle 2"/>
          <p:cNvSpPr txBox="1">
            <a:spLocks/>
          </p:cNvSpPr>
          <p:nvPr/>
        </p:nvSpPr>
        <p:spPr>
          <a:xfrm>
            <a:off x="4771541" y="3108438"/>
            <a:ext cx="3554519" cy="803810"/>
          </a:xfrm>
          <a:prstGeom prst="rect">
            <a:avLst/>
          </a:prstGeom>
          <a:ln>
            <a:noFill/>
          </a:ln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charset="0"/>
                <a:ea typeface="Montserrat" panose="00000500000000000000" charset="0"/>
                <a:cs typeface="Montserrat" panose="00000500000000000000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sz="8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 panose="00000500000000000000" charset="0"/>
                <a:sym typeface="Wingdings 2" panose="05020102010507070707" pitchFamily="18" charset="2"/>
              </a:rPr>
              <a:t></a:t>
            </a:r>
            <a:endParaRPr kumimoji="0" lang="vi-VN" sz="8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81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" dur="2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2" dur="2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/>
      <p:bldP spid="179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-17756" y="3721927"/>
            <a:ext cx="12200878" cy="3189342"/>
            <a:chOff x="-758239" y="2576513"/>
            <a:chExt cx="6473825" cy="1692275"/>
          </a:xfrm>
        </p:grpSpPr>
        <p:sp>
          <p:nvSpPr>
            <p:cNvPr id="5" name="Freeform 5"/>
            <p:cNvSpPr/>
            <p:nvPr/>
          </p:nvSpPr>
          <p:spPr bwMode="auto">
            <a:xfrm>
              <a:off x="3997911" y="3297238"/>
              <a:ext cx="1717675" cy="950913"/>
            </a:xfrm>
            <a:custGeom>
              <a:avLst/>
              <a:gdLst>
                <a:gd name="T0" fmla="*/ 0 w 405"/>
                <a:gd name="T1" fmla="*/ 221 h 223"/>
                <a:gd name="T2" fmla="*/ 166 w 405"/>
                <a:gd name="T3" fmla="*/ 25 h 223"/>
                <a:gd name="T4" fmla="*/ 405 w 405"/>
                <a:gd name="T5" fmla="*/ 223 h 223"/>
                <a:gd name="T6" fmla="*/ 0 w 405"/>
                <a:gd name="T7" fmla="*/ 22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223">
                  <a:moveTo>
                    <a:pt x="0" y="221"/>
                  </a:moveTo>
                  <a:cubicBezTo>
                    <a:pt x="0" y="221"/>
                    <a:pt x="28" y="49"/>
                    <a:pt x="166" y="25"/>
                  </a:cubicBezTo>
                  <a:cubicBezTo>
                    <a:pt x="304" y="0"/>
                    <a:pt x="405" y="223"/>
                    <a:pt x="405" y="223"/>
                  </a:cubicBezTo>
                  <a:lnTo>
                    <a:pt x="0" y="221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899111" y="2865438"/>
              <a:ext cx="3260725" cy="1377950"/>
            </a:xfrm>
            <a:custGeom>
              <a:avLst/>
              <a:gdLst>
                <a:gd name="T0" fmla="*/ 0 w 769"/>
                <a:gd name="T1" fmla="*/ 323 h 323"/>
                <a:gd name="T2" fmla="*/ 363 w 769"/>
                <a:gd name="T3" fmla="*/ 18 h 323"/>
                <a:gd name="T4" fmla="*/ 769 w 769"/>
                <a:gd name="T5" fmla="*/ 323 h 323"/>
                <a:gd name="T6" fmla="*/ 0 w 769"/>
                <a:gd name="T7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9" h="323">
                  <a:moveTo>
                    <a:pt x="0" y="323"/>
                  </a:moveTo>
                  <a:cubicBezTo>
                    <a:pt x="0" y="323"/>
                    <a:pt x="127" y="0"/>
                    <a:pt x="363" y="18"/>
                  </a:cubicBezTo>
                  <a:cubicBezTo>
                    <a:pt x="600" y="37"/>
                    <a:pt x="734" y="222"/>
                    <a:pt x="769" y="323"/>
                  </a:cubicBezTo>
                  <a:lnTo>
                    <a:pt x="0" y="323"/>
                  </a:lnTo>
                  <a:close/>
                </a:path>
              </a:pathLst>
            </a:custGeom>
            <a:solidFill>
              <a:srgbClr val="B895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373773" y="3259138"/>
              <a:ext cx="2335213" cy="984250"/>
            </a:xfrm>
            <a:custGeom>
              <a:avLst/>
              <a:gdLst>
                <a:gd name="T0" fmla="*/ 0 w 551"/>
                <a:gd name="T1" fmla="*/ 231 h 231"/>
                <a:gd name="T2" fmla="*/ 261 w 551"/>
                <a:gd name="T3" fmla="*/ 13 h 231"/>
                <a:gd name="T4" fmla="*/ 551 w 551"/>
                <a:gd name="T5" fmla="*/ 231 h 231"/>
                <a:gd name="T6" fmla="*/ 0 w 551"/>
                <a:gd name="T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1" h="231">
                  <a:moveTo>
                    <a:pt x="0" y="231"/>
                  </a:moveTo>
                  <a:cubicBezTo>
                    <a:pt x="0" y="231"/>
                    <a:pt x="91" y="0"/>
                    <a:pt x="261" y="13"/>
                  </a:cubicBezTo>
                  <a:cubicBezTo>
                    <a:pt x="430" y="27"/>
                    <a:pt x="526" y="159"/>
                    <a:pt x="551" y="231"/>
                  </a:cubicBezTo>
                  <a:lnTo>
                    <a:pt x="0" y="231"/>
                  </a:lnTo>
                  <a:close/>
                </a:path>
              </a:pathLst>
            </a:cu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1607136" y="3846513"/>
              <a:ext cx="546100" cy="388938"/>
            </a:xfrm>
            <a:custGeom>
              <a:avLst/>
              <a:gdLst>
                <a:gd name="T0" fmla="*/ 0 w 129"/>
                <a:gd name="T1" fmla="*/ 91 h 91"/>
                <a:gd name="T2" fmla="*/ 129 w 129"/>
                <a:gd name="T3" fmla="*/ 91 h 91"/>
                <a:gd name="T4" fmla="*/ 52 w 129"/>
                <a:gd name="T5" fmla="*/ 0 h 91"/>
                <a:gd name="T6" fmla="*/ 0 w 129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91">
                  <a:moveTo>
                    <a:pt x="0" y="91"/>
                  </a:moveTo>
                  <a:cubicBezTo>
                    <a:pt x="129" y="91"/>
                    <a:pt x="129" y="91"/>
                    <a:pt x="129" y="9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8" y="46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2437398" y="3454400"/>
              <a:ext cx="377825" cy="781050"/>
            </a:xfrm>
            <a:custGeom>
              <a:avLst/>
              <a:gdLst>
                <a:gd name="T0" fmla="*/ 21 w 89"/>
                <a:gd name="T1" fmla="*/ 1 h 183"/>
                <a:gd name="T2" fmla="*/ 0 w 89"/>
                <a:gd name="T3" fmla="*/ 1 h 183"/>
                <a:gd name="T4" fmla="*/ 25 w 89"/>
                <a:gd name="T5" fmla="*/ 183 h 183"/>
                <a:gd name="T6" fmla="*/ 60 w 89"/>
                <a:gd name="T7" fmla="*/ 183 h 183"/>
                <a:gd name="T8" fmla="*/ 89 w 89"/>
                <a:gd name="T9" fmla="*/ 15 h 183"/>
                <a:gd name="T10" fmla="*/ 21 w 89"/>
                <a:gd name="T11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83">
                  <a:moveTo>
                    <a:pt x="21" y="1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60" y="183"/>
                    <a:pt x="60" y="183"/>
                    <a:pt x="60" y="183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8" y="8"/>
                    <a:pt x="46" y="3"/>
                    <a:pt x="21" y="1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692986" y="3517900"/>
              <a:ext cx="431800" cy="717550"/>
            </a:xfrm>
            <a:custGeom>
              <a:avLst/>
              <a:gdLst>
                <a:gd name="T0" fmla="*/ 29 w 102"/>
                <a:gd name="T1" fmla="*/ 0 h 168"/>
                <a:gd name="T2" fmla="*/ 0 w 102"/>
                <a:gd name="T3" fmla="*/ 168 h 168"/>
                <a:gd name="T4" fmla="*/ 48 w 102"/>
                <a:gd name="T5" fmla="*/ 168 h 168"/>
                <a:gd name="T6" fmla="*/ 102 w 102"/>
                <a:gd name="T7" fmla="*/ 38 h 168"/>
                <a:gd name="T8" fmla="*/ 29 w 10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68">
                  <a:moveTo>
                    <a:pt x="29" y="0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81" y="22"/>
                    <a:pt x="57" y="9"/>
                    <a:pt x="29" y="0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896186" y="3681413"/>
              <a:ext cx="482600" cy="554038"/>
            </a:xfrm>
            <a:custGeom>
              <a:avLst/>
              <a:gdLst>
                <a:gd name="T0" fmla="*/ 54 w 114"/>
                <a:gd name="T1" fmla="*/ 0 h 130"/>
                <a:gd name="T2" fmla="*/ 0 w 114"/>
                <a:gd name="T3" fmla="*/ 130 h 130"/>
                <a:gd name="T4" fmla="*/ 57 w 114"/>
                <a:gd name="T5" fmla="*/ 130 h 130"/>
                <a:gd name="T6" fmla="*/ 114 w 114"/>
                <a:gd name="T7" fmla="*/ 57 h 130"/>
                <a:gd name="T8" fmla="*/ 54 w 11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30">
                  <a:moveTo>
                    <a:pt x="54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98" y="37"/>
                    <a:pt x="78" y="17"/>
                    <a:pt x="54" y="0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37486" y="3924300"/>
              <a:ext cx="419100" cy="311150"/>
            </a:xfrm>
            <a:custGeom>
              <a:avLst/>
              <a:gdLst>
                <a:gd name="T0" fmla="*/ 57 w 99"/>
                <a:gd name="T1" fmla="*/ 0 h 73"/>
                <a:gd name="T2" fmla="*/ 0 w 99"/>
                <a:gd name="T3" fmla="*/ 73 h 73"/>
                <a:gd name="T4" fmla="*/ 99 w 99"/>
                <a:gd name="T5" fmla="*/ 73 h 73"/>
                <a:gd name="T6" fmla="*/ 57 w 99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73">
                  <a:moveTo>
                    <a:pt x="57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2" y="52"/>
                    <a:pt x="78" y="26"/>
                    <a:pt x="57" y="0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064336" y="3459163"/>
              <a:ext cx="479425" cy="776288"/>
            </a:xfrm>
            <a:custGeom>
              <a:avLst/>
              <a:gdLst>
                <a:gd name="T0" fmla="*/ 0 w 113"/>
                <a:gd name="T1" fmla="*/ 34 h 182"/>
                <a:gd name="T2" fmla="*/ 81 w 113"/>
                <a:gd name="T3" fmla="*/ 182 h 182"/>
                <a:gd name="T4" fmla="*/ 113 w 113"/>
                <a:gd name="T5" fmla="*/ 182 h 182"/>
                <a:gd name="T6" fmla="*/ 88 w 113"/>
                <a:gd name="T7" fmla="*/ 0 h 182"/>
                <a:gd name="T8" fmla="*/ 0 w 113"/>
                <a:gd name="T9" fmla="*/ 3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82">
                  <a:moveTo>
                    <a:pt x="0" y="34"/>
                  </a:moveTo>
                  <a:cubicBezTo>
                    <a:pt x="81" y="182"/>
                    <a:pt x="81" y="182"/>
                    <a:pt x="81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55" y="2"/>
                    <a:pt x="25" y="15"/>
                    <a:pt x="0" y="34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827798" y="3603625"/>
              <a:ext cx="581025" cy="631825"/>
            </a:xfrm>
            <a:custGeom>
              <a:avLst/>
              <a:gdLst>
                <a:gd name="T0" fmla="*/ 0 w 137"/>
                <a:gd name="T1" fmla="*/ 57 h 148"/>
                <a:gd name="T2" fmla="*/ 77 w 137"/>
                <a:gd name="T3" fmla="*/ 148 h 148"/>
                <a:gd name="T4" fmla="*/ 137 w 137"/>
                <a:gd name="T5" fmla="*/ 148 h 148"/>
                <a:gd name="T6" fmla="*/ 56 w 137"/>
                <a:gd name="T7" fmla="*/ 0 h 148"/>
                <a:gd name="T8" fmla="*/ 0 w 137"/>
                <a:gd name="T9" fmla="*/ 5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48">
                  <a:moveTo>
                    <a:pt x="0" y="57"/>
                  </a:moveTo>
                  <a:cubicBezTo>
                    <a:pt x="77" y="148"/>
                    <a:pt x="77" y="148"/>
                    <a:pt x="77" y="148"/>
                  </a:cubicBezTo>
                  <a:cubicBezTo>
                    <a:pt x="137" y="148"/>
                    <a:pt x="137" y="148"/>
                    <a:pt x="137" y="14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4" y="17"/>
                    <a:pt x="16" y="37"/>
                    <a:pt x="0" y="57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972261" y="3706813"/>
              <a:ext cx="1279525" cy="541338"/>
            </a:xfrm>
            <a:custGeom>
              <a:avLst/>
              <a:gdLst>
                <a:gd name="T0" fmla="*/ 0 w 302"/>
                <a:gd name="T1" fmla="*/ 127 h 127"/>
                <a:gd name="T2" fmla="*/ 142 w 302"/>
                <a:gd name="T3" fmla="*/ 7 h 127"/>
                <a:gd name="T4" fmla="*/ 302 w 302"/>
                <a:gd name="T5" fmla="*/ 127 h 127"/>
                <a:gd name="T6" fmla="*/ 0 w 302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" h="127">
                  <a:moveTo>
                    <a:pt x="0" y="127"/>
                  </a:moveTo>
                  <a:cubicBezTo>
                    <a:pt x="0" y="127"/>
                    <a:pt x="49" y="0"/>
                    <a:pt x="142" y="7"/>
                  </a:cubicBezTo>
                  <a:cubicBezTo>
                    <a:pt x="235" y="15"/>
                    <a:pt x="288" y="87"/>
                    <a:pt x="302" y="127"/>
                  </a:cubicBezTo>
                  <a:lnTo>
                    <a:pt x="0" y="127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-750302" y="3143250"/>
              <a:ext cx="2581275" cy="1087438"/>
            </a:xfrm>
            <a:custGeom>
              <a:avLst/>
              <a:gdLst>
                <a:gd name="T0" fmla="*/ 0 w 609"/>
                <a:gd name="T1" fmla="*/ 69 h 255"/>
                <a:gd name="T2" fmla="*/ 609 w 609"/>
                <a:gd name="T3" fmla="*/ 255 h 255"/>
                <a:gd name="T4" fmla="*/ 0 w 609"/>
                <a:gd name="T5" fmla="*/ 255 h 255"/>
                <a:gd name="T6" fmla="*/ 0 w 609"/>
                <a:gd name="T7" fmla="*/ 69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9" h="255">
                  <a:moveTo>
                    <a:pt x="0" y="69"/>
                  </a:moveTo>
                  <a:cubicBezTo>
                    <a:pt x="0" y="69"/>
                    <a:pt x="374" y="0"/>
                    <a:pt x="609" y="255"/>
                  </a:cubicBezTo>
                  <a:cubicBezTo>
                    <a:pt x="0" y="255"/>
                    <a:pt x="0" y="255"/>
                    <a:pt x="0" y="255"/>
                  </a:cubicBezTo>
                  <a:lnTo>
                    <a:pt x="0" y="69"/>
                  </a:lnTo>
                  <a:close/>
                </a:path>
              </a:pathLst>
            </a:custGeom>
            <a:solidFill>
              <a:srgbClr val="6F9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-758239" y="3540125"/>
              <a:ext cx="2157413" cy="708025"/>
            </a:xfrm>
            <a:custGeom>
              <a:avLst/>
              <a:gdLst>
                <a:gd name="T0" fmla="*/ 0 w 509"/>
                <a:gd name="T1" fmla="*/ 45 h 166"/>
                <a:gd name="T2" fmla="*/ 509 w 509"/>
                <a:gd name="T3" fmla="*/ 166 h 166"/>
                <a:gd name="T4" fmla="*/ 2 w 509"/>
                <a:gd name="T5" fmla="*/ 166 h 166"/>
                <a:gd name="T6" fmla="*/ 0 w 509"/>
                <a:gd name="T7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9" h="166">
                  <a:moveTo>
                    <a:pt x="0" y="45"/>
                  </a:moveTo>
                  <a:cubicBezTo>
                    <a:pt x="0" y="45"/>
                    <a:pt x="266" y="0"/>
                    <a:pt x="509" y="166"/>
                  </a:cubicBezTo>
                  <a:cubicBezTo>
                    <a:pt x="2" y="166"/>
                    <a:pt x="2" y="166"/>
                    <a:pt x="2" y="166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-742364" y="3859213"/>
              <a:ext cx="1679575" cy="401638"/>
            </a:xfrm>
            <a:custGeom>
              <a:avLst/>
              <a:gdLst>
                <a:gd name="T0" fmla="*/ 0 w 396"/>
                <a:gd name="T1" fmla="*/ 25 h 94"/>
                <a:gd name="T2" fmla="*/ 396 w 396"/>
                <a:gd name="T3" fmla="*/ 94 h 94"/>
                <a:gd name="T4" fmla="*/ 1 w 396"/>
                <a:gd name="T5" fmla="*/ 94 h 94"/>
                <a:gd name="T6" fmla="*/ 0 w 396"/>
                <a:gd name="T7" fmla="*/ 2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94">
                  <a:moveTo>
                    <a:pt x="0" y="25"/>
                  </a:moveTo>
                  <a:cubicBezTo>
                    <a:pt x="0" y="25"/>
                    <a:pt x="206" y="0"/>
                    <a:pt x="396" y="94"/>
                  </a:cubicBezTo>
                  <a:cubicBezTo>
                    <a:pt x="1" y="94"/>
                    <a:pt x="1" y="94"/>
                    <a:pt x="1" y="94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-758239" y="3411538"/>
              <a:ext cx="2365375" cy="828675"/>
            </a:xfrm>
            <a:custGeom>
              <a:avLst/>
              <a:gdLst>
                <a:gd name="T0" fmla="*/ 2 w 558"/>
                <a:gd name="T1" fmla="*/ 6 h 194"/>
                <a:gd name="T2" fmla="*/ 65 w 558"/>
                <a:gd name="T3" fmla="*/ 71 h 194"/>
                <a:gd name="T4" fmla="*/ 100 w 558"/>
                <a:gd name="T5" fmla="*/ 2 h 194"/>
                <a:gd name="T6" fmla="*/ 130 w 558"/>
                <a:gd name="T7" fmla="*/ 67 h 194"/>
                <a:gd name="T8" fmla="*/ 175 w 558"/>
                <a:gd name="T9" fmla="*/ 0 h 194"/>
                <a:gd name="T10" fmla="*/ 205 w 558"/>
                <a:gd name="T11" fmla="*/ 77 h 194"/>
                <a:gd name="T12" fmla="*/ 254 w 558"/>
                <a:gd name="T13" fmla="*/ 10 h 194"/>
                <a:gd name="T14" fmla="*/ 280 w 558"/>
                <a:gd name="T15" fmla="*/ 95 h 194"/>
                <a:gd name="T16" fmla="*/ 347 w 558"/>
                <a:gd name="T17" fmla="*/ 32 h 194"/>
                <a:gd name="T18" fmla="*/ 355 w 558"/>
                <a:gd name="T19" fmla="*/ 115 h 194"/>
                <a:gd name="T20" fmla="*/ 424 w 558"/>
                <a:gd name="T21" fmla="*/ 65 h 194"/>
                <a:gd name="T22" fmla="*/ 414 w 558"/>
                <a:gd name="T23" fmla="*/ 140 h 194"/>
                <a:gd name="T24" fmla="*/ 491 w 558"/>
                <a:gd name="T25" fmla="*/ 93 h 194"/>
                <a:gd name="T26" fmla="*/ 483 w 558"/>
                <a:gd name="T27" fmla="*/ 172 h 194"/>
                <a:gd name="T28" fmla="*/ 558 w 558"/>
                <a:gd name="T29" fmla="*/ 144 h 194"/>
                <a:gd name="T30" fmla="*/ 554 w 558"/>
                <a:gd name="T31" fmla="*/ 194 h 194"/>
                <a:gd name="T32" fmla="*/ 509 w 558"/>
                <a:gd name="T33" fmla="*/ 194 h 194"/>
                <a:gd name="T34" fmla="*/ 0 w 558"/>
                <a:gd name="T35" fmla="*/ 75 h 194"/>
                <a:gd name="T36" fmla="*/ 2 w 558"/>
                <a:gd name="T37" fmla="*/ 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8" h="194">
                  <a:moveTo>
                    <a:pt x="2" y="6"/>
                  </a:moveTo>
                  <a:cubicBezTo>
                    <a:pt x="65" y="71"/>
                    <a:pt x="65" y="71"/>
                    <a:pt x="65" y="71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347" y="32"/>
                    <a:pt x="347" y="32"/>
                    <a:pt x="347" y="32"/>
                  </a:cubicBezTo>
                  <a:cubicBezTo>
                    <a:pt x="355" y="115"/>
                    <a:pt x="355" y="115"/>
                    <a:pt x="355" y="115"/>
                  </a:cubicBezTo>
                  <a:cubicBezTo>
                    <a:pt x="424" y="65"/>
                    <a:pt x="424" y="65"/>
                    <a:pt x="424" y="65"/>
                  </a:cubicBezTo>
                  <a:cubicBezTo>
                    <a:pt x="414" y="140"/>
                    <a:pt x="414" y="140"/>
                    <a:pt x="414" y="140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83" y="172"/>
                    <a:pt x="483" y="172"/>
                    <a:pt x="483" y="172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4" y="194"/>
                    <a:pt x="554" y="194"/>
                    <a:pt x="554" y="194"/>
                  </a:cubicBezTo>
                  <a:cubicBezTo>
                    <a:pt x="509" y="194"/>
                    <a:pt x="509" y="194"/>
                    <a:pt x="509" y="194"/>
                  </a:cubicBezTo>
                  <a:cubicBezTo>
                    <a:pt x="509" y="194"/>
                    <a:pt x="292" y="38"/>
                    <a:pt x="0" y="75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F08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-631239" y="380841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-567739" y="34718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-232777" y="34591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27586" y="34972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462548" y="3560763"/>
              <a:ext cx="68263" cy="68263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810211" y="3681413"/>
              <a:ext cx="68263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068973" y="379571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365836" y="3952875"/>
              <a:ext cx="63500" cy="65088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649998" y="4144963"/>
              <a:ext cx="63500" cy="65088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-296277" y="380841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25986" y="3846513"/>
              <a:ext cx="63500" cy="65088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360948" y="3898900"/>
              <a:ext cx="63500" cy="68263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670511" y="400526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967373" y="4132263"/>
              <a:ext cx="63500" cy="65088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386473" y="3671888"/>
              <a:ext cx="76200" cy="77788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632536" y="3411538"/>
              <a:ext cx="76200" cy="80963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911936" y="3219450"/>
              <a:ext cx="80963" cy="77788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289761" y="3087688"/>
              <a:ext cx="76200" cy="80963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751723" y="3155950"/>
              <a:ext cx="76200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3137486" y="333533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3485148" y="360838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3756611" y="393223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1013411" y="3292475"/>
              <a:ext cx="190500" cy="490538"/>
            </a:xfrm>
            <a:custGeom>
              <a:avLst/>
              <a:gdLst>
                <a:gd name="T0" fmla="*/ 18 w 45"/>
                <a:gd name="T1" fmla="*/ 95 h 115"/>
                <a:gd name="T2" fmla="*/ 2 w 45"/>
                <a:gd name="T3" fmla="*/ 0 h 115"/>
                <a:gd name="T4" fmla="*/ 8 w 45"/>
                <a:gd name="T5" fmla="*/ 0 h 115"/>
                <a:gd name="T6" fmla="*/ 45 w 45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15">
                  <a:moveTo>
                    <a:pt x="18" y="95"/>
                  </a:moveTo>
                  <a:cubicBezTo>
                    <a:pt x="12" y="65"/>
                    <a:pt x="0" y="32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2" y="38"/>
                    <a:pt x="31" y="84"/>
                    <a:pt x="45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089611" y="3330575"/>
              <a:ext cx="119063" cy="227013"/>
            </a:xfrm>
            <a:custGeom>
              <a:avLst/>
              <a:gdLst>
                <a:gd name="T0" fmla="*/ 0 w 28"/>
                <a:gd name="T1" fmla="*/ 37 h 53"/>
                <a:gd name="T2" fmla="*/ 23 w 28"/>
                <a:gd name="T3" fmla="*/ 0 h 53"/>
                <a:gd name="T4" fmla="*/ 0 w 28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3">
                  <a:moveTo>
                    <a:pt x="0" y="37"/>
                  </a:moveTo>
                  <a:cubicBezTo>
                    <a:pt x="8" y="25"/>
                    <a:pt x="15" y="11"/>
                    <a:pt x="23" y="0"/>
                  </a:cubicBezTo>
                  <a:cubicBezTo>
                    <a:pt x="28" y="10"/>
                    <a:pt x="10" y="45"/>
                    <a:pt x="0" y="53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767348" y="2852738"/>
              <a:ext cx="398463" cy="563563"/>
            </a:xfrm>
            <a:custGeom>
              <a:avLst/>
              <a:gdLst>
                <a:gd name="T0" fmla="*/ 72 w 94"/>
                <a:gd name="T1" fmla="*/ 33 h 132"/>
                <a:gd name="T2" fmla="*/ 35 w 94"/>
                <a:gd name="T3" fmla="*/ 111 h 132"/>
                <a:gd name="T4" fmla="*/ 91 w 94"/>
                <a:gd name="T5" fmla="*/ 86 h 132"/>
                <a:gd name="T6" fmla="*/ 72 w 94"/>
                <a:gd name="T7" fmla="*/ 3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32">
                  <a:moveTo>
                    <a:pt x="72" y="33"/>
                  </a:moveTo>
                  <a:cubicBezTo>
                    <a:pt x="20" y="0"/>
                    <a:pt x="0" y="84"/>
                    <a:pt x="35" y="111"/>
                  </a:cubicBezTo>
                  <a:cubicBezTo>
                    <a:pt x="60" y="132"/>
                    <a:pt x="86" y="116"/>
                    <a:pt x="91" y="86"/>
                  </a:cubicBezTo>
                  <a:cubicBezTo>
                    <a:pt x="94" y="65"/>
                    <a:pt x="93" y="46"/>
                    <a:pt x="72" y="33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157873" y="3198813"/>
              <a:ext cx="241300" cy="260350"/>
            </a:xfrm>
            <a:custGeom>
              <a:avLst/>
              <a:gdLst>
                <a:gd name="T0" fmla="*/ 35 w 57"/>
                <a:gd name="T1" fmla="*/ 15 h 61"/>
                <a:gd name="T2" fmla="*/ 1 w 57"/>
                <a:gd name="T3" fmla="*/ 32 h 61"/>
                <a:gd name="T4" fmla="*/ 35 w 57"/>
                <a:gd name="T5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61">
                  <a:moveTo>
                    <a:pt x="35" y="15"/>
                  </a:moveTo>
                  <a:cubicBezTo>
                    <a:pt x="57" y="44"/>
                    <a:pt x="4" y="61"/>
                    <a:pt x="1" y="32"/>
                  </a:cubicBezTo>
                  <a:cubicBezTo>
                    <a:pt x="0" y="14"/>
                    <a:pt x="23" y="0"/>
                    <a:pt x="35" y="15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995948" y="304482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56248" y="3113088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957848" y="3130550"/>
              <a:ext cx="42863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1107073" y="3095625"/>
              <a:ext cx="38100" cy="3968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1030873" y="325437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1251536" y="3271838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175336" y="333057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891173" y="3244850"/>
              <a:ext cx="38100" cy="3968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68848" y="3054350"/>
              <a:ext cx="639763" cy="392113"/>
            </a:xfrm>
            <a:custGeom>
              <a:avLst/>
              <a:gdLst>
                <a:gd name="T0" fmla="*/ 126 w 151"/>
                <a:gd name="T1" fmla="*/ 18 h 92"/>
                <a:gd name="T2" fmla="*/ 127 w 151"/>
                <a:gd name="T3" fmla="*/ 57 h 92"/>
                <a:gd name="T4" fmla="*/ 140 w 151"/>
                <a:gd name="T5" fmla="*/ 61 h 92"/>
                <a:gd name="T6" fmla="*/ 151 w 151"/>
                <a:gd name="T7" fmla="*/ 66 h 92"/>
                <a:gd name="T8" fmla="*/ 150 w 151"/>
                <a:gd name="T9" fmla="*/ 92 h 92"/>
                <a:gd name="T10" fmla="*/ 136 w 151"/>
                <a:gd name="T11" fmla="*/ 89 h 92"/>
                <a:gd name="T12" fmla="*/ 92 w 151"/>
                <a:gd name="T13" fmla="*/ 83 h 92"/>
                <a:gd name="T14" fmla="*/ 41 w 151"/>
                <a:gd name="T15" fmla="*/ 74 h 92"/>
                <a:gd name="T16" fmla="*/ 2 w 151"/>
                <a:gd name="T17" fmla="*/ 65 h 92"/>
                <a:gd name="T18" fmla="*/ 1 w 151"/>
                <a:gd name="T19" fmla="*/ 54 h 92"/>
                <a:gd name="T20" fmla="*/ 6 w 151"/>
                <a:gd name="T21" fmla="*/ 44 h 92"/>
                <a:gd name="T22" fmla="*/ 21 w 151"/>
                <a:gd name="T23" fmla="*/ 44 h 92"/>
                <a:gd name="T24" fmla="*/ 31 w 151"/>
                <a:gd name="T25" fmla="*/ 42 h 92"/>
                <a:gd name="T26" fmla="*/ 36 w 151"/>
                <a:gd name="T27" fmla="*/ 7 h 92"/>
                <a:gd name="T28" fmla="*/ 47 w 151"/>
                <a:gd name="T29" fmla="*/ 1 h 92"/>
                <a:gd name="T30" fmla="*/ 97 w 151"/>
                <a:gd name="T31" fmla="*/ 9 h 92"/>
                <a:gd name="T32" fmla="*/ 112 w 151"/>
                <a:gd name="T33" fmla="*/ 13 h 92"/>
                <a:gd name="T34" fmla="*/ 126 w 151"/>
                <a:gd name="T3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" h="92">
                  <a:moveTo>
                    <a:pt x="126" y="18"/>
                  </a:moveTo>
                  <a:cubicBezTo>
                    <a:pt x="140" y="25"/>
                    <a:pt x="128" y="46"/>
                    <a:pt x="127" y="57"/>
                  </a:cubicBezTo>
                  <a:cubicBezTo>
                    <a:pt x="131" y="59"/>
                    <a:pt x="136" y="60"/>
                    <a:pt x="140" y="61"/>
                  </a:cubicBezTo>
                  <a:cubicBezTo>
                    <a:pt x="144" y="63"/>
                    <a:pt x="147" y="66"/>
                    <a:pt x="151" y="66"/>
                  </a:cubicBezTo>
                  <a:cubicBezTo>
                    <a:pt x="151" y="68"/>
                    <a:pt x="149" y="91"/>
                    <a:pt x="150" y="92"/>
                  </a:cubicBezTo>
                  <a:cubicBezTo>
                    <a:pt x="145" y="90"/>
                    <a:pt x="141" y="90"/>
                    <a:pt x="136" y="89"/>
                  </a:cubicBezTo>
                  <a:cubicBezTo>
                    <a:pt x="121" y="86"/>
                    <a:pt x="106" y="85"/>
                    <a:pt x="92" y="83"/>
                  </a:cubicBezTo>
                  <a:cubicBezTo>
                    <a:pt x="75" y="80"/>
                    <a:pt x="58" y="76"/>
                    <a:pt x="41" y="74"/>
                  </a:cubicBezTo>
                  <a:cubicBezTo>
                    <a:pt x="29" y="72"/>
                    <a:pt x="14" y="70"/>
                    <a:pt x="2" y="65"/>
                  </a:cubicBezTo>
                  <a:cubicBezTo>
                    <a:pt x="1" y="62"/>
                    <a:pt x="1" y="57"/>
                    <a:pt x="1" y="54"/>
                  </a:cubicBezTo>
                  <a:cubicBezTo>
                    <a:pt x="1" y="47"/>
                    <a:pt x="0" y="45"/>
                    <a:pt x="6" y="44"/>
                  </a:cubicBezTo>
                  <a:cubicBezTo>
                    <a:pt x="11" y="43"/>
                    <a:pt x="16" y="44"/>
                    <a:pt x="21" y="44"/>
                  </a:cubicBezTo>
                  <a:cubicBezTo>
                    <a:pt x="24" y="43"/>
                    <a:pt x="28" y="42"/>
                    <a:pt x="31" y="42"/>
                  </a:cubicBezTo>
                  <a:cubicBezTo>
                    <a:pt x="30" y="42"/>
                    <a:pt x="35" y="10"/>
                    <a:pt x="36" y="7"/>
                  </a:cubicBezTo>
                  <a:cubicBezTo>
                    <a:pt x="37" y="1"/>
                    <a:pt x="41" y="0"/>
                    <a:pt x="47" y="1"/>
                  </a:cubicBezTo>
                  <a:cubicBezTo>
                    <a:pt x="64" y="2"/>
                    <a:pt x="80" y="6"/>
                    <a:pt x="97" y="9"/>
                  </a:cubicBezTo>
                  <a:cubicBezTo>
                    <a:pt x="102" y="10"/>
                    <a:pt x="107" y="12"/>
                    <a:pt x="112" y="13"/>
                  </a:cubicBezTo>
                  <a:cubicBezTo>
                    <a:pt x="117" y="15"/>
                    <a:pt x="121" y="16"/>
                    <a:pt x="126" y="18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03786" y="3267075"/>
              <a:ext cx="165100" cy="192088"/>
            </a:xfrm>
            <a:custGeom>
              <a:avLst/>
              <a:gdLst>
                <a:gd name="T0" fmla="*/ 29 w 39"/>
                <a:gd name="T1" fmla="*/ 39 h 45"/>
                <a:gd name="T2" fmla="*/ 36 w 39"/>
                <a:gd name="T3" fmla="*/ 29 h 45"/>
                <a:gd name="T4" fmla="*/ 4 w 39"/>
                <a:gd name="T5" fmla="*/ 13 h 45"/>
                <a:gd name="T6" fmla="*/ 1 w 39"/>
                <a:gd name="T7" fmla="*/ 32 h 45"/>
                <a:gd name="T8" fmla="*/ 29 w 39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5">
                  <a:moveTo>
                    <a:pt x="29" y="39"/>
                  </a:moveTo>
                  <a:cubicBezTo>
                    <a:pt x="32" y="37"/>
                    <a:pt x="35" y="33"/>
                    <a:pt x="36" y="29"/>
                  </a:cubicBezTo>
                  <a:cubicBezTo>
                    <a:pt x="39" y="11"/>
                    <a:pt x="17" y="0"/>
                    <a:pt x="4" y="13"/>
                  </a:cubicBezTo>
                  <a:cubicBezTo>
                    <a:pt x="1" y="18"/>
                    <a:pt x="0" y="26"/>
                    <a:pt x="1" y="32"/>
                  </a:cubicBezTo>
                  <a:cubicBezTo>
                    <a:pt x="5" y="43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49823" y="3327400"/>
              <a:ext cx="63500" cy="71438"/>
            </a:xfrm>
            <a:custGeom>
              <a:avLst/>
              <a:gdLst>
                <a:gd name="T0" fmla="*/ 11 w 15"/>
                <a:gd name="T1" fmla="*/ 15 h 17"/>
                <a:gd name="T2" fmla="*/ 14 w 15"/>
                <a:gd name="T3" fmla="*/ 11 h 17"/>
                <a:gd name="T4" fmla="*/ 2 w 15"/>
                <a:gd name="T5" fmla="*/ 5 h 17"/>
                <a:gd name="T6" fmla="*/ 1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3" y="14"/>
                    <a:pt x="13" y="13"/>
                    <a:pt x="14" y="11"/>
                  </a:cubicBezTo>
                  <a:cubicBezTo>
                    <a:pt x="15" y="4"/>
                    <a:pt x="7" y="0"/>
                    <a:pt x="2" y="5"/>
                  </a:cubicBezTo>
                  <a:cubicBezTo>
                    <a:pt x="1" y="7"/>
                    <a:pt x="0" y="10"/>
                    <a:pt x="1" y="12"/>
                  </a:cubicBezTo>
                  <a:cubicBezTo>
                    <a:pt x="2" y="17"/>
                    <a:pt x="8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70486" y="3327400"/>
              <a:ext cx="169863" cy="190500"/>
            </a:xfrm>
            <a:custGeom>
              <a:avLst/>
              <a:gdLst>
                <a:gd name="T0" fmla="*/ 29 w 40"/>
                <a:gd name="T1" fmla="*/ 39 h 45"/>
                <a:gd name="T2" fmla="*/ 36 w 40"/>
                <a:gd name="T3" fmla="*/ 29 h 45"/>
                <a:gd name="T4" fmla="*/ 5 w 40"/>
                <a:gd name="T5" fmla="*/ 14 h 45"/>
                <a:gd name="T6" fmla="*/ 2 w 40"/>
                <a:gd name="T7" fmla="*/ 32 h 45"/>
                <a:gd name="T8" fmla="*/ 29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29" y="39"/>
                  </a:moveTo>
                  <a:cubicBezTo>
                    <a:pt x="33" y="37"/>
                    <a:pt x="35" y="34"/>
                    <a:pt x="36" y="29"/>
                  </a:cubicBezTo>
                  <a:cubicBezTo>
                    <a:pt x="40" y="11"/>
                    <a:pt x="18" y="0"/>
                    <a:pt x="5" y="14"/>
                  </a:cubicBezTo>
                  <a:cubicBezTo>
                    <a:pt x="1" y="18"/>
                    <a:pt x="0" y="27"/>
                    <a:pt x="2" y="32"/>
                  </a:cubicBezTo>
                  <a:cubicBezTo>
                    <a:pt x="6" y="44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521286" y="3386138"/>
              <a:ext cx="63500" cy="77788"/>
            </a:xfrm>
            <a:custGeom>
              <a:avLst/>
              <a:gdLst>
                <a:gd name="T0" fmla="*/ 11 w 15"/>
                <a:gd name="T1" fmla="*/ 15 h 18"/>
                <a:gd name="T2" fmla="*/ 13 w 15"/>
                <a:gd name="T3" fmla="*/ 11 h 18"/>
                <a:gd name="T4" fmla="*/ 2 w 15"/>
                <a:gd name="T5" fmla="*/ 5 h 18"/>
                <a:gd name="T6" fmla="*/ 0 w 15"/>
                <a:gd name="T7" fmla="*/ 12 h 18"/>
                <a:gd name="T8" fmla="*/ 11 w 15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8">
                  <a:moveTo>
                    <a:pt x="11" y="15"/>
                  </a:moveTo>
                  <a:cubicBezTo>
                    <a:pt x="12" y="14"/>
                    <a:pt x="13" y="13"/>
                    <a:pt x="13" y="11"/>
                  </a:cubicBezTo>
                  <a:cubicBezTo>
                    <a:pt x="15" y="4"/>
                    <a:pt x="6" y="0"/>
                    <a:pt x="2" y="5"/>
                  </a:cubicBezTo>
                  <a:cubicBezTo>
                    <a:pt x="0" y="7"/>
                    <a:pt x="0" y="10"/>
                    <a:pt x="0" y="12"/>
                  </a:cubicBezTo>
                  <a:cubicBezTo>
                    <a:pt x="2" y="17"/>
                    <a:pt x="7" y="18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46648" y="3105150"/>
              <a:ext cx="130175" cy="127000"/>
            </a:xfrm>
            <a:custGeom>
              <a:avLst/>
              <a:gdLst>
                <a:gd name="T0" fmla="*/ 4 w 31"/>
                <a:gd name="T1" fmla="*/ 3 h 30"/>
                <a:gd name="T2" fmla="*/ 1 w 31"/>
                <a:gd name="T3" fmla="*/ 26 h 30"/>
                <a:gd name="T4" fmla="*/ 13 w 31"/>
                <a:gd name="T5" fmla="*/ 28 h 30"/>
                <a:gd name="T6" fmla="*/ 25 w 31"/>
                <a:gd name="T7" fmla="*/ 30 h 30"/>
                <a:gd name="T8" fmla="*/ 29 w 31"/>
                <a:gd name="T9" fmla="*/ 17 h 30"/>
                <a:gd name="T10" fmla="*/ 31 w 31"/>
                <a:gd name="T11" fmla="*/ 4 h 30"/>
                <a:gd name="T12" fmla="*/ 4 w 31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4" y="3"/>
                  </a:moveTo>
                  <a:cubicBezTo>
                    <a:pt x="2" y="8"/>
                    <a:pt x="0" y="20"/>
                    <a:pt x="1" y="26"/>
                  </a:cubicBezTo>
                  <a:cubicBezTo>
                    <a:pt x="4" y="27"/>
                    <a:pt x="9" y="28"/>
                    <a:pt x="13" y="28"/>
                  </a:cubicBezTo>
                  <a:cubicBezTo>
                    <a:pt x="16" y="29"/>
                    <a:pt x="22" y="30"/>
                    <a:pt x="25" y="30"/>
                  </a:cubicBezTo>
                  <a:cubicBezTo>
                    <a:pt x="30" y="29"/>
                    <a:pt x="29" y="22"/>
                    <a:pt x="29" y="17"/>
                  </a:cubicBezTo>
                  <a:cubicBezTo>
                    <a:pt x="29" y="13"/>
                    <a:pt x="30" y="8"/>
                    <a:pt x="31" y="4"/>
                  </a:cubicBezTo>
                  <a:cubicBezTo>
                    <a:pt x="23" y="0"/>
                    <a:pt x="12" y="1"/>
                    <a:pt x="4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394286" y="3108325"/>
              <a:ext cx="200025" cy="171450"/>
            </a:xfrm>
            <a:custGeom>
              <a:avLst/>
              <a:gdLst>
                <a:gd name="T0" fmla="*/ 2 w 47"/>
                <a:gd name="T1" fmla="*/ 5 h 40"/>
                <a:gd name="T2" fmla="*/ 1 w 47"/>
                <a:gd name="T3" fmla="*/ 31 h 40"/>
                <a:gd name="T4" fmla="*/ 44 w 47"/>
                <a:gd name="T5" fmla="*/ 40 h 40"/>
                <a:gd name="T6" fmla="*/ 47 w 47"/>
                <a:gd name="T7" fmla="*/ 24 h 40"/>
                <a:gd name="T8" fmla="*/ 39 w 47"/>
                <a:gd name="T9" fmla="*/ 10 h 40"/>
                <a:gd name="T10" fmla="*/ 4 w 47"/>
                <a:gd name="T1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0">
                  <a:moveTo>
                    <a:pt x="2" y="5"/>
                  </a:moveTo>
                  <a:cubicBezTo>
                    <a:pt x="2" y="14"/>
                    <a:pt x="0" y="22"/>
                    <a:pt x="1" y="31"/>
                  </a:cubicBezTo>
                  <a:cubicBezTo>
                    <a:pt x="14" y="34"/>
                    <a:pt x="30" y="40"/>
                    <a:pt x="44" y="40"/>
                  </a:cubicBezTo>
                  <a:cubicBezTo>
                    <a:pt x="45" y="35"/>
                    <a:pt x="47" y="29"/>
                    <a:pt x="47" y="24"/>
                  </a:cubicBezTo>
                  <a:cubicBezTo>
                    <a:pt x="47" y="17"/>
                    <a:pt x="46" y="13"/>
                    <a:pt x="39" y="10"/>
                  </a:cubicBezTo>
                  <a:cubicBezTo>
                    <a:pt x="33" y="8"/>
                    <a:pt x="7" y="0"/>
                    <a:pt x="4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345323" y="2576513"/>
              <a:ext cx="766763" cy="349250"/>
            </a:xfrm>
            <a:custGeom>
              <a:avLst/>
              <a:gdLst>
                <a:gd name="T0" fmla="*/ 180 w 181"/>
                <a:gd name="T1" fmla="*/ 46 h 82"/>
                <a:gd name="T2" fmla="*/ 179 w 181"/>
                <a:gd name="T3" fmla="*/ 33 h 82"/>
                <a:gd name="T4" fmla="*/ 178 w 181"/>
                <a:gd name="T5" fmla="*/ 25 h 82"/>
                <a:gd name="T6" fmla="*/ 158 w 181"/>
                <a:gd name="T7" fmla="*/ 16 h 82"/>
                <a:gd name="T8" fmla="*/ 140 w 181"/>
                <a:gd name="T9" fmla="*/ 12 h 82"/>
                <a:gd name="T10" fmla="*/ 76 w 181"/>
                <a:gd name="T11" fmla="*/ 4 h 82"/>
                <a:gd name="T12" fmla="*/ 32 w 181"/>
                <a:gd name="T13" fmla="*/ 3 h 82"/>
                <a:gd name="T14" fmla="*/ 3 w 181"/>
                <a:gd name="T15" fmla="*/ 9 h 82"/>
                <a:gd name="T16" fmla="*/ 1 w 181"/>
                <a:gd name="T17" fmla="*/ 17 h 82"/>
                <a:gd name="T18" fmla="*/ 0 w 181"/>
                <a:gd name="T19" fmla="*/ 32 h 82"/>
                <a:gd name="T20" fmla="*/ 1 w 181"/>
                <a:gd name="T21" fmla="*/ 61 h 82"/>
                <a:gd name="T22" fmla="*/ 19 w 181"/>
                <a:gd name="T23" fmla="*/ 64 h 82"/>
                <a:gd name="T24" fmla="*/ 36 w 181"/>
                <a:gd name="T25" fmla="*/ 66 h 82"/>
                <a:gd name="T26" fmla="*/ 71 w 181"/>
                <a:gd name="T27" fmla="*/ 69 h 82"/>
                <a:gd name="T28" fmla="*/ 137 w 181"/>
                <a:gd name="T29" fmla="*/ 76 h 82"/>
                <a:gd name="T30" fmla="*/ 169 w 181"/>
                <a:gd name="T31" fmla="*/ 79 h 82"/>
                <a:gd name="T32" fmla="*/ 178 w 181"/>
                <a:gd name="T33" fmla="*/ 80 h 82"/>
                <a:gd name="T34" fmla="*/ 180 w 181"/>
                <a:gd name="T35" fmla="*/ 67 h 82"/>
                <a:gd name="T36" fmla="*/ 180 w 181"/>
                <a:gd name="T37" fmla="*/ 49 h 82"/>
                <a:gd name="T38" fmla="*/ 180 w 181"/>
                <a:gd name="T39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1" h="82">
                  <a:moveTo>
                    <a:pt x="180" y="46"/>
                  </a:moveTo>
                  <a:cubicBezTo>
                    <a:pt x="180" y="41"/>
                    <a:pt x="179" y="37"/>
                    <a:pt x="179" y="33"/>
                  </a:cubicBezTo>
                  <a:cubicBezTo>
                    <a:pt x="179" y="30"/>
                    <a:pt x="180" y="28"/>
                    <a:pt x="178" y="25"/>
                  </a:cubicBezTo>
                  <a:cubicBezTo>
                    <a:pt x="173" y="19"/>
                    <a:pt x="166" y="18"/>
                    <a:pt x="158" y="16"/>
                  </a:cubicBezTo>
                  <a:cubicBezTo>
                    <a:pt x="152" y="14"/>
                    <a:pt x="146" y="12"/>
                    <a:pt x="140" y="12"/>
                  </a:cubicBezTo>
                  <a:cubicBezTo>
                    <a:pt x="118" y="9"/>
                    <a:pt x="97" y="6"/>
                    <a:pt x="76" y="4"/>
                  </a:cubicBezTo>
                  <a:cubicBezTo>
                    <a:pt x="62" y="3"/>
                    <a:pt x="47" y="2"/>
                    <a:pt x="32" y="3"/>
                  </a:cubicBezTo>
                  <a:cubicBezTo>
                    <a:pt x="23" y="3"/>
                    <a:pt x="9" y="0"/>
                    <a:pt x="3" y="9"/>
                  </a:cubicBezTo>
                  <a:cubicBezTo>
                    <a:pt x="1" y="11"/>
                    <a:pt x="1" y="15"/>
                    <a:pt x="1" y="17"/>
                  </a:cubicBezTo>
                  <a:cubicBezTo>
                    <a:pt x="1" y="22"/>
                    <a:pt x="0" y="27"/>
                    <a:pt x="0" y="32"/>
                  </a:cubicBezTo>
                  <a:cubicBezTo>
                    <a:pt x="0" y="42"/>
                    <a:pt x="0" y="52"/>
                    <a:pt x="1" y="61"/>
                  </a:cubicBezTo>
                  <a:cubicBezTo>
                    <a:pt x="2" y="62"/>
                    <a:pt x="17" y="63"/>
                    <a:pt x="19" y="64"/>
                  </a:cubicBezTo>
                  <a:cubicBezTo>
                    <a:pt x="24" y="64"/>
                    <a:pt x="30" y="65"/>
                    <a:pt x="36" y="66"/>
                  </a:cubicBezTo>
                  <a:cubicBezTo>
                    <a:pt x="47" y="67"/>
                    <a:pt x="59" y="68"/>
                    <a:pt x="71" y="69"/>
                  </a:cubicBezTo>
                  <a:cubicBezTo>
                    <a:pt x="93" y="72"/>
                    <a:pt x="115" y="73"/>
                    <a:pt x="137" y="76"/>
                  </a:cubicBezTo>
                  <a:cubicBezTo>
                    <a:pt x="148" y="77"/>
                    <a:pt x="159" y="78"/>
                    <a:pt x="169" y="79"/>
                  </a:cubicBezTo>
                  <a:cubicBezTo>
                    <a:pt x="172" y="80"/>
                    <a:pt x="176" y="82"/>
                    <a:pt x="178" y="80"/>
                  </a:cubicBezTo>
                  <a:cubicBezTo>
                    <a:pt x="181" y="78"/>
                    <a:pt x="180" y="70"/>
                    <a:pt x="180" y="67"/>
                  </a:cubicBezTo>
                  <a:cubicBezTo>
                    <a:pt x="180" y="61"/>
                    <a:pt x="180" y="55"/>
                    <a:pt x="180" y="49"/>
                  </a:cubicBezTo>
                  <a:cubicBezTo>
                    <a:pt x="180" y="48"/>
                    <a:pt x="180" y="47"/>
                    <a:pt x="180" y="46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2302461" y="2836863"/>
              <a:ext cx="855663" cy="157163"/>
            </a:xfrm>
            <a:custGeom>
              <a:avLst/>
              <a:gdLst>
                <a:gd name="T0" fmla="*/ 191 w 202"/>
                <a:gd name="T1" fmla="*/ 19 h 37"/>
                <a:gd name="T2" fmla="*/ 187 w 202"/>
                <a:gd name="T3" fmla="*/ 19 h 37"/>
                <a:gd name="T4" fmla="*/ 176 w 202"/>
                <a:gd name="T5" fmla="*/ 18 h 37"/>
                <a:gd name="T6" fmla="*/ 159 w 202"/>
                <a:gd name="T7" fmla="*/ 16 h 37"/>
                <a:gd name="T8" fmla="*/ 126 w 202"/>
                <a:gd name="T9" fmla="*/ 13 h 37"/>
                <a:gd name="T10" fmla="*/ 59 w 202"/>
                <a:gd name="T11" fmla="*/ 6 h 37"/>
                <a:gd name="T12" fmla="*/ 33 w 202"/>
                <a:gd name="T13" fmla="*/ 3 h 37"/>
                <a:gd name="T14" fmla="*/ 7 w 202"/>
                <a:gd name="T15" fmla="*/ 0 h 37"/>
                <a:gd name="T16" fmla="*/ 3 w 202"/>
                <a:gd name="T17" fmla="*/ 2 h 37"/>
                <a:gd name="T18" fmla="*/ 3 w 202"/>
                <a:gd name="T19" fmla="*/ 15 h 37"/>
                <a:gd name="T20" fmla="*/ 16 w 202"/>
                <a:gd name="T21" fmla="*/ 17 h 37"/>
                <a:gd name="T22" fmla="*/ 50 w 202"/>
                <a:gd name="T23" fmla="*/ 20 h 37"/>
                <a:gd name="T24" fmla="*/ 100 w 202"/>
                <a:gd name="T25" fmla="*/ 27 h 37"/>
                <a:gd name="T26" fmla="*/ 138 w 202"/>
                <a:gd name="T27" fmla="*/ 32 h 37"/>
                <a:gd name="T28" fmla="*/ 173 w 202"/>
                <a:gd name="T29" fmla="*/ 34 h 37"/>
                <a:gd name="T30" fmla="*/ 190 w 202"/>
                <a:gd name="T31" fmla="*/ 35 h 37"/>
                <a:gd name="T32" fmla="*/ 200 w 202"/>
                <a:gd name="T33" fmla="*/ 36 h 37"/>
                <a:gd name="T34" fmla="*/ 201 w 202"/>
                <a:gd name="T35" fmla="*/ 28 h 37"/>
                <a:gd name="T36" fmla="*/ 199 w 202"/>
                <a:gd name="T37" fmla="*/ 21 h 37"/>
                <a:gd name="T38" fmla="*/ 191 w 202"/>
                <a:gd name="T3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2" h="37">
                  <a:moveTo>
                    <a:pt x="191" y="19"/>
                  </a:moveTo>
                  <a:cubicBezTo>
                    <a:pt x="190" y="19"/>
                    <a:pt x="188" y="19"/>
                    <a:pt x="187" y="19"/>
                  </a:cubicBezTo>
                  <a:cubicBezTo>
                    <a:pt x="183" y="18"/>
                    <a:pt x="180" y="18"/>
                    <a:pt x="176" y="18"/>
                  </a:cubicBezTo>
                  <a:cubicBezTo>
                    <a:pt x="170" y="17"/>
                    <a:pt x="165" y="17"/>
                    <a:pt x="159" y="16"/>
                  </a:cubicBezTo>
                  <a:cubicBezTo>
                    <a:pt x="148" y="15"/>
                    <a:pt x="137" y="14"/>
                    <a:pt x="126" y="13"/>
                  </a:cubicBezTo>
                  <a:cubicBezTo>
                    <a:pt x="104" y="11"/>
                    <a:pt x="81" y="9"/>
                    <a:pt x="59" y="6"/>
                  </a:cubicBezTo>
                  <a:cubicBezTo>
                    <a:pt x="51" y="5"/>
                    <a:pt x="42" y="4"/>
                    <a:pt x="33" y="3"/>
                  </a:cubicBezTo>
                  <a:cubicBezTo>
                    <a:pt x="25" y="2"/>
                    <a:pt x="16" y="0"/>
                    <a:pt x="7" y="0"/>
                  </a:cubicBezTo>
                  <a:cubicBezTo>
                    <a:pt x="5" y="0"/>
                    <a:pt x="4" y="0"/>
                    <a:pt x="3" y="2"/>
                  </a:cubicBezTo>
                  <a:cubicBezTo>
                    <a:pt x="0" y="6"/>
                    <a:pt x="3" y="10"/>
                    <a:pt x="3" y="15"/>
                  </a:cubicBezTo>
                  <a:cubicBezTo>
                    <a:pt x="7" y="16"/>
                    <a:pt x="11" y="17"/>
                    <a:pt x="16" y="17"/>
                  </a:cubicBezTo>
                  <a:cubicBezTo>
                    <a:pt x="27" y="17"/>
                    <a:pt x="38" y="18"/>
                    <a:pt x="50" y="20"/>
                  </a:cubicBezTo>
                  <a:cubicBezTo>
                    <a:pt x="66" y="23"/>
                    <a:pt x="83" y="26"/>
                    <a:pt x="100" y="27"/>
                  </a:cubicBezTo>
                  <a:cubicBezTo>
                    <a:pt x="112" y="28"/>
                    <a:pt x="125" y="30"/>
                    <a:pt x="138" y="32"/>
                  </a:cubicBezTo>
                  <a:cubicBezTo>
                    <a:pt x="150" y="33"/>
                    <a:pt x="161" y="34"/>
                    <a:pt x="173" y="34"/>
                  </a:cubicBezTo>
                  <a:cubicBezTo>
                    <a:pt x="178" y="35"/>
                    <a:pt x="184" y="35"/>
                    <a:pt x="190" y="35"/>
                  </a:cubicBezTo>
                  <a:cubicBezTo>
                    <a:pt x="192" y="35"/>
                    <a:pt x="198" y="37"/>
                    <a:pt x="200" y="36"/>
                  </a:cubicBezTo>
                  <a:cubicBezTo>
                    <a:pt x="202" y="35"/>
                    <a:pt x="201" y="30"/>
                    <a:pt x="201" y="28"/>
                  </a:cubicBezTo>
                  <a:cubicBezTo>
                    <a:pt x="201" y="25"/>
                    <a:pt x="201" y="22"/>
                    <a:pt x="199" y="21"/>
                  </a:cubicBezTo>
                  <a:cubicBezTo>
                    <a:pt x="196" y="19"/>
                    <a:pt x="194" y="19"/>
                    <a:pt x="191" y="19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2353261" y="2844800"/>
              <a:ext cx="7938" cy="1270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2391361" y="2836863"/>
              <a:ext cx="169863" cy="190500"/>
            </a:xfrm>
            <a:custGeom>
              <a:avLst/>
              <a:gdLst>
                <a:gd name="T0" fmla="*/ 30 w 40"/>
                <a:gd name="T1" fmla="*/ 39 h 45"/>
                <a:gd name="T2" fmla="*/ 37 w 40"/>
                <a:gd name="T3" fmla="*/ 29 h 45"/>
                <a:gd name="T4" fmla="*/ 5 w 40"/>
                <a:gd name="T5" fmla="*/ 13 h 45"/>
                <a:gd name="T6" fmla="*/ 2 w 40"/>
                <a:gd name="T7" fmla="*/ 31 h 45"/>
                <a:gd name="T8" fmla="*/ 30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30" y="39"/>
                  </a:moveTo>
                  <a:cubicBezTo>
                    <a:pt x="33" y="36"/>
                    <a:pt x="36" y="33"/>
                    <a:pt x="37" y="29"/>
                  </a:cubicBezTo>
                  <a:cubicBezTo>
                    <a:pt x="40" y="10"/>
                    <a:pt x="18" y="0"/>
                    <a:pt x="5" y="13"/>
                  </a:cubicBezTo>
                  <a:cubicBezTo>
                    <a:pt x="2" y="17"/>
                    <a:pt x="0" y="26"/>
                    <a:pt x="2" y="31"/>
                  </a:cubicBezTo>
                  <a:cubicBezTo>
                    <a:pt x="6" y="43"/>
                    <a:pt x="21" y="45"/>
                    <a:pt x="30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442161" y="2895600"/>
              <a:ext cx="63500" cy="73025"/>
            </a:xfrm>
            <a:custGeom>
              <a:avLst/>
              <a:gdLst>
                <a:gd name="T0" fmla="*/ 11 w 15"/>
                <a:gd name="T1" fmla="*/ 15 h 17"/>
                <a:gd name="T2" fmla="*/ 14 w 15"/>
                <a:gd name="T3" fmla="*/ 11 h 17"/>
                <a:gd name="T4" fmla="*/ 2 w 15"/>
                <a:gd name="T5" fmla="*/ 5 h 17"/>
                <a:gd name="T6" fmla="*/ 1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3" y="14"/>
                    <a:pt x="13" y="12"/>
                    <a:pt x="14" y="11"/>
                  </a:cubicBezTo>
                  <a:cubicBezTo>
                    <a:pt x="15" y="4"/>
                    <a:pt x="7" y="0"/>
                    <a:pt x="2" y="5"/>
                  </a:cubicBezTo>
                  <a:cubicBezTo>
                    <a:pt x="1" y="6"/>
                    <a:pt x="0" y="10"/>
                    <a:pt x="1" y="12"/>
                  </a:cubicBezTo>
                  <a:cubicBezTo>
                    <a:pt x="2" y="16"/>
                    <a:pt x="8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2866023" y="2905125"/>
              <a:ext cx="169863" cy="190500"/>
            </a:xfrm>
            <a:custGeom>
              <a:avLst/>
              <a:gdLst>
                <a:gd name="T0" fmla="*/ 29 w 40"/>
                <a:gd name="T1" fmla="*/ 39 h 45"/>
                <a:gd name="T2" fmla="*/ 36 w 40"/>
                <a:gd name="T3" fmla="*/ 29 h 45"/>
                <a:gd name="T4" fmla="*/ 5 w 40"/>
                <a:gd name="T5" fmla="*/ 13 h 45"/>
                <a:gd name="T6" fmla="*/ 2 w 40"/>
                <a:gd name="T7" fmla="*/ 31 h 45"/>
                <a:gd name="T8" fmla="*/ 29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29" y="39"/>
                  </a:moveTo>
                  <a:cubicBezTo>
                    <a:pt x="33" y="37"/>
                    <a:pt x="35" y="33"/>
                    <a:pt x="36" y="29"/>
                  </a:cubicBezTo>
                  <a:cubicBezTo>
                    <a:pt x="40" y="11"/>
                    <a:pt x="18" y="0"/>
                    <a:pt x="5" y="13"/>
                  </a:cubicBezTo>
                  <a:cubicBezTo>
                    <a:pt x="1" y="17"/>
                    <a:pt x="0" y="26"/>
                    <a:pt x="2" y="31"/>
                  </a:cubicBezTo>
                  <a:cubicBezTo>
                    <a:pt x="6" y="43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2916823" y="2963863"/>
              <a:ext cx="63500" cy="73025"/>
            </a:xfrm>
            <a:custGeom>
              <a:avLst/>
              <a:gdLst>
                <a:gd name="T0" fmla="*/ 11 w 15"/>
                <a:gd name="T1" fmla="*/ 15 h 17"/>
                <a:gd name="T2" fmla="*/ 13 w 15"/>
                <a:gd name="T3" fmla="*/ 11 h 17"/>
                <a:gd name="T4" fmla="*/ 1 w 15"/>
                <a:gd name="T5" fmla="*/ 5 h 17"/>
                <a:gd name="T6" fmla="*/ 0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2" y="14"/>
                    <a:pt x="13" y="13"/>
                    <a:pt x="13" y="11"/>
                  </a:cubicBezTo>
                  <a:cubicBezTo>
                    <a:pt x="15" y="4"/>
                    <a:pt x="6" y="0"/>
                    <a:pt x="1" y="5"/>
                  </a:cubicBezTo>
                  <a:cubicBezTo>
                    <a:pt x="0" y="7"/>
                    <a:pt x="0" y="10"/>
                    <a:pt x="0" y="12"/>
                  </a:cubicBezTo>
                  <a:cubicBezTo>
                    <a:pt x="2" y="16"/>
                    <a:pt x="7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4066173" y="3390900"/>
              <a:ext cx="1573213" cy="877888"/>
            </a:xfrm>
            <a:custGeom>
              <a:avLst/>
              <a:gdLst>
                <a:gd name="T0" fmla="*/ 193 w 371"/>
                <a:gd name="T1" fmla="*/ 4 h 206"/>
                <a:gd name="T2" fmla="*/ 158 w 371"/>
                <a:gd name="T3" fmla="*/ 65 h 206"/>
                <a:gd name="T4" fmla="*/ 104 w 371"/>
                <a:gd name="T5" fmla="*/ 16 h 206"/>
                <a:gd name="T6" fmla="*/ 97 w 371"/>
                <a:gd name="T7" fmla="*/ 15 h 206"/>
                <a:gd name="T8" fmla="*/ 94 w 371"/>
                <a:gd name="T9" fmla="*/ 20 h 206"/>
                <a:gd name="T10" fmla="*/ 94 w 371"/>
                <a:gd name="T11" fmla="*/ 21 h 206"/>
                <a:gd name="T12" fmla="*/ 100 w 371"/>
                <a:gd name="T13" fmla="*/ 92 h 206"/>
                <a:gd name="T14" fmla="*/ 35 w 371"/>
                <a:gd name="T15" fmla="*/ 75 h 206"/>
                <a:gd name="T16" fmla="*/ 29 w 371"/>
                <a:gd name="T17" fmla="*/ 77 h 206"/>
                <a:gd name="T18" fmla="*/ 28 w 371"/>
                <a:gd name="T19" fmla="*/ 81 h 206"/>
                <a:gd name="T20" fmla="*/ 28 w 371"/>
                <a:gd name="T21" fmla="*/ 84 h 206"/>
                <a:gd name="T22" fmla="*/ 59 w 371"/>
                <a:gd name="T23" fmla="*/ 145 h 206"/>
                <a:gd name="T24" fmla="*/ 2 w 371"/>
                <a:gd name="T25" fmla="*/ 136 h 206"/>
                <a:gd name="T26" fmla="*/ 0 w 371"/>
                <a:gd name="T27" fmla="*/ 148 h 206"/>
                <a:gd name="T28" fmla="*/ 69 w 371"/>
                <a:gd name="T29" fmla="*/ 159 h 206"/>
                <a:gd name="T30" fmla="*/ 75 w 371"/>
                <a:gd name="T31" fmla="*/ 156 h 206"/>
                <a:gd name="T32" fmla="*/ 76 w 371"/>
                <a:gd name="T33" fmla="*/ 153 h 206"/>
                <a:gd name="T34" fmla="*/ 76 w 371"/>
                <a:gd name="T35" fmla="*/ 150 h 206"/>
                <a:gd name="T36" fmla="*/ 45 w 371"/>
                <a:gd name="T37" fmla="*/ 90 h 206"/>
                <a:gd name="T38" fmla="*/ 105 w 371"/>
                <a:gd name="T39" fmla="*/ 106 h 206"/>
                <a:gd name="T40" fmla="*/ 111 w 371"/>
                <a:gd name="T41" fmla="*/ 105 h 206"/>
                <a:gd name="T42" fmla="*/ 113 w 371"/>
                <a:gd name="T43" fmla="*/ 100 h 206"/>
                <a:gd name="T44" fmla="*/ 113 w 371"/>
                <a:gd name="T45" fmla="*/ 100 h 206"/>
                <a:gd name="T46" fmla="*/ 107 w 371"/>
                <a:gd name="T47" fmla="*/ 35 h 206"/>
                <a:gd name="T48" fmla="*/ 155 w 371"/>
                <a:gd name="T49" fmla="*/ 79 h 206"/>
                <a:gd name="T50" fmla="*/ 160 w 371"/>
                <a:gd name="T51" fmla="*/ 81 h 206"/>
                <a:gd name="T52" fmla="*/ 165 w 371"/>
                <a:gd name="T53" fmla="*/ 78 h 206"/>
                <a:gd name="T54" fmla="*/ 195 w 371"/>
                <a:gd name="T55" fmla="*/ 25 h 206"/>
                <a:gd name="T56" fmla="*/ 205 w 371"/>
                <a:gd name="T57" fmla="*/ 83 h 206"/>
                <a:gd name="T58" fmla="*/ 208 w 371"/>
                <a:gd name="T59" fmla="*/ 88 h 206"/>
                <a:gd name="T60" fmla="*/ 214 w 371"/>
                <a:gd name="T61" fmla="*/ 88 h 206"/>
                <a:gd name="T62" fmla="*/ 263 w 371"/>
                <a:gd name="T63" fmla="*/ 55 h 206"/>
                <a:gd name="T64" fmla="*/ 252 w 371"/>
                <a:gd name="T65" fmla="*/ 114 h 206"/>
                <a:gd name="T66" fmla="*/ 252 w 371"/>
                <a:gd name="T67" fmla="*/ 115 h 206"/>
                <a:gd name="T68" fmla="*/ 254 w 371"/>
                <a:gd name="T69" fmla="*/ 119 h 206"/>
                <a:gd name="T70" fmla="*/ 259 w 371"/>
                <a:gd name="T71" fmla="*/ 121 h 206"/>
                <a:gd name="T72" fmla="*/ 313 w 371"/>
                <a:gd name="T73" fmla="*/ 109 h 206"/>
                <a:gd name="T74" fmla="*/ 288 w 371"/>
                <a:gd name="T75" fmla="*/ 161 h 206"/>
                <a:gd name="T76" fmla="*/ 287 w 371"/>
                <a:gd name="T77" fmla="*/ 164 h 206"/>
                <a:gd name="T78" fmla="*/ 288 w 371"/>
                <a:gd name="T79" fmla="*/ 167 h 206"/>
                <a:gd name="T80" fmla="*/ 294 w 371"/>
                <a:gd name="T81" fmla="*/ 170 h 206"/>
                <a:gd name="T82" fmla="*/ 348 w 371"/>
                <a:gd name="T83" fmla="*/ 164 h 206"/>
                <a:gd name="T84" fmla="*/ 315 w 371"/>
                <a:gd name="T85" fmla="*/ 197 h 206"/>
                <a:gd name="T86" fmla="*/ 323 w 371"/>
                <a:gd name="T87" fmla="*/ 206 h 206"/>
                <a:gd name="T88" fmla="*/ 369 w 371"/>
                <a:gd name="T89" fmla="*/ 161 h 206"/>
                <a:gd name="T90" fmla="*/ 370 w 371"/>
                <a:gd name="T91" fmla="*/ 154 h 206"/>
                <a:gd name="T92" fmla="*/ 364 w 371"/>
                <a:gd name="T93" fmla="*/ 151 h 206"/>
                <a:gd name="T94" fmla="*/ 303 w 371"/>
                <a:gd name="T95" fmla="*/ 156 h 206"/>
                <a:gd name="T96" fmla="*/ 330 w 371"/>
                <a:gd name="T97" fmla="*/ 103 h 206"/>
                <a:gd name="T98" fmla="*/ 330 w 371"/>
                <a:gd name="T99" fmla="*/ 100 h 206"/>
                <a:gd name="T100" fmla="*/ 329 w 371"/>
                <a:gd name="T101" fmla="*/ 96 h 206"/>
                <a:gd name="T102" fmla="*/ 323 w 371"/>
                <a:gd name="T103" fmla="*/ 94 h 206"/>
                <a:gd name="T104" fmla="*/ 266 w 371"/>
                <a:gd name="T105" fmla="*/ 107 h 206"/>
                <a:gd name="T106" fmla="*/ 277 w 371"/>
                <a:gd name="T107" fmla="*/ 43 h 206"/>
                <a:gd name="T108" fmla="*/ 278 w 371"/>
                <a:gd name="T109" fmla="*/ 42 h 206"/>
                <a:gd name="T110" fmla="*/ 275 w 371"/>
                <a:gd name="T111" fmla="*/ 37 h 206"/>
                <a:gd name="T112" fmla="*/ 268 w 371"/>
                <a:gd name="T113" fmla="*/ 37 h 206"/>
                <a:gd name="T114" fmla="*/ 215 w 371"/>
                <a:gd name="T115" fmla="*/ 72 h 206"/>
                <a:gd name="T116" fmla="*/ 205 w 371"/>
                <a:gd name="T117" fmla="*/ 6 h 206"/>
                <a:gd name="T118" fmla="*/ 200 w 371"/>
                <a:gd name="T119" fmla="*/ 1 h 206"/>
                <a:gd name="T120" fmla="*/ 193 w 371"/>
                <a:gd name="T121" fmla="*/ 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1" h="206">
                  <a:moveTo>
                    <a:pt x="193" y="4"/>
                  </a:moveTo>
                  <a:cubicBezTo>
                    <a:pt x="193" y="4"/>
                    <a:pt x="164" y="54"/>
                    <a:pt x="158" y="65"/>
                  </a:cubicBezTo>
                  <a:cubicBezTo>
                    <a:pt x="149" y="57"/>
                    <a:pt x="104" y="16"/>
                    <a:pt x="104" y="16"/>
                  </a:cubicBezTo>
                  <a:cubicBezTo>
                    <a:pt x="102" y="14"/>
                    <a:pt x="99" y="14"/>
                    <a:pt x="97" y="15"/>
                  </a:cubicBezTo>
                  <a:cubicBezTo>
                    <a:pt x="95" y="16"/>
                    <a:pt x="94" y="18"/>
                    <a:pt x="94" y="20"/>
                  </a:cubicBezTo>
                  <a:cubicBezTo>
                    <a:pt x="94" y="20"/>
                    <a:pt x="94" y="21"/>
                    <a:pt x="94" y="21"/>
                  </a:cubicBezTo>
                  <a:cubicBezTo>
                    <a:pt x="94" y="21"/>
                    <a:pt x="99" y="78"/>
                    <a:pt x="100" y="92"/>
                  </a:cubicBezTo>
                  <a:cubicBezTo>
                    <a:pt x="87" y="89"/>
                    <a:pt x="35" y="75"/>
                    <a:pt x="35" y="75"/>
                  </a:cubicBezTo>
                  <a:cubicBezTo>
                    <a:pt x="33" y="75"/>
                    <a:pt x="30" y="75"/>
                    <a:pt x="29" y="77"/>
                  </a:cubicBezTo>
                  <a:cubicBezTo>
                    <a:pt x="28" y="78"/>
                    <a:pt x="28" y="80"/>
                    <a:pt x="28" y="81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8" y="84"/>
                    <a:pt x="51" y="129"/>
                    <a:pt x="59" y="145"/>
                  </a:cubicBezTo>
                  <a:cubicBezTo>
                    <a:pt x="43" y="142"/>
                    <a:pt x="2" y="136"/>
                    <a:pt x="2" y="13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69" y="159"/>
                    <a:pt x="69" y="159"/>
                    <a:pt x="69" y="159"/>
                  </a:cubicBezTo>
                  <a:cubicBezTo>
                    <a:pt x="71" y="159"/>
                    <a:pt x="74" y="158"/>
                    <a:pt x="75" y="156"/>
                  </a:cubicBezTo>
                  <a:cubicBezTo>
                    <a:pt x="76" y="155"/>
                    <a:pt x="76" y="154"/>
                    <a:pt x="76" y="153"/>
                  </a:cubicBezTo>
                  <a:cubicBezTo>
                    <a:pt x="76" y="152"/>
                    <a:pt x="76" y="151"/>
                    <a:pt x="76" y="150"/>
                  </a:cubicBezTo>
                  <a:cubicBezTo>
                    <a:pt x="76" y="150"/>
                    <a:pt x="54" y="107"/>
                    <a:pt x="45" y="90"/>
                  </a:cubicBezTo>
                  <a:cubicBezTo>
                    <a:pt x="63" y="95"/>
                    <a:pt x="105" y="106"/>
                    <a:pt x="105" y="106"/>
                  </a:cubicBezTo>
                  <a:cubicBezTo>
                    <a:pt x="107" y="106"/>
                    <a:pt x="109" y="106"/>
                    <a:pt x="111" y="105"/>
                  </a:cubicBezTo>
                  <a:cubicBezTo>
                    <a:pt x="112" y="104"/>
                    <a:pt x="113" y="102"/>
                    <a:pt x="113" y="100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100"/>
                    <a:pt x="109" y="55"/>
                    <a:pt x="107" y="35"/>
                  </a:cubicBezTo>
                  <a:cubicBezTo>
                    <a:pt x="122" y="49"/>
                    <a:pt x="155" y="79"/>
                    <a:pt x="155" y="79"/>
                  </a:cubicBezTo>
                  <a:cubicBezTo>
                    <a:pt x="157" y="80"/>
                    <a:pt x="159" y="81"/>
                    <a:pt x="160" y="81"/>
                  </a:cubicBezTo>
                  <a:cubicBezTo>
                    <a:pt x="162" y="80"/>
                    <a:pt x="164" y="79"/>
                    <a:pt x="165" y="78"/>
                  </a:cubicBezTo>
                  <a:cubicBezTo>
                    <a:pt x="165" y="78"/>
                    <a:pt x="185" y="43"/>
                    <a:pt x="195" y="25"/>
                  </a:cubicBezTo>
                  <a:cubicBezTo>
                    <a:pt x="199" y="45"/>
                    <a:pt x="205" y="83"/>
                    <a:pt x="205" y="83"/>
                  </a:cubicBezTo>
                  <a:cubicBezTo>
                    <a:pt x="205" y="85"/>
                    <a:pt x="206" y="87"/>
                    <a:pt x="208" y="88"/>
                  </a:cubicBezTo>
                  <a:cubicBezTo>
                    <a:pt x="210" y="89"/>
                    <a:pt x="212" y="89"/>
                    <a:pt x="214" y="88"/>
                  </a:cubicBezTo>
                  <a:cubicBezTo>
                    <a:pt x="214" y="88"/>
                    <a:pt x="247" y="65"/>
                    <a:pt x="263" y="55"/>
                  </a:cubicBezTo>
                  <a:cubicBezTo>
                    <a:pt x="259" y="73"/>
                    <a:pt x="252" y="114"/>
                    <a:pt x="252" y="114"/>
                  </a:cubicBezTo>
                  <a:cubicBezTo>
                    <a:pt x="252" y="114"/>
                    <a:pt x="252" y="115"/>
                    <a:pt x="252" y="115"/>
                  </a:cubicBezTo>
                  <a:cubicBezTo>
                    <a:pt x="252" y="117"/>
                    <a:pt x="253" y="118"/>
                    <a:pt x="254" y="119"/>
                  </a:cubicBezTo>
                  <a:cubicBezTo>
                    <a:pt x="255" y="121"/>
                    <a:pt x="257" y="121"/>
                    <a:pt x="259" y="121"/>
                  </a:cubicBezTo>
                  <a:cubicBezTo>
                    <a:pt x="259" y="121"/>
                    <a:pt x="297" y="112"/>
                    <a:pt x="313" y="109"/>
                  </a:cubicBezTo>
                  <a:cubicBezTo>
                    <a:pt x="306" y="124"/>
                    <a:pt x="288" y="161"/>
                    <a:pt x="288" y="161"/>
                  </a:cubicBezTo>
                  <a:cubicBezTo>
                    <a:pt x="287" y="162"/>
                    <a:pt x="287" y="163"/>
                    <a:pt x="287" y="164"/>
                  </a:cubicBezTo>
                  <a:cubicBezTo>
                    <a:pt x="287" y="165"/>
                    <a:pt x="287" y="166"/>
                    <a:pt x="288" y="167"/>
                  </a:cubicBezTo>
                  <a:cubicBezTo>
                    <a:pt x="289" y="169"/>
                    <a:pt x="292" y="170"/>
                    <a:pt x="294" y="170"/>
                  </a:cubicBezTo>
                  <a:cubicBezTo>
                    <a:pt x="294" y="170"/>
                    <a:pt x="328" y="166"/>
                    <a:pt x="348" y="164"/>
                  </a:cubicBezTo>
                  <a:cubicBezTo>
                    <a:pt x="335" y="177"/>
                    <a:pt x="315" y="197"/>
                    <a:pt x="315" y="197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71" y="159"/>
                    <a:pt x="371" y="157"/>
                    <a:pt x="370" y="154"/>
                  </a:cubicBezTo>
                  <a:cubicBezTo>
                    <a:pt x="369" y="152"/>
                    <a:pt x="367" y="151"/>
                    <a:pt x="364" y="151"/>
                  </a:cubicBezTo>
                  <a:cubicBezTo>
                    <a:pt x="364" y="151"/>
                    <a:pt x="319" y="155"/>
                    <a:pt x="303" y="156"/>
                  </a:cubicBezTo>
                  <a:cubicBezTo>
                    <a:pt x="310" y="143"/>
                    <a:pt x="330" y="103"/>
                    <a:pt x="330" y="103"/>
                  </a:cubicBezTo>
                  <a:cubicBezTo>
                    <a:pt x="330" y="102"/>
                    <a:pt x="330" y="101"/>
                    <a:pt x="330" y="100"/>
                  </a:cubicBezTo>
                  <a:cubicBezTo>
                    <a:pt x="330" y="99"/>
                    <a:pt x="330" y="97"/>
                    <a:pt x="329" y="96"/>
                  </a:cubicBezTo>
                  <a:cubicBezTo>
                    <a:pt x="328" y="94"/>
                    <a:pt x="325" y="94"/>
                    <a:pt x="323" y="94"/>
                  </a:cubicBezTo>
                  <a:cubicBezTo>
                    <a:pt x="323" y="94"/>
                    <a:pt x="279" y="104"/>
                    <a:pt x="266" y="107"/>
                  </a:cubicBezTo>
                  <a:cubicBezTo>
                    <a:pt x="268" y="93"/>
                    <a:pt x="277" y="43"/>
                    <a:pt x="277" y="43"/>
                  </a:cubicBezTo>
                  <a:cubicBezTo>
                    <a:pt x="278" y="43"/>
                    <a:pt x="278" y="42"/>
                    <a:pt x="278" y="42"/>
                  </a:cubicBezTo>
                  <a:cubicBezTo>
                    <a:pt x="278" y="40"/>
                    <a:pt x="277" y="38"/>
                    <a:pt x="275" y="37"/>
                  </a:cubicBezTo>
                  <a:cubicBezTo>
                    <a:pt x="273" y="36"/>
                    <a:pt x="270" y="36"/>
                    <a:pt x="268" y="37"/>
                  </a:cubicBezTo>
                  <a:cubicBezTo>
                    <a:pt x="268" y="37"/>
                    <a:pt x="227" y="64"/>
                    <a:pt x="215" y="72"/>
                  </a:cubicBezTo>
                  <a:cubicBezTo>
                    <a:pt x="213" y="58"/>
                    <a:pt x="205" y="6"/>
                    <a:pt x="205" y="6"/>
                  </a:cubicBezTo>
                  <a:cubicBezTo>
                    <a:pt x="204" y="3"/>
                    <a:pt x="202" y="1"/>
                    <a:pt x="200" y="1"/>
                  </a:cubicBezTo>
                  <a:cubicBezTo>
                    <a:pt x="197" y="0"/>
                    <a:pt x="195" y="2"/>
                    <a:pt x="193" y="4"/>
                  </a:cubicBezTo>
                  <a:close/>
                </a:path>
              </a:pathLst>
            </a:custGeom>
            <a:solidFill>
              <a:srgbClr val="ED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294773" y="3641725"/>
              <a:ext cx="1089025" cy="611188"/>
            </a:xfrm>
            <a:custGeom>
              <a:avLst/>
              <a:gdLst>
                <a:gd name="T0" fmla="*/ 0 w 257"/>
                <a:gd name="T1" fmla="*/ 142 h 143"/>
                <a:gd name="T2" fmla="*/ 105 w 257"/>
                <a:gd name="T3" fmla="*/ 16 h 143"/>
                <a:gd name="T4" fmla="*/ 257 w 257"/>
                <a:gd name="T5" fmla="*/ 143 h 143"/>
                <a:gd name="T6" fmla="*/ 0 w 257"/>
                <a:gd name="T7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143">
                  <a:moveTo>
                    <a:pt x="0" y="142"/>
                  </a:moveTo>
                  <a:cubicBezTo>
                    <a:pt x="0" y="142"/>
                    <a:pt x="18" y="31"/>
                    <a:pt x="105" y="16"/>
                  </a:cubicBezTo>
                  <a:cubicBezTo>
                    <a:pt x="193" y="0"/>
                    <a:pt x="257" y="143"/>
                    <a:pt x="257" y="143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4672598" y="3881438"/>
              <a:ext cx="279400" cy="58738"/>
            </a:xfrm>
            <a:custGeom>
              <a:avLst/>
              <a:gdLst>
                <a:gd name="T0" fmla="*/ 23 w 66"/>
                <a:gd name="T1" fmla="*/ 3 h 14"/>
                <a:gd name="T2" fmla="*/ 0 w 66"/>
                <a:gd name="T3" fmla="*/ 12 h 14"/>
                <a:gd name="T4" fmla="*/ 66 w 66"/>
                <a:gd name="T5" fmla="*/ 14 h 14"/>
                <a:gd name="T6" fmla="*/ 23 w 66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">
                  <a:moveTo>
                    <a:pt x="23" y="3"/>
                  </a:moveTo>
                  <a:cubicBezTo>
                    <a:pt x="14" y="5"/>
                    <a:pt x="7" y="8"/>
                    <a:pt x="0" y="12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53" y="5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609098" y="3932238"/>
              <a:ext cx="393700" cy="50800"/>
            </a:xfrm>
            <a:custGeom>
              <a:avLst/>
              <a:gdLst>
                <a:gd name="T0" fmla="*/ 15 w 93"/>
                <a:gd name="T1" fmla="*/ 0 h 12"/>
                <a:gd name="T2" fmla="*/ 0 w 93"/>
                <a:gd name="T3" fmla="*/ 11 h 12"/>
                <a:gd name="T4" fmla="*/ 93 w 93"/>
                <a:gd name="T5" fmla="*/ 12 h 12"/>
                <a:gd name="T6" fmla="*/ 81 w 93"/>
                <a:gd name="T7" fmla="*/ 2 h 12"/>
                <a:gd name="T8" fmla="*/ 15 w 9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">
                  <a:moveTo>
                    <a:pt x="15" y="0"/>
                  </a:moveTo>
                  <a:cubicBezTo>
                    <a:pt x="9" y="3"/>
                    <a:pt x="5" y="7"/>
                    <a:pt x="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9" y="8"/>
                    <a:pt x="85" y="5"/>
                    <a:pt x="81" y="2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561473" y="3979863"/>
              <a:ext cx="496888" cy="63500"/>
            </a:xfrm>
            <a:custGeom>
              <a:avLst/>
              <a:gdLst>
                <a:gd name="T0" fmla="*/ 104 w 117"/>
                <a:gd name="T1" fmla="*/ 1 h 15"/>
                <a:gd name="T2" fmla="*/ 11 w 117"/>
                <a:gd name="T3" fmla="*/ 0 h 15"/>
                <a:gd name="T4" fmla="*/ 0 w 117"/>
                <a:gd name="T5" fmla="*/ 14 h 15"/>
                <a:gd name="T6" fmla="*/ 117 w 117"/>
                <a:gd name="T7" fmla="*/ 15 h 15"/>
                <a:gd name="T8" fmla="*/ 104 w 117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104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4"/>
                    <a:pt x="3" y="9"/>
                    <a:pt x="0" y="14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113" y="10"/>
                    <a:pt x="109" y="5"/>
                    <a:pt x="104" y="1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4528136" y="4038600"/>
              <a:ext cx="576263" cy="65088"/>
            </a:xfrm>
            <a:custGeom>
              <a:avLst/>
              <a:gdLst>
                <a:gd name="T0" fmla="*/ 125 w 136"/>
                <a:gd name="T1" fmla="*/ 1 h 15"/>
                <a:gd name="T2" fmla="*/ 8 w 136"/>
                <a:gd name="T3" fmla="*/ 0 h 15"/>
                <a:gd name="T4" fmla="*/ 0 w 136"/>
                <a:gd name="T5" fmla="*/ 14 h 15"/>
                <a:gd name="T6" fmla="*/ 136 w 136"/>
                <a:gd name="T7" fmla="*/ 15 h 15"/>
                <a:gd name="T8" fmla="*/ 125 w 136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5">
                  <a:moveTo>
                    <a:pt x="125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5"/>
                    <a:pt x="2" y="9"/>
                    <a:pt x="0" y="14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3" y="10"/>
                    <a:pt x="129" y="5"/>
                    <a:pt x="125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02736" y="4098925"/>
              <a:ext cx="644525" cy="68263"/>
            </a:xfrm>
            <a:custGeom>
              <a:avLst/>
              <a:gdLst>
                <a:gd name="T0" fmla="*/ 142 w 152"/>
                <a:gd name="T1" fmla="*/ 1 h 16"/>
                <a:gd name="T2" fmla="*/ 6 w 152"/>
                <a:gd name="T3" fmla="*/ 0 h 16"/>
                <a:gd name="T4" fmla="*/ 0 w 152"/>
                <a:gd name="T5" fmla="*/ 12 h 16"/>
                <a:gd name="T6" fmla="*/ 152 w 152"/>
                <a:gd name="T7" fmla="*/ 16 h 16"/>
                <a:gd name="T8" fmla="*/ 142 w 15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6">
                  <a:moveTo>
                    <a:pt x="142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4"/>
                    <a:pt x="2" y="9"/>
                    <a:pt x="0" y="12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49" y="12"/>
                    <a:pt x="146" y="6"/>
                    <a:pt x="142" y="1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485273" y="4149725"/>
              <a:ext cx="687388" cy="63500"/>
            </a:xfrm>
            <a:custGeom>
              <a:avLst/>
              <a:gdLst>
                <a:gd name="T0" fmla="*/ 156 w 162"/>
                <a:gd name="T1" fmla="*/ 4 h 15"/>
                <a:gd name="T2" fmla="*/ 4 w 162"/>
                <a:gd name="T3" fmla="*/ 0 h 15"/>
                <a:gd name="T4" fmla="*/ 0 w 162"/>
                <a:gd name="T5" fmla="*/ 13 h 15"/>
                <a:gd name="T6" fmla="*/ 162 w 162"/>
                <a:gd name="T7" fmla="*/ 15 h 15"/>
                <a:gd name="T8" fmla="*/ 156 w 162"/>
                <a:gd name="T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">
                  <a:moveTo>
                    <a:pt x="156" y="4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5"/>
                    <a:pt x="1" y="10"/>
                    <a:pt x="0" y="13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1" y="12"/>
                    <a:pt x="159" y="8"/>
                    <a:pt x="156" y="4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477336" y="4205288"/>
              <a:ext cx="711200" cy="42863"/>
            </a:xfrm>
            <a:custGeom>
              <a:avLst/>
              <a:gdLst>
                <a:gd name="T0" fmla="*/ 2 w 168"/>
                <a:gd name="T1" fmla="*/ 0 h 10"/>
                <a:gd name="T2" fmla="*/ 0 w 168"/>
                <a:gd name="T3" fmla="*/ 9 h 10"/>
                <a:gd name="T4" fmla="*/ 168 w 168"/>
                <a:gd name="T5" fmla="*/ 10 h 10"/>
                <a:gd name="T6" fmla="*/ 164 w 168"/>
                <a:gd name="T7" fmla="*/ 2 h 10"/>
                <a:gd name="T8" fmla="*/ 2 w 16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0">
                  <a:moveTo>
                    <a:pt x="2" y="0"/>
                  </a:moveTo>
                  <a:cubicBezTo>
                    <a:pt x="1" y="6"/>
                    <a:pt x="0" y="9"/>
                    <a:pt x="0" y="9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0"/>
                    <a:pt x="167" y="7"/>
                    <a:pt x="164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4401136" y="4137025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4493211" y="3940175"/>
              <a:ext cx="34925" cy="3968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4680536" y="3808413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4863098" y="3808413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5048836" y="3911600"/>
              <a:ext cx="34925" cy="3333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5159961" y="4060825"/>
              <a:ext cx="33338" cy="3333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252036" y="4175125"/>
              <a:ext cx="34925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2373898" y="2619375"/>
              <a:ext cx="80963" cy="134938"/>
            </a:xfrm>
            <a:custGeom>
              <a:avLst/>
              <a:gdLst>
                <a:gd name="T0" fmla="*/ 19 w 19"/>
                <a:gd name="T1" fmla="*/ 0 h 32"/>
                <a:gd name="T2" fmla="*/ 1 w 19"/>
                <a:gd name="T3" fmla="*/ 5 h 32"/>
                <a:gd name="T4" fmla="*/ 0 w 19"/>
                <a:gd name="T5" fmla="*/ 30 h 32"/>
                <a:gd name="T6" fmla="*/ 19 w 19"/>
                <a:gd name="T7" fmla="*/ 32 h 32"/>
                <a:gd name="T8" fmla="*/ 19 w 1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2">
                  <a:moveTo>
                    <a:pt x="19" y="0"/>
                  </a:moveTo>
                  <a:cubicBezTo>
                    <a:pt x="19" y="0"/>
                    <a:pt x="3" y="2"/>
                    <a:pt x="1" y="5"/>
                  </a:cubicBezTo>
                  <a:cubicBezTo>
                    <a:pt x="0" y="9"/>
                    <a:pt x="0" y="30"/>
                    <a:pt x="0" y="30"/>
                  </a:cubicBezTo>
                  <a:cubicBezTo>
                    <a:pt x="0" y="30"/>
                    <a:pt x="17" y="32"/>
                    <a:pt x="19" y="32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2485023" y="2622550"/>
              <a:ext cx="101600" cy="141288"/>
            </a:xfrm>
            <a:custGeom>
              <a:avLst/>
              <a:gdLst>
                <a:gd name="T0" fmla="*/ 1 w 24"/>
                <a:gd name="T1" fmla="*/ 0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2 h 33"/>
                <a:gd name="T8" fmla="*/ 1 w 2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4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2619961" y="2632075"/>
              <a:ext cx="101600" cy="139700"/>
            </a:xfrm>
            <a:custGeom>
              <a:avLst/>
              <a:gdLst>
                <a:gd name="T0" fmla="*/ 1 w 24"/>
                <a:gd name="T1" fmla="*/ 1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3 h 33"/>
                <a:gd name="T8" fmla="*/ 1 w 24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15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2769186" y="2644775"/>
              <a:ext cx="101600" cy="139700"/>
            </a:xfrm>
            <a:custGeom>
              <a:avLst/>
              <a:gdLst>
                <a:gd name="T0" fmla="*/ 1 w 24"/>
                <a:gd name="T1" fmla="*/ 1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2 h 33"/>
                <a:gd name="T8" fmla="*/ 1 w 24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5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2908886" y="2660650"/>
              <a:ext cx="177800" cy="141288"/>
            </a:xfrm>
            <a:custGeom>
              <a:avLst/>
              <a:gdLst>
                <a:gd name="T0" fmla="*/ 1 w 42"/>
                <a:gd name="T1" fmla="*/ 0 h 33"/>
                <a:gd name="T2" fmla="*/ 0 w 42"/>
                <a:gd name="T3" fmla="*/ 29 h 33"/>
                <a:gd name="T4" fmla="*/ 40 w 42"/>
                <a:gd name="T5" fmla="*/ 33 h 33"/>
                <a:gd name="T6" fmla="*/ 38 w 42"/>
                <a:gd name="T7" fmla="*/ 8 h 33"/>
                <a:gd name="T8" fmla="*/ 1 w 42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1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2" y="11"/>
                    <a:pt x="38" y="8"/>
                  </a:cubicBezTo>
                  <a:cubicBezTo>
                    <a:pt x="34" y="5"/>
                    <a:pt x="8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2353261" y="2784475"/>
              <a:ext cx="750888" cy="98425"/>
            </a:xfrm>
            <a:custGeom>
              <a:avLst/>
              <a:gdLst>
                <a:gd name="T0" fmla="*/ 5 w 473"/>
                <a:gd name="T1" fmla="*/ 0 h 62"/>
                <a:gd name="T2" fmla="*/ 473 w 473"/>
                <a:gd name="T3" fmla="*/ 38 h 62"/>
                <a:gd name="T4" fmla="*/ 473 w 473"/>
                <a:gd name="T5" fmla="*/ 62 h 62"/>
                <a:gd name="T6" fmla="*/ 0 w 473"/>
                <a:gd name="T7" fmla="*/ 19 h 62"/>
                <a:gd name="T8" fmla="*/ 5 w 47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2">
                  <a:moveTo>
                    <a:pt x="5" y="0"/>
                  </a:moveTo>
                  <a:lnTo>
                    <a:pt x="473" y="38"/>
                  </a:lnTo>
                  <a:lnTo>
                    <a:pt x="473" y="62"/>
                  </a:lnTo>
                  <a:lnTo>
                    <a:pt x="0" y="1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sp>
        <p:nvSpPr>
          <p:cNvPr id="102" name="思想气泡: 云 172"/>
          <p:cNvSpPr/>
          <p:nvPr/>
        </p:nvSpPr>
        <p:spPr>
          <a:xfrm>
            <a:off x="1949161" y="325538"/>
            <a:ext cx="8491322" cy="3184084"/>
          </a:xfrm>
          <a:prstGeom prst="roundRect">
            <a:avLst/>
          </a:prstGeom>
          <a:solidFill>
            <a:srgbClr val="FFFFFF">
              <a:alpha val="69020"/>
            </a:srgbClr>
          </a:solidFill>
          <a:ln w="57150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cs typeface="Montserrat" panose="00000500000000000000" charset="0"/>
            </a:endParaRPr>
          </a:p>
        </p:txBody>
      </p:sp>
      <p:pic>
        <p:nvPicPr>
          <p:cNvPr id="104" name="图片 8">
            <a:extLst>
              <a:ext uri="{FF2B5EF4-FFF2-40B4-BE49-F238E27FC236}">
                <a16:creationId xmlns:a16="http://schemas.microsoft.com/office/drawing/2014/main" id="{5612A7E8-4875-4C50-AB9B-34AE15776A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102" y="342443"/>
            <a:ext cx="7954568" cy="3183737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946DBD09-B995-4A84-909A-CFCD7E6F6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137" y="573268"/>
            <a:ext cx="7951331" cy="2967650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502" y="1741096"/>
            <a:ext cx="5164395" cy="516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803980"/>
            <a:ext cx="12192002" cy="84867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6535" y="-27408"/>
            <a:ext cx="12192002" cy="84867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6535" y="1652652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05666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784599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504265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283198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002864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rapezoid 9"/>
          <p:cNvSpPr/>
          <p:nvPr/>
        </p:nvSpPr>
        <p:spPr>
          <a:xfrm>
            <a:off x="1490885" y="2307065"/>
            <a:ext cx="9197162" cy="2159006"/>
          </a:xfrm>
          <a:prstGeom prst="trapezoid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46633" y="4165396"/>
            <a:ext cx="368299" cy="1311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" y="2269062"/>
            <a:ext cx="12192000" cy="101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35" y="177794"/>
            <a:ext cx="6712262" cy="21594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226" y="668957"/>
            <a:ext cx="2099542" cy="20995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0305">
            <a:off x="6873984" y="-86703"/>
            <a:ext cx="2103120" cy="21031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41" y="559644"/>
            <a:ext cx="2103120" cy="2103120"/>
          </a:xfrm>
          <a:prstGeom prst="rect">
            <a:avLst/>
          </a:prstGeom>
        </p:spPr>
      </p:pic>
      <p:sp>
        <p:nvSpPr>
          <p:cNvPr id="24" name="Snip and Round Single Corner Rectangle 23"/>
          <p:cNvSpPr/>
          <p:nvPr/>
        </p:nvSpPr>
        <p:spPr>
          <a:xfrm>
            <a:off x="1382232" y="4581808"/>
            <a:ext cx="9537405" cy="940978"/>
          </a:xfrm>
          <a:prstGeom prst="flowChartAlternateProcess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 LÀM THỦ MÔN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99" b="28589"/>
          <a:stretch/>
        </p:blipFill>
        <p:spPr>
          <a:xfrm>
            <a:off x="4814201" y="2603976"/>
            <a:ext cx="2277715" cy="188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6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1797 -0.49908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8" y="-249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va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0886 -0.29028 " pathEditMode="relative" rAng="0" ptsTypes="AA">
                                      <p:cBhvr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-14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803980"/>
            <a:ext cx="12192002" cy="84867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6535" y="-27408"/>
            <a:ext cx="12192002" cy="84867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6535" y="1652652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05666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784599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504265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283198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782" y="6044365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rapezoid 9"/>
          <p:cNvSpPr/>
          <p:nvPr/>
        </p:nvSpPr>
        <p:spPr>
          <a:xfrm>
            <a:off x="1490885" y="2307065"/>
            <a:ext cx="9197162" cy="2159006"/>
          </a:xfrm>
          <a:prstGeom prst="trapezoid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46633" y="4165396"/>
            <a:ext cx="368299" cy="1311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" y="2269062"/>
            <a:ext cx="12192000" cy="101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35" y="177794"/>
            <a:ext cx="6712262" cy="21594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226" y="668957"/>
            <a:ext cx="2099542" cy="2099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2631">
            <a:off x="2603135" y="820670"/>
            <a:ext cx="2103120" cy="2103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0305">
            <a:off x="6873984" y="-86703"/>
            <a:ext cx="2103120" cy="21031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41" y="559644"/>
            <a:ext cx="2103120" cy="2103120"/>
          </a:xfrm>
          <a:prstGeom prst="rect">
            <a:avLst/>
          </a:prstGeom>
        </p:spPr>
      </p:pic>
      <p:sp>
        <p:nvSpPr>
          <p:cNvPr id="24" name="Snip and Round Single Corner Rectangle 23"/>
          <p:cNvSpPr/>
          <p:nvPr/>
        </p:nvSpPr>
        <p:spPr>
          <a:xfrm>
            <a:off x="1382232" y="4581808"/>
            <a:ext cx="9537405" cy="940978"/>
          </a:xfrm>
          <a:prstGeom prst="snip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x 8 = ?</a:t>
            </a:r>
          </a:p>
        </p:txBody>
      </p:sp>
      <p:sp>
        <p:nvSpPr>
          <p:cNvPr id="25" name="Pentagon 24"/>
          <p:cNvSpPr/>
          <p:nvPr/>
        </p:nvSpPr>
        <p:spPr>
          <a:xfrm>
            <a:off x="1549593" y="6234280"/>
            <a:ext cx="4581189" cy="44592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1552019" y="5671629"/>
            <a:ext cx="4581189" cy="44592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6794566" y="5695177"/>
            <a:ext cx="4581189" cy="49386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6812666" y="6313251"/>
            <a:ext cx="4581189" cy="445925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99" b="28589"/>
          <a:stretch/>
        </p:blipFill>
        <p:spPr>
          <a:xfrm>
            <a:off x="4814201" y="2603976"/>
            <a:ext cx="2277715" cy="188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5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17696 -0.2919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-14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00416 -0.29977 " pathEditMode="relative" rAng="0" ptsTypes="AA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1797 -0.49908 " pathEditMode="relative" rAng="0" ptsTypes="AA"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8" y="-249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t va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0886 -0.29028 " pathEditMode="relative" rAng="0" ptsTypes="AA"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-14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5" grpId="3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803980"/>
            <a:ext cx="12192002" cy="84867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6535" y="-27408"/>
            <a:ext cx="12192002" cy="84867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6535" y="1652652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05666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784599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504265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283198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782" y="6044365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rapezoid 9"/>
          <p:cNvSpPr/>
          <p:nvPr/>
        </p:nvSpPr>
        <p:spPr>
          <a:xfrm>
            <a:off x="1490885" y="2307065"/>
            <a:ext cx="9197162" cy="2159006"/>
          </a:xfrm>
          <a:prstGeom prst="trapezoid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46633" y="4165396"/>
            <a:ext cx="368299" cy="1311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" y="2269062"/>
            <a:ext cx="12192000" cy="101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35" y="177794"/>
            <a:ext cx="6712262" cy="21594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226" y="668957"/>
            <a:ext cx="2099542" cy="2099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2631">
            <a:off x="2603135" y="820670"/>
            <a:ext cx="2103120" cy="2103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0305">
            <a:off x="6873984" y="-86703"/>
            <a:ext cx="2103120" cy="21031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41" y="559644"/>
            <a:ext cx="2103120" cy="2103120"/>
          </a:xfrm>
          <a:prstGeom prst="rect">
            <a:avLst/>
          </a:prstGeom>
        </p:spPr>
      </p:pic>
      <p:sp>
        <p:nvSpPr>
          <p:cNvPr id="24" name="Snip and Round Single Corner Rectangle 23"/>
          <p:cNvSpPr/>
          <p:nvPr/>
        </p:nvSpPr>
        <p:spPr>
          <a:xfrm>
            <a:off x="1382232" y="4581808"/>
            <a:ext cx="9537405" cy="940978"/>
          </a:xfrm>
          <a:prstGeom prst="snip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 + 8 - 2 = ?</a:t>
            </a:r>
          </a:p>
        </p:txBody>
      </p:sp>
      <p:sp>
        <p:nvSpPr>
          <p:cNvPr id="25" name="Pentagon 24"/>
          <p:cNvSpPr/>
          <p:nvPr/>
        </p:nvSpPr>
        <p:spPr>
          <a:xfrm>
            <a:off x="1549593" y="6234280"/>
            <a:ext cx="4581189" cy="44592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28</a:t>
            </a:r>
          </a:p>
        </p:txBody>
      </p:sp>
      <p:sp>
        <p:nvSpPr>
          <p:cNvPr id="26" name="Pentagon 25"/>
          <p:cNvSpPr/>
          <p:nvPr/>
        </p:nvSpPr>
        <p:spPr>
          <a:xfrm>
            <a:off x="1552019" y="5671629"/>
            <a:ext cx="4581189" cy="44592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17</a:t>
            </a:r>
          </a:p>
        </p:txBody>
      </p:sp>
      <p:sp>
        <p:nvSpPr>
          <p:cNvPr id="27" name="Pentagon 26"/>
          <p:cNvSpPr/>
          <p:nvPr/>
        </p:nvSpPr>
        <p:spPr>
          <a:xfrm>
            <a:off x="6794566" y="5695177"/>
            <a:ext cx="4581189" cy="49386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27</a:t>
            </a:r>
          </a:p>
        </p:txBody>
      </p:sp>
      <p:sp>
        <p:nvSpPr>
          <p:cNvPr id="28" name="Pentagon 27"/>
          <p:cNvSpPr/>
          <p:nvPr/>
        </p:nvSpPr>
        <p:spPr>
          <a:xfrm>
            <a:off x="6812666" y="6313251"/>
            <a:ext cx="4581189" cy="445925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38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99" b="28589"/>
          <a:stretch/>
        </p:blipFill>
        <p:spPr>
          <a:xfrm>
            <a:off x="4814201" y="2603976"/>
            <a:ext cx="2277715" cy="188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17696 -0.2919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-14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00416 -0.29977 " pathEditMode="relative" rAng="0" ptsTypes="AA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1797 -0.49908 " pathEditMode="relative" rAng="0" ptsTypes="AA"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8" y="-249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t va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0886 -0.29028 " pathEditMode="relative" rAng="0" ptsTypes="AA"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-14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5" grpId="3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803980"/>
            <a:ext cx="12192002" cy="84867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6535" y="-27408"/>
            <a:ext cx="12192002" cy="84867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6535" y="1652652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05666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784599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504265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283198"/>
            <a:ext cx="12192000" cy="7789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002864"/>
            <a:ext cx="12192000" cy="7789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rapezoid 9"/>
          <p:cNvSpPr/>
          <p:nvPr/>
        </p:nvSpPr>
        <p:spPr>
          <a:xfrm>
            <a:off x="1490885" y="2307065"/>
            <a:ext cx="9197162" cy="2159006"/>
          </a:xfrm>
          <a:prstGeom prst="trapezoid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46633" y="4165396"/>
            <a:ext cx="368299" cy="1311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" y="2269062"/>
            <a:ext cx="12192000" cy="101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35" y="177794"/>
            <a:ext cx="6712262" cy="21594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226" y="668957"/>
            <a:ext cx="2099542" cy="2099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2631">
            <a:off x="2603135" y="820670"/>
            <a:ext cx="2103120" cy="2103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0305">
            <a:off x="6873984" y="-86703"/>
            <a:ext cx="2103120" cy="21031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41" y="559644"/>
            <a:ext cx="2103120" cy="2103120"/>
          </a:xfrm>
          <a:prstGeom prst="rect">
            <a:avLst/>
          </a:prstGeom>
        </p:spPr>
      </p:pic>
      <p:sp>
        <p:nvSpPr>
          <p:cNvPr id="24" name="Snip and Round Single Corner Rectangle 23"/>
          <p:cNvSpPr/>
          <p:nvPr/>
        </p:nvSpPr>
        <p:spPr>
          <a:xfrm>
            <a:off x="1382232" y="4581808"/>
            <a:ext cx="9537405" cy="940978"/>
          </a:xfrm>
          <a:prstGeom prst="snip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37 - 17 + 10 = ?</a:t>
            </a:r>
          </a:p>
        </p:txBody>
      </p:sp>
      <p:sp>
        <p:nvSpPr>
          <p:cNvPr id="25" name="Pentagon 24"/>
          <p:cNvSpPr/>
          <p:nvPr/>
        </p:nvSpPr>
        <p:spPr>
          <a:xfrm>
            <a:off x="1084880" y="5706395"/>
            <a:ext cx="4581189" cy="366954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30</a:t>
            </a:r>
          </a:p>
        </p:txBody>
      </p:sp>
      <p:sp>
        <p:nvSpPr>
          <p:cNvPr id="26" name="Pentagon 25"/>
          <p:cNvSpPr/>
          <p:nvPr/>
        </p:nvSpPr>
        <p:spPr>
          <a:xfrm>
            <a:off x="1084879" y="6248552"/>
            <a:ext cx="4581189" cy="366954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20</a:t>
            </a:r>
          </a:p>
        </p:txBody>
      </p:sp>
      <p:sp>
        <p:nvSpPr>
          <p:cNvPr id="27" name="Pentagon 26"/>
          <p:cNvSpPr/>
          <p:nvPr/>
        </p:nvSpPr>
        <p:spPr>
          <a:xfrm>
            <a:off x="6794566" y="5695177"/>
            <a:ext cx="4581189" cy="366954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40</a:t>
            </a:r>
          </a:p>
        </p:txBody>
      </p:sp>
      <p:sp>
        <p:nvSpPr>
          <p:cNvPr id="28" name="Pentagon 27"/>
          <p:cNvSpPr/>
          <p:nvPr/>
        </p:nvSpPr>
        <p:spPr>
          <a:xfrm>
            <a:off x="6794565" y="6237334"/>
            <a:ext cx="4581189" cy="366954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50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99" b="28589"/>
          <a:stretch/>
        </p:blipFill>
        <p:spPr>
          <a:xfrm>
            <a:off x="4814201" y="2603976"/>
            <a:ext cx="2277715" cy="188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17696 -0.2919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-14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00416 -0.29977 " pathEditMode="relative" rAng="0" ptsTypes="AA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1797 -0.49908 " pathEditMode="relative" rAng="0" ptsTypes="AA"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8" y="-249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t va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20886 -0.29028 " pathEditMode="relative" rAng="0" ptsTypes="AA"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-14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 tru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5" grpId="3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447" y="4757170"/>
            <a:ext cx="12357400" cy="2248747"/>
            <a:chOff x="2927351" y="2571750"/>
            <a:chExt cx="6337300" cy="1620838"/>
          </a:xfrm>
        </p:grpSpPr>
        <p:sp>
          <p:nvSpPr>
            <p:cNvPr id="5" name="Freeform 5"/>
            <p:cNvSpPr/>
            <p:nvPr/>
          </p:nvSpPr>
          <p:spPr bwMode="auto">
            <a:xfrm>
              <a:off x="4402138" y="2933700"/>
              <a:ext cx="152400" cy="406400"/>
            </a:xfrm>
            <a:custGeom>
              <a:avLst/>
              <a:gdLst>
                <a:gd name="T0" fmla="*/ 15 w 36"/>
                <a:gd name="T1" fmla="*/ 78 h 95"/>
                <a:gd name="T2" fmla="*/ 2 w 36"/>
                <a:gd name="T3" fmla="*/ 0 h 95"/>
                <a:gd name="T4" fmla="*/ 6 w 36"/>
                <a:gd name="T5" fmla="*/ 0 h 95"/>
                <a:gd name="T6" fmla="*/ 36 w 36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95">
                  <a:moveTo>
                    <a:pt x="15" y="78"/>
                  </a:moveTo>
                  <a:cubicBezTo>
                    <a:pt x="9" y="53"/>
                    <a:pt x="0" y="26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9" y="31"/>
                    <a:pt x="25" y="69"/>
                    <a:pt x="36" y="9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465638" y="2963863"/>
              <a:ext cx="98425" cy="187325"/>
            </a:xfrm>
            <a:custGeom>
              <a:avLst/>
              <a:gdLst>
                <a:gd name="T0" fmla="*/ 0 w 23"/>
                <a:gd name="T1" fmla="*/ 31 h 44"/>
                <a:gd name="T2" fmla="*/ 18 w 23"/>
                <a:gd name="T3" fmla="*/ 0 h 44"/>
                <a:gd name="T4" fmla="*/ 0 w 23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4">
                  <a:moveTo>
                    <a:pt x="0" y="31"/>
                  </a:moveTo>
                  <a:cubicBezTo>
                    <a:pt x="6" y="21"/>
                    <a:pt x="12" y="10"/>
                    <a:pt x="18" y="0"/>
                  </a:cubicBezTo>
                  <a:cubicBezTo>
                    <a:pt x="23" y="9"/>
                    <a:pt x="7" y="38"/>
                    <a:pt x="0" y="44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198938" y="2571750"/>
              <a:ext cx="327025" cy="465138"/>
            </a:xfrm>
            <a:custGeom>
              <a:avLst/>
              <a:gdLst>
                <a:gd name="T0" fmla="*/ 59 w 77"/>
                <a:gd name="T1" fmla="*/ 27 h 109"/>
                <a:gd name="T2" fmla="*/ 28 w 77"/>
                <a:gd name="T3" fmla="*/ 92 h 109"/>
                <a:gd name="T4" fmla="*/ 74 w 77"/>
                <a:gd name="T5" fmla="*/ 71 h 109"/>
                <a:gd name="T6" fmla="*/ 59 w 77"/>
                <a:gd name="T7" fmla="*/ 2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09">
                  <a:moveTo>
                    <a:pt x="59" y="27"/>
                  </a:moveTo>
                  <a:cubicBezTo>
                    <a:pt x="16" y="0"/>
                    <a:pt x="0" y="69"/>
                    <a:pt x="28" y="92"/>
                  </a:cubicBezTo>
                  <a:cubicBezTo>
                    <a:pt x="49" y="109"/>
                    <a:pt x="71" y="96"/>
                    <a:pt x="74" y="71"/>
                  </a:cubicBezTo>
                  <a:cubicBezTo>
                    <a:pt x="77" y="53"/>
                    <a:pt x="77" y="38"/>
                    <a:pt x="59" y="27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516438" y="2857500"/>
              <a:ext cx="203200" cy="212725"/>
            </a:xfrm>
            <a:custGeom>
              <a:avLst/>
              <a:gdLst>
                <a:gd name="T0" fmla="*/ 29 w 48"/>
                <a:gd name="T1" fmla="*/ 12 h 50"/>
                <a:gd name="T2" fmla="*/ 2 w 48"/>
                <a:gd name="T3" fmla="*/ 26 h 50"/>
                <a:gd name="T4" fmla="*/ 29 w 48"/>
                <a:gd name="T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0">
                  <a:moveTo>
                    <a:pt x="29" y="12"/>
                  </a:moveTo>
                  <a:cubicBezTo>
                    <a:pt x="48" y="36"/>
                    <a:pt x="4" y="50"/>
                    <a:pt x="2" y="26"/>
                  </a:cubicBezTo>
                  <a:cubicBezTo>
                    <a:pt x="0" y="11"/>
                    <a:pt x="19" y="0"/>
                    <a:pt x="29" y="1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4384676" y="2728913"/>
              <a:ext cx="30163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4270376" y="2784475"/>
              <a:ext cx="34925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356101" y="2801938"/>
              <a:ext cx="33338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38" y="2771775"/>
              <a:ext cx="30163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4414838" y="2900363"/>
              <a:ext cx="30163" cy="3333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597401" y="2917825"/>
              <a:ext cx="33338" cy="2857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533901" y="2963863"/>
              <a:ext cx="33338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300538" y="2895600"/>
              <a:ext cx="30163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470401" y="2801938"/>
              <a:ext cx="1466850" cy="874713"/>
            </a:xfrm>
            <a:custGeom>
              <a:avLst/>
              <a:gdLst>
                <a:gd name="T0" fmla="*/ 346 w 346"/>
                <a:gd name="T1" fmla="*/ 204 h 205"/>
                <a:gd name="T2" fmla="*/ 173 w 346"/>
                <a:gd name="T3" fmla="*/ 0 h 205"/>
                <a:gd name="T4" fmla="*/ 0 w 346"/>
                <a:gd name="T5" fmla="*/ 204 h 205"/>
                <a:gd name="T6" fmla="*/ 0 w 346"/>
                <a:gd name="T7" fmla="*/ 205 h 205"/>
                <a:gd name="T8" fmla="*/ 346 w 346"/>
                <a:gd name="T9" fmla="*/ 205 h 205"/>
                <a:gd name="T10" fmla="*/ 346 w 346"/>
                <a:gd name="T11" fmla="*/ 20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6" h="205">
                  <a:moveTo>
                    <a:pt x="346" y="204"/>
                  </a:moveTo>
                  <a:cubicBezTo>
                    <a:pt x="346" y="105"/>
                    <a:pt x="269" y="0"/>
                    <a:pt x="173" y="0"/>
                  </a:cubicBezTo>
                  <a:cubicBezTo>
                    <a:pt x="78" y="0"/>
                    <a:pt x="0" y="105"/>
                    <a:pt x="0" y="204"/>
                  </a:cubicBezTo>
                  <a:cubicBezTo>
                    <a:pt x="0" y="204"/>
                    <a:pt x="0" y="205"/>
                    <a:pt x="0" y="205"/>
                  </a:cubicBezTo>
                  <a:cubicBezTo>
                    <a:pt x="346" y="205"/>
                    <a:pt x="346" y="205"/>
                    <a:pt x="346" y="205"/>
                  </a:cubicBezTo>
                  <a:cubicBezTo>
                    <a:pt x="346" y="205"/>
                    <a:pt x="346" y="204"/>
                    <a:pt x="346" y="204"/>
                  </a:cubicBezTo>
                  <a:close/>
                </a:path>
              </a:pathLst>
            </a:custGeom>
            <a:solidFill>
              <a:srgbClr val="9A6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597401" y="2986088"/>
              <a:ext cx="1200150" cy="715963"/>
            </a:xfrm>
            <a:custGeom>
              <a:avLst/>
              <a:gdLst>
                <a:gd name="T0" fmla="*/ 283 w 283"/>
                <a:gd name="T1" fmla="*/ 167 h 168"/>
                <a:gd name="T2" fmla="*/ 142 w 283"/>
                <a:gd name="T3" fmla="*/ 0 h 168"/>
                <a:gd name="T4" fmla="*/ 0 w 283"/>
                <a:gd name="T5" fmla="*/ 167 h 168"/>
                <a:gd name="T6" fmla="*/ 0 w 283"/>
                <a:gd name="T7" fmla="*/ 168 h 168"/>
                <a:gd name="T8" fmla="*/ 283 w 283"/>
                <a:gd name="T9" fmla="*/ 168 h 168"/>
                <a:gd name="T10" fmla="*/ 283 w 283"/>
                <a:gd name="T11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168">
                  <a:moveTo>
                    <a:pt x="283" y="167"/>
                  </a:moveTo>
                  <a:cubicBezTo>
                    <a:pt x="283" y="85"/>
                    <a:pt x="220" y="0"/>
                    <a:pt x="142" y="0"/>
                  </a:cubicBezTo>
                  <a:cubicBezTo>
                    <a:pt x="64" y="0"/>
                    <a:pt x="0" y="85"/>
                    <a:pt x="0" y="167"/>
                  </a:cubicBezTo>
                  <a:cubicBezTo>
                    <a:pt x="0" y="167"/>
                    <a:pt x="0" y="167"/>
                    <a:pt x="0" y="168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3" y="167"/>
                    <a:pt x="283" y="167"/>
                    <a:pt x="283" y="167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779963" y="3138488"/>
              <a:ext cx="822325" cy="477838"/>
            </a:xfrm>
            <a:custGeom>
              <a:avLst/>
              <a:gdLst>
                <a:gd name="T0" fmla="*/ 194 w 194"/>
                <a:gd name="T1" fmla="*/ 112 h 112"/>
                <a:gd name="T2" fmla="*/ 97 w 194"/>
                <a:gd name="T3" fmla="*/ 0 h 112"/>
                <a:gd name="T4" fmla="*/ 0 w 194"/>
                <a:gd name="T5" fmla="*/ 112 h 112"/>
                <a:gd name="T6" fmla="*/ 0 w 194"/>
                <a:gd name="T7" fmla="*/ 112 h 112"/>
                <a:gd name="T8" fmla="*/ 194 w 194"/>
                <a:gd name="T9" fmla="*/ 112 h 112"/>
                <a:gd name="T10" fmla="*/ 194 w 194"/>
                <a:gd name="T1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2">
                  <a:moveTo>
                    <a:pt x="194" y="112"/>
                  </a:moveTo>
                  <a:cubicBezTo>
                    <a:pt x="194" y="57"/>
                    <a:pt x="150" y="0"/>
                    <a:pt x="97" y="0"/>
                  </a:cubicBezTo>
                  <a:cubicBezTo>
                    <a:pt x="43" y="0"/>
                    <a:pt x="0" y="57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4" y="112"/>
                    <a:pt x="194" y="112"/>
                    <a:pt x="194" y="112"/>
                  </a:cubicBezTo>
                  <a:close/>
                </a:path>
              </a:pathLst>
            </a:custGeom>
            <a:solidFill>
              <a:srgbClr val="BB9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902201" y="3279775"/>
              <a:ext cx="525463" cy="341313"/>
            </a:xfrm>
            <a:custGeom>
              <a:avLst/>
              <a:gdLst>
                <a:gd name="T0" fmla="*/ 124 w 124"/>
                <a:gd name="T1" fmla="*/ 80 h 80"/>
                <a:gd name="T2" fmla="*/ 62 w 124"/>
                <a:gd name="T3" fmla="*/ 0 h 80"/>
                <a:gd name="T4" fmla="*/ 0 w 124"/>
                <a:gd name="T5" fmla="*/ 80 h 80"/>
                <a:gd name="T6" fmla="*/ 0 w 124"/>
                <a:gd name="T7" fmla="*/ 80 h 80"/>
                <a:gd name="T8" fmla="*/ 124 w 124"/>
                <a:gd name="T9" fmla="*/ 80 h 80"/>
                <a:gd name="T10" fmla="*/ 124 w 124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80">
                  <a:moveTo>
                    <a:pt x="124" y="80"/>
                  </a:moveTo>
                  <a:cubicBezTo>
                    <a:pt x="124" y="41"/>
                    <a:pt x="96" y="0"/>
                    <a:pt x="62" y="0"/>
                  </a:cubicBezTo>
                  <a:cubicBezTo>
                    <a:pt x="28" y="0"/>
                    <a:pt x="0" y="41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lose/>
                </a:path>
              </a:pathLst>
            </a:custGeom>
            <a:solidFill>
              <a:srgbClr val="FFC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500688" y="2955925"/>
              <a:ext cx="2114550" cy="1198563"/>
            </a:xfrm>
            <a:custGeom>
              <a:avLst/>
              <a:gdLst>
                <a:gd name="T0" fmla="*/ 499 w 499"/>
                <a:gd name="T1" fmla="*/ 279 h 281"/>
                <a:gd name="T2" fmla="*/ 250 w 499"/>
                <a:gd name="T3" fmla="*/ 0 h 281"/>
                <a:gd name="T4" fmla="*/ 0 w 499"/>
                <a:gd name="T5" fmla="*/ 279 h 281"/>
                <a:gd name="T6" fmla="*/ 0 w 499"/>
                <a:gd name="T7" fmla="*/ 281 h 281"/>
                <a:gd name="T8" fmla="*/ 499 w 499"/>
                <a:gd name="T9" fmla="*/ 281 h 281"/>
                <a:gd name="T10" fmla="*/ 499 w 499"/>
                <a:gd name="T11" fmla="*/ 27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9" h="281">
                  <a:moveTo>
                    <a:pt x="499" y="279"/>
                  </a:moveTo>
                  <a:cubicBezTo>
                    <a:pt x="499" y="125"/>
                    <a:pt x="387" y="0"/>
                    <a:pt x="250" y="0"/>
                  </a:cubicBezTo>
                  <a:cubicBezTo>
                    <a:pt x="112" y="0"/>
                    <a:pt x="0" y="125"/>
                    <a:pt x="0" y="279"/>
                  </a:cubicBezTo>
                  <a:cubicBezTo>
                    <a:pt x="0" y="280"/>
                    <a:pt x="0" y="280"/>
                    <a:pt x="0" y="281"/>
                  </a:cubicBezTo>
                  <a:cubicBezTo>
                    <a:pt x="499" y="281"/>
                    <a:pt x="499" y="281"/>
                    <a:pt x="499" y="281"/>
                  </a:cubicBezTo>
                  <a:cubicBezTo>
                    <a:pt x="499" y="280"/>
                    <a:pt x="499" y="280"/>
                    <a:pt x="499" y="279"/>
                  </a:cubicBezTo>
                  <a:close/>
                </a:path>
              </a:pathLst>
            </a:custGeom>
            <a:solidFill>
              <a:srgbClr val="FF8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683251" y="3224213"/>
              <a:ext cx="1738313" cy="917575"/>
            </a:xfrm>
            <a:custGeom>
              <a:avLst/>
              <a:gdLst>
                <a:gd name="T0" fmla="*/ 410 w 410"/>
                <a:gd name="T1" fmla="*/ 213 h 215"/>
                <a:gd name="T2" fmla="*/ 205 w 410"/>
                <a:gd name="T3" fmla="*/ 0 h 215"/>
                <a:gd name="T4" fmla="*/ 0 w 410"/>
                <a:gd name="T5" fmla="*/ 213 h 215"/>
                <a:gd name="T6" fmla="*/ 0 w 410"/>
                <a:gd name="T7" fmla="*/ 215 h 215"/>
                <a:gd name="T8" fmla="*/ 410 w 410"/>
                <a:gd name="T9" fmla="*/ 215 h 215"/>
                <a:gd name="T10" fmla="*/ 410 w 410"/>
                <a:gd name="T11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" h="215">
                  <a:moveTo>
                    <a:pt x="410" y="213"/>
                  </a:moveTo>
                  <a:cubicBezTo>
                    <a:pt x="410" y="95"/>
                    <a:pt x="318" y="0"/>
                    <a:pt x="205" y="0"/>
                  </a:cubicBezTo>
                  <a:cubicBezTo>
                    <a:pt x="92" y="0"/>
                    <a:pt x="0" y="95"/>
                    <a:pt x="0" y="213"/>
                  </a:cubicBezTo>
                  <a:cubicBezTo>
                    <a:pt x="0" y="214"/>
                    <a:pt x="0" y="214"/>
                    <a:pt x="0" y="215"/>
                  </a:cubicBezTo>
                  <a:cubicBezTo>
                    <a:pt x="410" y="215"/>
                    <a:pt x="410" y="215"/>
                    <a:pt x="410" y="215"/>
                  </a:cubicBezTo>
                  <a:cubicBezTo>
                    <a:pt x="410" y="214"/>
                    <a:pt x="410" y="214"/>
                    <a:pt x="410" y="21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5878513" y="3438525"/>
              <a:ext cx="1360488" cy="712788"/>
            </a:xfrm>
            <a:custGeom>
              <a:avLst/>
              <a:gdLst>
                <a:gd name="T0" fmla="*/ 321 w 321"/>
                <a:gd name="T1" fmla="*/ 166 h 167"/>
                <a:gd name="T2" fmla="*/ 161 w 321"/>
                <a:gd name="T3" fmla="*/ 0 h 167"/>
                <a:gd name="T4" fmla="*/ 0 w 321"/>
                <a:gd name="T5" fmla="*/ 166 h 167"/>
                <a:gd name="T6" fmla="*/ 0 w 321"/>
                <a:gd name="T7" fmla="*/ 167 h 167"/>
                <a:gd name="T8" fmla="*/ 321 w 321"/>
                <a:gd name="T9" fmla="*/ 167 h 167"/>
                <a:gd name="T10" fmla="*/ 321 w 321"/>
                <a:gd name="T11" fmla="*/ 16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67">
                  <a:moveTo>
                    <a:pt x="321" y="166"/>
                  </a:moveTo>
                  <a:cubicBezTo>
                    <a:pt x="321" y="74"/>
                    <a:pt x="249" y="0"/>
                    <a:pt x="161" y="0"/>
                  </a:cubicBezTo>
                  <a:cubicBezTo>
                    <a:pt x="72" y="0"/>
                    <a:pt x="0" y="74"/>
                    <a:pt x="0" y="166"/>
                  </a:cubicBezTo>
                  <a:cubicBezTo>
                    <a:pt x="0" y="166"/>
                    <a:pt x="0" y="166"/>
                    <a:pt x="0" y="167"/>
                  </a:cubicBezTo>
                  <a:cubicBezTo>
                    <a:pt x="321" y="167"/>
                    <a:pt x="321" y="167"/>
                    <a:pt x="321" y="167"/>
                  </a:cubicBezTo>
                  <a:cubicBezTo>
                    <a:pt x="321" y="166"/>
                    <a:pt x="321" y="166"/>
                    <a:pt x="321" y="166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119813" y="3621088"/>
              <a:ext cx="877888" cy="495300"/>
            </a:xfrm>
            <a:custGeom>
              <a:avLst/>
              <a:gdLst>
                <a:gd name="T0" fmla="*/ 207 w 207"/>
                <a:gd name="T1" fmla="*/ 115 h 116"/>
                <a:gd name="T2" fmla="*/ 104 w 207"/>
                <a:gd name="T3" fmla="*/ 0 h 116"/>
                <a:gd name="T4" fmla="*/ 0 w 207"/>
                <a:gd name="T5" fmla="*/ 115 h 116"/>
                <a:gd name="T6" fmla="*/ 0 w 207"/>
                <a:gd name="T7" fmla="*/ 116 h 116"/>
                <a:gd name="T8" fmla="*/ 207 w 207"/>
                <a:gd name="T9" fmla="*/ 116 h 116"/>
                <a:gd name="T10" fmla="*/ 207 w 207"/>
                <a:gd name="T11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116">
                  <a:moveTo>
                    <a:pt x="207" y="115"/>
                  </a:moveTo>
                  <a:cubicBezTo>
                    <a:pt x="207" y="51"/>
                    <a:pt x="161" y="0"/>
                    <a:pt x="104" y="0"/>
                  </a:cubicBezTo>
                  <a:cubicBezTo>
                    <a:pt x="46" y="0"/>
                    <a:pt x="0" y="51"/>
                    <a:pt x="0" y="115"/>
                  </a:cubicBezTo>
                  <a:cubicBezTo>
                    <a:pt x="0" y="115"/>
                    <a:pt x="0" y="115"/>
                    <a:pt x="0" y="116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7" y="115"/>
                    <a:pt x="207" y="115"/>
                    <a:pt x="207" y="115"/>
                  </a:cubicBezTo>
                  <a:close/>
                </a:path>
              </a:pathLst>
            </a:custGeom>
            <a:solidFill>
              <a:srgbClr val="B1C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315076" y="3822700"/>
              <a:ext cx="474663" cy="268288"/>
            </a:xfrm>
            <a:custGeom>
              <a:avLst/>
              <a:gdLst>
                <a:gd name="T0" fmla="*/ 112 w 112"/>
                <a:gd name="T1" fmla="*/ 62 h 63"/>
                <a:gd name="T2" fmla="*/ 56 w 112"/>
                <a:gd name="T3" fmla="*/ 0 h 63"/>
                <a:gd name="T4" fmla="*/ 0 w 112"/>
                <a:gd name="T5" fmla="*/ 62 h 63"/>
                <a:gd name="T6" fmla="*/ 0 w 112"/>
                <a:gd name="T7" fmla="*/ 63 h 63"/>
                <a:gd name="T8" fmla="*/ 112 w 112"/>
                <a:gd name="T9" fmla="*/ 63 h 63"/>
                <a:gd name="T10" fmla="*/ 112 w 112"/>
                <a:gd name="T11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63">
                  <a:moveTo>
                    <a:pt x="112" y="62"/>
                  </a:moveTo>
                  <a:cubicBezTo>
                    <a:pt x="112" y="28"/>
                    <a:pt x="87" y="0"/>
                    <a:pt x="56" y="0"/>
                  </a:cubicBezTo>
                  <a:cubicBezTo>
                    <a:pt x="25" y="0"/>
                    <a:pt x="0" y="28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2" y="62"/>
                    <a:pt x="112" y="62"/>
                    <a:pt x="112" y="62"/>
                  </a:cubicBezTo>
                  <a:close/>
                </a:path>
              </a:pathLst>
            </a:custGeom>
            <a:solidFill>
              <a:srgbClr val="8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353176" y="3317875"/>
              <a:ext cx="2911475" cy="871538"/>
            </a:xfrm>
            <a:custGeom>
              <a:avLst/>
              <a:gdLst>
                <a:gd name="T0" fmla="*/ 0 w 687"/>
                <a:gd name="T1" fmla="*/ 204 h 204"/>
                <a:gd name="T2" fmla="*/ 368 w 687"/>
                <a:gd name="T3" fmla="*/ 3 h 204"/>
                <a:gd name="T4" fmla="*/ 687 w 687"/>
                <a:gd name="T5" fmla="*/ 202 h 204"/>
                <a:gd name="T6" fmla="*/ 0 w 687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7" h="204">
                  <a:moveTo>
                    <a:pt x="0" y="204"/>
                  </a:moveTo>
                  <a:cubicBezTo>
                    <a:pt x="0" y="204"/>
                    <a:pt x="156" y="0"/>
                    <a:pt x="368" y="3"/>
                  </a:cubicBezTo>
                  <a:cubicBezTo>
                    <a:pt x="580" y="6"/>
                    <a:pt x="687" y="202"/>
                    <a:pt x="687" y="202"/>
                  </a:cubicBezTo>
                  <a:lnTo>
                    <a:pt x="0" y="204"/>
                  </a:lnTo>
                  <a:close/>
                </a:path>
              </a:pathLst>
            </a:custGeom>
            <a:solidFill>
              <a:srgbClr val="74AC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818313" y="3608388"/>
              <a:ext cx="2103438" cy="576263"/>
            </a:xfrm>
            <a:custGeom>
              <a:avLst/>
              <a:gdLst>
                <a:gd name="T0" fmla="*/ 0 w 496"/>
                <a:gd name="T1" fmla="*/ 134 h 135"/>
                <a:gd name="T2" fmla="*/ 267 w 496"/>
                <a:gd name="T3" fmla="*/ 2 h 135"/>
                <a:gd name="T4" fmla="*/ 496 w 496"/>
                <a:gd name="T5" fmla="*/ 135 h 135"/>
                <a:gd name="T6" fmla="*/ 0 w 496"/>
                <a:gd name="T7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6" h="135">
                  <a:moveTo>
                    <a:pt x="0" y="134"/>
                  </a:moveTo>
                  <a:cubicBezTo>
                    <a:pt x="0" y="134"/>
                    <a:pt x="114" y="0"/>
                    <a:pt x="267" y="2"/>
                  </a:cubicBezTo>
                  <a:cubicBezTo>
                    <a:pt x="420" y="4"/>
                    <a:pt x="496" y="135"/>
                    <a:pt x="496" y="135"/>
                  </a:cubicBezTo>
                  <a:lnTo>
                    <a:pt x="0" y="134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2927351" y="3163888"/>
              <a:ext cx="3636963" cy="1028700"/>
            </a:xfrm>
            <a:custGeom>
              <a:avLst/>
              <a:gdLst>
                <a:gd name="T0" fmla="*/ 288 w 858"/>
                <a:gd name="T1" fmla="*/ 15 h 241"/>
                <a:gd name="T2" fmla="*/ 27 w 858"/>
                <a:gd name="T3" fmla="*/ 88 h 241"/>
                <a:gd name="T4" fmla="*/ 0 w 858"/>
                <a:gd name="T5" fmla="*/ 108 h 241"/>
                <a:gd name="T6" fmla="*/ 0 w 858"/>
                <a:gd name="T7" fmla="*/ 241 h 241"/>
                <a:gd name="T8" fmla="*/ 858 w 858"/>
                <a:gd name="T9" fmla="*/ 241 h 241"/>
                <a:gd name="T10" fmla="*/ 288 w 858"/>
                <a:gd name="T11" fmla="*/ 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8" h="241">
                  <a:moveTo>
                    <a:pt x="288" y="15"/>
                  </a:moveTo>
                  <a:cubicBezTo>
                    <a:pt x="192" y="22"/>
                    <a:pt x="101" y="39"/>
                    <a:pt x="27" y="88"/>
                  </a:cubicBezTo>
                  <a:cubicBezTo>
                    <a:pt x="18" y="94"/>
                    <a:pt x="9" y="101"/>
                    <a:pt x="0" y="108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858" y="241"/>
                    <a:pt x="858" y="241"/>
                    <a:pt x="858" y="241"/>
                  </a:cubicBezTo>
                  <a:cubicBezTo>
                    <a:pt x="822" y="207"/>
                    <a:pt x="507" y="0"/>
                    <a:pt x="288" y="15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3071813" y="3646488"/>
              <a:ext cx="515938" cy="546100"/>
            </a:xfrm>
            <a:custGeom>
              <a:avLst/>
              <a:gdLst>
                <a:gd name="T0" fmla="*/ 0 w 122"/>
                <a:gd name="T1" fmla="*/ 35 h 128"/>
                <a:gd name="T2" fmla="*/ 56 w 122"/>
                <a:gd name="T3" fmla="*/ 128 h 128"/>
                <a:gd name="T4" fmla="*/ 122 w 122"/>
                <a:gd name="T5" fmla="*/ 128 h 128"/>
                <a:gd name="T6" fmla="*/ 78 w 122"/>
                <a:gd name="T7" fmla="*/ 0 h 128"/>
                <a:gd name="T8" fmla="*/ 0 w 122"/>
                <a:gd name="T9" fmla="*/ 3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8">
                  <a:moveTo>
                    <a:pt x="0" y="35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1" y="9"/>
                    <a:pt x="24" y="21"/>
                    <a:pt x="0" y="35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3402013" y="3565525"/>
              <a:ext cx="431800" cy="627063"/>
            </a:xfrm>
            <a:custGeom>
              <a:avLst/>
              <a:gdLst>
                <a:gd name="T0" fmla="*/ 0 w 102"/>
                <a:gd name="T1" fmla="*/ 19 h 147"/>
                <a:gd name="T2" fmla="*/ 44 w 102"/>
                <a:gd name="T3" fmla="*/ 147 h 147"/>
                <a:gd name="T4" fmla="*/ 102 w 102"/>
                <a:gd name="T5" fmla="*/ 147 h 147"/>
                <a:gd name="T6" fmla="*/ 77 w 102"/>
                <a:gd name="T7" fmla="*/ 0 h 147"/>
                <a:gd name="T8" fmla="*/ 0 w 102"/>
                <a:gd name="T9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47">
                  <a:moveTo>
                    <a:pt x="0" y="19"/>
                  </a:moveTo>
                  <a:cubicBezTo>
                    <a:pt x="44" y="147"/>
                    <a:pt x="44" y="147"/>
                    <a:pt x="44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1" y="4"/>
                    <a:pt x="25" y="11"/>
                    <a:pt x="0" y="19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3729038" y="3522663"/>
              <a:ext cx="376238" cy="669925"/>
            </a:xfrm>
            <a:custGeom>
              <a:avLst/>
              <a:gdLst>
                <a:gd name="T0" fmla="*/ 0 w 89"/>
                <a:gd name="T1" fmla="*/ 10 h 157"/>
                <a:gd name="T2" fmla="*/ 25 w 89"/>
                <a:gd name="T3" fmla="*/ 157 h 157"/>
                <a:gd name="T4" fmla="*/ 89 w 89"/>
                <a:gd name="T5" fmla="*/ 157 h 157"/>
                <a:gd name="T6" fmla="*/ 79 w 89"/>
                <a:gd name="T7" fmla="*/ 0 h 157"/>
                <a:gd name="T8" fmla="*/ 0 w 89"/>
                <a:gd name="T9" fmla="*/ 1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57">
                  <a:moveTo>
                    <a:pt x="0" y="10"/>
                  </a:moveTo>
                  <a:cubicBezTo>
                    <a:pt x="25" y="157"/>
                    <a:pt x="25" y="157"/>
                    <a:pt x="25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2" y="2"/>
                    <a:pt x="26" y="5"/>
                    <a:pt x="0" y="1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4064001" y="3509963"/>
              <a:ext cx="363538" cy="682625"/>
            </a:xfrm>
            <a:custGeom>
              <a:avLst/>
              <a:gdLst>
                <a:gd name="T0" fmla="*/ 15 w 86"/>
                <a:gd name="T1" fmla="*/ 2 h 160"/>
                <a:gd name="T2" fmla="*/ 0 w 86"/>
                <a:gd name="T3" fmla="*/ 3 h 160"/>
                <a:gd name="T4" fmla="*/ 10 w 86"/>
                <a:gd name="T5" fmla="*/ 160 h 160"/>
                <a:gd name="T6" fmla="*/ 80 w 86"/>
                <a:gd name="T7" fmla="*/ 160 h 160"/>
                <a:gd name="T8" fmla="*/ 86 w 86"/>
                <a:gd name="T9" fmla="*/ 4 h 160"/>
                <a:gd name="T10" fmla="*/ 15 w 86"/>
                <a:gd name="T1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60">
                  <a:moveTo>
                    <a:pt x="15" y="2"/>
                  </a:moveTo>
                  <a:cubicBezTo>
                    <a:pt x="10" y="2"/>
                    <a:pt x="5" y="2"/>
                    <a:pt x="0" y="3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80" y="160"/>
                    <a:pt x="80" y="160"/>
                    <a:pt x="80" y="160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61" y="1"/>
                    <a:pt x="38" y="0"/>
                    <a:pt x="15" y="2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719638" y="3608388"/>
              <a:ext cx="471488" cy="584200"/>
            </a:xfrm>
            <a:custGeom>
              <a:avLst/>
              <a:gdLst>
                <a:gd name="T0" fmla="*/ 26 w 111"/>
                <a:gd name="T1" fmla="*/ 0 h 137"/>
                <a:gd name="T2" fmla="*/ 0 w 111"/>
                <a:gd name="T3" fmla="*/ 137 h 137"/>
                <a:gd name="T4" fmla="*/ 80 w 111"/>
                <a:gd name="T5" fmla="*/ 137 h 137"/>
                <a:gd name="T6" fmla="*/ 111 w 111"/>
                <a:gd name="T7" fmla="*/ 28 h 137"/>
                <a:gd name="T8" fmla="*/ 26 w 111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7">
                  <a:moveTo>
                    <a:pt x="26" y="0"/>
                  </a:moveTo>
                  <a:cubicBezTo>
                    <a:pt x="0" y="137"/>
                    <a:pt x="0" y="137"/>
                    <a:pt x="0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83" y="18"/>
                    <a:pt x="54" y="8"/>
                    <a:pt x="26" y="0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059363" y="3727450"/>
              <a:ext cx="433388" cy="465138"/>
            </a:xfrm>
            <a:custGeom>
              <a:avLst/>
              <a:gdLst>
                <a:gd name="T0" fmla="*/ 31 w 102"/>
                <a:gd name="T1" fmla="*/ 0 h 109"/>
                <a:gd name="T2" fmla="*/ 0 w 102"/>
                <a:gd name="T3" fmla="*/ 109 h 109"/>
                <a:gd name="T4" fmla="*/ 70 w 102"/>
                <a:gd name="T5" fmla="*/ 109 h 109"/>
                <a:gd name="T6" fmla="*/ 102 w 102"/>
                <a:gd name="T7" fmla="*/ 30 h 109"/>
                <a:gd name="T8" fmla="*/ 31 w 102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9">
                  <a:moveTo>
                    <a:pt x="31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79" y="20"/>
                    <a:pt x="56" y="10"/>
                    <a:pt x="31" y="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356226" y="3856038"/>
              <a:ext cx="469900" cy="336550"/>
            </a:xfrm>
            <a:custGeom>
              <a:avLst/>
              <a:gdLst>
                <a:gd name="T0" fmla="*/ 32 w 111"/>
                <a:gd name="T1" fmla="*/ 0 h 79"/>
                <a:gd name="T2" fmla="*/ 0 w 111"/>
                <a:gd name="T3" fmla="*/ 79 h 79"/>
                <a:gd name="T4" fmla="*/ 93 w 111"/>
                <a:gd name="T5" fmla="*/ 79 h 79"/>
                <a:gd name="T6" fmla="*/ 111 w 111"/>
                <a:gd name="T7" fmla="*/ 40 h 79"/>
                <a:gd name="T8" fmla="*/ 32 w 111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9">
                  <a:moveTo>
                    <a:pt x="32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86" y="26"/>
                    <a:pt x="60" y="13"/>
                    <a:pt x="32" y="0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402138" y="3527425"/>
              <a:ext cx="428625" cy="665163"/>
            </a:xfrm>
            <a:custGeom>
              <a:avLst/>
              <a:gdLst>
                <a:gd name="T0" fmla="*/ 6 w 101"/>
                <a:gd name="T1" fmla="*/ 0 h 156"/>
                <a:gd name="T2" fmla="*/ 0 w 101"/>
                <a:gd name="T3" fmla="*/ 156 h 156"/>
                <a:gd name="T4" fmla="*/ 75 w 101"/>
                <a:gd name="T5" fmla="*/ 156 h 156"/>
                <a:gd name="T6" fmla="*/ 101 w 101"/>
                <a:gd name="T7" fmla="*/ 19 h 156"/>
                <a:gd name="T8" fmla="*/ 6 w 101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56">
                  <a:moveTo>
                    <a:pt x="6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75" y="156"/>
                    <a:pt x="75" y="156"/>
                    <a:pt x="75" y="156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69" y="10"/>
                    <a:pt x="37" y="3"/>
                    <a:pt x="6" y="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2927351" y="3795713"/>
              <a:ext cx="381000" cy="396875"/>
            </a:xfrm>
            <a:custGeom>
              <a:avLst/>
              <a:gdLst>
                <a:gd name="T0" fmla="*/ 22 w 90"/>
                <a:gd name="T1" fmla="*/ 7 h 93"/>
                <a:gd name="T2" fmla="*/ 0 w 90"/>
                <a:gd name="T3" fmla="*/ 24 h 93"/>
                <a:gd name="T4" fmla="*/ 0 w 90"/>
                <a:gd name="T5" fmla="*/ 93 h 93"/>
                <a:gd name="T6" fmla="*/ 90 w 90"/>
                <a:gd name="T7" fmla="*/ 93 h 93"/>
                <a:gd name="T8" fmla="*/ 34 w 90"/>
                <a:gd name="T9" fmla="*/ 0 h 93"/>
                <a:gd name="T10" fmla="*/ 22 w 90"/>
                <a:gd name="T11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3">
                  <a:moveTo>
                    <a:pt x="22" y="7"/>
                  </a:moveTo>
                  <a:cubicBezTo>
                    <a:pt x="15" y="13"/>
                    <a:pt x="7" y="18"/>
                    <a:pt x="0" y="2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0" y="3"/>
                    <a:pt x="26" y="5"/>
                    <a:pt x="22" y="7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074988" y="3757613"/>
              <a:ext cx="2374900" cy="434975"/>
            </a:xfrm>
            <a:custGeom>
              <a:avLst/>
              <a:gdLst>
                <a:gd name="T0" fmla="*/ 242 w 560"/>
                <a:gd name="T1" fmla="*/ 6 h 102"/>
                <a:gd name="T2" fmla="*/ 37 w 560"/>
                <a:gd name="T3" fmla="*/ 73 h 102"/>
                <a:gd name="T4" fmla="*/ 19 w 560"/>
                <a:gd name="T5" fmla="*/ 86 h 102"/>
                <a:gd name="T6" fmla="*/ 0 w 560"/>
                <a:gd name="T7" fmla="*/ 102 h 102"/>
                <a:gd name="T8" fmla="*/ 560 w 560"/>
                <a:gd name="T9" fmla="*/ 102 h 102"/>
                <a:gd name="T10" fmla="*/ 242 w 560"/>
                <a:gd name="T11" fmla="*/ 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0" h="102">
                  <a:moveTo>
                    <a:pt x="242" y="6"/>
                  </a:moveTo>
                  <a:cubicBezTo>
                    <a:pt x="166" y="12"/>
                    <a:pt x="95" y="34"/>
                    <a:pt x="37" y="73"/>
                  </a:cubicBezTo>
                  <a:cubicBezTo>
                    <a:pt x="31" y="77"/>
                    <a:pt x="25" y="81"/>
                    <a:pt x="19" y="8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560" y="102"/>
                    <a:pt x="560" y="102"/>
                    <a:pt x="560" y="102"/>
                  </a:cubicBezTo>
                  <a:cubicBezTo>
                    <a:pt x="469" y="55"/>
                    <a:pt x="336" y="0"/>
                    <a:pt x="242" y="6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6881813" y="3792538"/>
              <a:ext cx="73025" cy="7143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254876" y="3587750"/>
              <a:ext cx="73025" cy="76200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602538" y="3459163"/>
              <a:ext cx="77788" cy="73025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8010526" y="3438525"/>
              <a:ext cx="71438" cy="7143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8391526" y="3552825"/>
              <a:ext cx="76200" cy="7778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64588" y="3757613"/>
              <a:ext cx="73025" cy="7778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2927351" y="3122613"/>
              <a:ext cx="3492500" cy="1049338"/>
            </a:xfrm>
            <a:custGeom>
              <a:avLst/>
              <a:gdLst>
                <a:gd name="T0" fmla="*/ 0 w 824"/>
                <a:gd name="T1" fmla="*/ 118 h 246"/>
                <a:gd name="T2" fmla="*/ 63 w 824"/>
                <a:gd name="T3" fmla="*/ 138 h 246"/>
                <a:gd name="T4" fmla="*/ 76 w 824"/>
                <a:gd name="T5" fmla="*/ 70 h 246"/>
                <a:gd name="T6" fmla="*/ 136 w 824"/>
                <a:gd name="T7" fmla="*/ 110 h 246"/>
                <a:gd name="T8" fmla="*/ 146 w 824"/>
                <a:gd name="T9" fmla="*/ 45 h 246"/>
                <a:gd name="T10" fmla="*/ 211 w 824"/>
                <a:gd name="T11" fmla="*/ 95 h 246"/>
                <a:gd name="T12" fmla="*/ 237 w 824"/>
                <a:gd name="T13" fmla="*/ 32 h 246"/>
                <a:gd name="T14" fmla="*/ 277 w 824"/>
                <a:gd name="T15" fmla="*/ 90 h 246"/>
                <a:gd name="T16" fmla="*/ 317 w 824"/>
                <a:gd name="T17" fmla="*/ 27 h 246"/>
                <a:gd name="T18" fmla="*/ 344 w 824"/>
                <a:gd name="T19" fmla="*/ 90 h 246"/>
                <a:gd name="T20" fmla="*/ 400 w 824"/>
                <a:gd name="T21" fmla="*/ 32 h 246"/>
                <a:gd name="T22" fmla="*/ 427 w 824"/>
                <a:gd name="T23" fmla="*/ 105 h 246"/>
                <a:gd name="T24" fmla="*/ 480 w 824"/>
                <a:gd name="T25" fmla="*/ 55 h 246"/>
                <a:gd name="T26" fmla="*/ 500 w 824"/>
                <a:gd name="T27" fmla="*/ 125 h 246"/>
                <a:gd name="T28" fmla="*/ 558 w 824"/>
                <a:gd name="T29" fmla="*/ 83 h 246"/>
                <a:gd name="T30" fmla="*/ 558 w 824"/>
                <a:gd name="T31" fmla="*/ 148 h 246"/>
                <a:gd name="T32" fmla="*/ 625 w 824"/>
                <a:gd name="T33" fmla="*/ 108 h 246"/>
                <a:gd name="T34" fmla="*/ 628 w 824"/>
                <a:gd name="T35" fmla="*/ 180 h 246"/>
                <a:gd name="T36" fmla="*/ 691 w 824"/>
                <a:gd name="T37" fmla="*/ 145 h 246"/>
                <a:gd name="T38" fmla="*/ 703 w 824"/>
                <a:gd name="T39" fmla="*/ 218 h 246"/>
                <a:gd name="T40" fmla="*/ 758 w 824"/>
                <a:gd name="T41" fmla="*/ 183 h 246"/>
                <a:gd name="T42" fmla="*/ 763 w 824"/>
                <a:gd name="T43" fmla="*/ 246 h 246"/>
                <a:gd name="T44" fmla="*/ 824 w 824"/>
                <a:gd name="T45" fmla="*/ 226 h 246"/>
                <a:gd name="T46" fmla="*/ 370 w 824"/>
                <a:gd name="T47" fmla="*/ 27 h 246"/>
                <a:gd name="T48" fmla="*/ 0 w 824"/>
                <a:gd name="T49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4" h="246">
                  <a:moveTo>
                    <a:pt x="0" y="118"/>
                  </a:moveTo>
                  <a:cubicBezTo>
                    <a:pt x="63" y="138"/>
                    <a:pt x="63" y="138"/>
                    <a:pt x="63" y="138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317" y="27"/>
                    <a:pt x="317" y="27"/>
                    <a:pt x="317" y="27"/>
                  </a:cubicBezTo>
                  <a:cubicBezTo>
                    <a:pt x="344" y="90"/>
                    <a:pt x="344" y="90"/>
                    <a:pt x="344" y="90"/>
                  </a:cubicBezTo>
                  <a:cubicBezTo>
                    <a:pt x="400" y="32"/>
                    <a:pt x="400" y="32"/>
                    <a:pt x="400" y="32"/>
                  </a:cubicBezTo>
                  <a:cubicBezTo>
                    <a:pt x="427" y="105"/>
                    <a:pt x="427" y="105"/>
                    <a:pt x="427" y="105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500" y="125"/>
                    <a:pt x="500" y="125"/>
                    <a:pt x="500" y="125"/>
                  </a:cubicBezTo>
                  <a:cubicBezTo>
                    <a:pt x="558" y="83"/>
                    <a:pt x="558" y="83"/>
                    <a:pt x="558" y="83"/>
                  </a:cubicBezTo>
                  <a:cubicBezTo>
                    <a:pt x="558" y="148"/>
                    <a:pt x="558" y="148"/>
                    <a:pt x="558" y="148"/>
                  </a:cubicBezTo>
                  <a:cubicBezTo>
                    <a:pt x="625" y="108"/>
                    <a:pt x="625" y="108"/>
                    <a:pt x="625" y="108"/>
                  </a:cubicBezTo>
                  <a:cubicBezTo>
                    <a:pt x="628" y="180"/>
                    <a:pt x="628" y="180"/>
                    <a:pt x="628" y="180"/>
                  </a:cubicBezTo>
                  <a:cubicBezTo>
                    <a:pt x="691" y="145"/>
                    <a:pt x="691" y="145"/>
                    <a:pt x="691" y="145"/>
                  </a:cubicBezTo>
                  <a:cubicBezTo>
                    <a:pt x="703" y="218"/>
                    <a:pt x="703" y="218"/>
                    <a:pt x="703" y="218"/>
                  </a:cubicBezTo>
                  <a:cubicBezTo>
                    <a:pt x="758" y="183"/>
                    <a:pt x="758" y="183"/>
                    <a:pt x="758" y="183"/>
                  </a:cubicBezTo>
                  <a:cubicBezTo>
                    <a:pt x="763" y="246"/>
                    <a:pt x="763" y="246"/>
                    <a:pt x="763" y="246"/>
                  </a:cubicBezTo>
                  <a:cubicBezTo>
                    <a:pt x="824" y="226"/>
                    <a:pt x="824" y="226"/>
                    <a:pt x="824" y="226"/>
                  </a:cubicBezTo>
                  <a:cubicBezTo>
                    <a:pt x="824" y="226"/>
                    <a:pt x="600" y="63"/>
                    <a:pt x="370" y="27"/>
                  </a:cubicBezTo>
                  <a:cubicBezTo>
                    <a:pt x="370" y="27"/>
                    <a:pt x="155" y="0"/>
                    <a:pt x="0" y="118"/>
                  </a:cubicBezTo>
                  <a:close/>
                </a:path>
              </a:pathLst>
            </a:cu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973388" y="3732213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3325813" y="3562350"/>
              <a:ext cx="42863" cy="41275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3651251" y="3497263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952876" y="3441700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4229101" y="3433763"/>
              <a:ext cx="41275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4559301" y="3463925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4899026" y="3540125"/>
              <a:ext cx="41275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5165726" y="3646488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5470526" y="3754438"/>
              <a:ext cx="42863" cy="41275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5749926" y="3890963"/>
              <a:ext cx="42863" cy="46038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6924676" y="3616325"/>
              <a:ext cx="1695450" cy="573088"/>
            </a:xfrm>
            <a:custGeom>
              <a:avLst/>
              <a:gdLst>
                <a:gd name="T0" fmla="*/ 16 w 400"/>
                <a:gd name="T1" fmla="*/ 95 h 134"/>
                <a:gd name="T2" fmla="*/ 89 w 400"/>
                <a:gd name="T3" fmla="*/ 133 h 134"/>
                <a:gd name="T4" fmla="*/ 77 w 400"/>
                <a:gd name="T5" fmla="*/ 52 h 134"/>
                <a:gd name="T6" fmla="*/ 147 w 400"/>
                <a:gd name="T7" fmla="*/ 85 h 134"/>
                <a:gd name="T8" fmla="*/ 149 w 400"/>
                <a:gd name="T9" fmla="*/ 9 h 134"/>
                <a:gd name="T10" fmla="*/ 210 w 400"/>
                <a:gd name="T11" fmla="*/ 57 h 134"/>
                <a:gd name="T12" fmla="*/ 240 w 400"/>
                <a:gd name="T13" fmla="*/ 0 h 134"/>
                <a:gd name="T14" fmla="*/ 277 w 400"/>
                <a:gd name="T15" fmla="*/ 54 h 134"/>
                <a:gd name="T16" fmla="*/ 325 w 400"/>
                <a:gd name="T17" fmla="*/ 14 h 134"/>
                <a:gd name="T18" fmla="*/ 343 w 400"/>
                <a:gd name="T19" fmla="*/ 77 h 134"/>
                <a:gd name="T20" fmla="*/ 400 w 400"/>
                <a:gd name="T21" fmla="*/ 54 h 134"/>
                <a:gd name="T22" fmla="*/ 397 w 400"/>
                <a:gd name="T23" fmla="*/ 129 h 134"/>
                <a:gd name="T24" fmla="*/ 383 w 400"/>
                <a:gd name="T25" fmla="*/ 115 h 134"/>
                <a:gd name="T26" fmla="*/ 383 w 400"/>
                <a:gd name="T27" fmla="*/ 82 h 134"/>
                <a:gd name="T28" fmla="*/ 340 w 400"/>
                <a:gd name="T29" fmla="*/ 97 h 134"/>
                <a:gd name="T30" fmla="*/ 325 w 400"/>
                <a:gd name="T31" fmla="*/ 87 h 134"/>
                <a:gd name="T32" fmla="*/ 315 w 400"/>
                <a:gd name="T33" fmla="*/ 47 h 134"/>
                <a:gd name="T34" fmla="*/ 287 w 400"/>
                <a:gd name="T35" fmla="*/ 70 h 134"/>
                <a:gd name="T36" fmla="*/ 265 w 400"/>
                <a:gd name="T37" fmla="*/ 70 h 134"/>
                <a:gd name="T38" fmla="*/ 242 w 400"/>
                <a:gd name="T39" fmla="*/ 32 h 134"/>
                <a:gd name="T40" fmla="*/ 222 w 400"/>
                <a:gd name="T41" fmla="*/ 74 h 134"/>
                <a:gd name="T42" fmla="*/ 200 w 400"/>
                <a:gd name="T43" fmla="*/ 80 h 134"/>
                <a:gd name="T44" fmla="*/ 164 w 400"/>
                <a:gd name="T45" fmla="*/ 44 h 134"/>
                <a:gd name="T46" fmla="*/ 164 w 400"/>
                <a:gd name="T47" fmla="*/ 92 h 134"/>
                <a:gd name="T48" fmla="*/ 148 w 400"/>
                <a:gd name="T49" fmla="*/ 108 h 134"/>
                <a:gd name="T50" fmla="*/ 98 w 400"/>
                <a:gd name="T51" fmla="*/ 81 h 134"/>
                <a:gd name="T52" fmla="*/ 104 w 400"/>
                <a:gd name="T53" fmla="*/ 128 h 134"/>
                <a:gd name="T54" fmla="*/ 61 w 400"/>
                <a:gd name="T55" fmla="*/ 134 h 134"/>
                <a:gd name="T56" fmla="*/ 0 w 400"/>
                <a:gd name="T57" fmla="*/ 106 h 134"/>
                <a:gd name="T58" fmla="*/ 16 w 400"/>
                <a:gd name="T59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0" h="134">
                  <a:moveTo>
                    <a:pt x="16" y="95"/>
                  </a:moveTo>
                  <a:cubicBezTo>
                    <a:pt x="89" y="133"/>
                    <a:pt x="89" y="133"/>
                    <a:pt x="89" y="133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77" y="54"/>
                    <a:pt x="277" y="54"/>
                    <a:pt x="277" y="54"/>
                  </a:cubicBezTo>
                  <a:cubicBezTo>
                    <a:pt x="325" y="14"/>
                    <a:pt x="325" y="14"/>
                    <a:pt x="325" y="14"/>
                  </a:cubicBezTo>
                  <a:cubicBezTo>
                    <a:pt x="343" y="77"/>
                    <a:pt x="343" y="77"/>
                    <a:pt x="343" y="77"/>
                  </a:cubicBezTo>
                  <a:cubicBezTo>
                    <a:pt x="400" y="54"/>
                    <a:pt x="400" y="54"/>
                    <a:pt x="400" y="54"/>
                  </a:cubicBezTo>
                  <a:cubicBezTo>
                    <a:pt x="397" y="129"/>
                    <a:pt x="397" y="129"/>
                    <a:pt x="397" y="129"/>
                  </a:cubicBezTo>
                  <a:cubicBezTo>
                    <a:pt x="383" y="115"/>
                    <a:pt x="383" y="115"/>
                    <a:pt x="383" y="115"/>
                  </a:cubicBezTo>
                  <a:cubicBezTo>
                    <a:pt x="383" y="82"/>
                    <a:pt x="383" y="82"/>
                    <a:pt x="383" y="82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15" y="47"/>
                    <a:pt x="315" y="47"/>
                    <a:pt x="315" y="47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22" y="74"/>
                    <a:pt x="222" y="74"/>
                    <a:pt x="222" y="74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9" y="95"/>
                    <a:pt x="16" y="95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7315201" y="3830638"/>
              <a:ext cx="1309688" cy="354013"/>
            </a:xfrm>
            <a:custGeom>
              <a:avLst/>
              <a:gdLst>
                <a:gd name="T0" fmla="*/ 0 w 309"/>
                <a:gd name="T1" fmla="*/ 83 h 83"/>
                <a:gd name="T2" fmla="*/ 165 w 309"/>
                <a:gd name="T3" fmla="*/ 1 h 83"/>
                <a:gd name="T4" fmla="*/ 309 w 309"/>
                <a:gd name="T5" fmla="*/ 82 h 83"/>
                <a:gd name="T6" fmla="*/ 0 w 309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83">
                  <a:moveTo>
                    <a:pt x="0" y="83"/>
                  </a:moveTo>
                  <a:cubicBezTo>
                    <a:pt x="0" y="83"/>
                    <a:pt x="70" y="0"/>
                    <a:pt x="165" y="1"/>
                  </a:cubicBezTo>
                  <a:cubicBezTo>
                    <a:pt x="261" y="2"/>
                    <a:pt x="309" y="82"/>
                    <a:pt x="309" y="82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F6E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454901" y="3848100"/>
              <a:ext cx="50800" cy="55563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6526" y="3711575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8081963" y="3706813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8416926" y="3822700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4173538" y="3890963"/>
              <a:ext cx="63500" cy="68263"/>
            </a:xfrm>
            <a:prstGeom prst="ellipse">
              <a:avLst/>
            </a:prstGeom>
            <a:solidFill>
              <a:srgbClr val="F7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3473451" y="2963863"/>
              <a:ext cx="550863" cy="298450"/>
            </a:xfrm>
            <a:custGeom>
              <a:avLst/>
              <a:gdLst>
                <a:gd name="T0" fmla="*/ 92 w 130"/>
                <a:gd name="T1" fmla="*/ 1 h 70"/>
                <a:gd name="T2" fmla="*/ 103 w 130"/>
                <a:gd name="T3" fmla="*/ 31 h 70"/>
                <a:gd name="T4" fmla="*/ 114 w 130"/>
                <a:gd name="T5" fmla="*/ 31 h 70"/>
                <a:gd name="T6" fmla="*/ 125 w 130"/>
                <a:gd name="T7" fmla="*/ 32 h 70"/>
                <a:gd name="T8" fmla="*/ 130 w 130"/>
                <a:gd name="T9" fmla="*/ 52 h 70"/>
                <a:gd name="T10" fmla="*/ 118 w 130"/>
                <a:gd name="T11" fmla="*/ 54 h 70"/>
                <a:gd name="T12" fmla="*/ 82 w 130"/>
                <a:gd name="T13" fmla="*/ 60 h 70"/>
                <a:gd name="T14" fmla="*/ 40 w 130"/>
                <a:gd name="T15" fmla="*/ 66 h 70"/>
                <a:gd name="T16" fmla="*/ 7 w 130"/>
                <a:gd name="T17" fmla="*/ 69 h 70"/>
                <a:gd name="T18" fmla="*/ 4 w 130"/>
                <a:gd name="T19" fmla="*/ 60 h 70"/>
                <a:gd name="T20" fmla="*/ 5 w 130"/>
                <a:gd name="T21" fmla="*/ 51 h 70"/>
                <a:gd name="T22" fmla="*/ 16 w 130"/>
                <a:gd name="T23" fmla="*/ 47 h 70"/>
                <a:gd name="T24" fmla="*/ 24 w 130"/>
                <a:gd name="T25" fmla="*/ 44 h 70"/>
                <a:gd name="T26" fmla="*/ 19 w 130"/>
                <a:gd name="T27" fmla="*/ 15 h 70"/>
                <a:gd name="T28" fmla="*/ 26 w 130"/>
                <a:gd name="T29" fmla="*/ 7 h 70"/>
                <a:gd name="T30" fmla="*/ 67 w 130"/>
                <a:gd name="T31" fmla="*/ 1 h 70"/>
                <a:gd name="T32" fmla="*/ 81 w 130"/>
                <a:gd name="T33" fmla="*/ 0 h 70"/>
                <a:gd name="T34" fmla="*/ 92 w 130"/>
                <a:gd name="T35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" h="70">
                  <a:moveTo>
                    <a:pt x="92" y="1"/>
                  </a:moveTo>
                  <a:cubicBezTo>
                    <a:pt x="105" y="2"/>
                    <a:pt x="101" y="22"/>
                    <a:pt x="103" y="31"/>
                  </a:cubicBezTo>
                  <a:cubicBezTo>
                    <a:pt x="107" y="31"/>
                    <a:pt x="111" y="31"/>
                    <a:pt x="114" y="31"/>
                  </a:cubicBezTo>
                  <a:cubicBezTo>
                    <a:pt x="118" y="31"/>
                    <a:pt x="121" y="32"/>
                    <a:pt x="125" y="32"/>
                  </a:cubicBezTo>
                  <a:cubicBezTo>
                    <a:pt x="125" y="34"/>
                    <a:pt x="129" y="52"/>
                    <a:pt x="130" y="52"/>
                  </a:cubicBezTo>
                  <a:cubicBezTo>
                    <a:pt x="126" y="52"/>
                    <a:pt x="122" y="53"/>
                    <a:pt x="118" y="54"/>
                  </a:cubicBezTo>
                  <a:cubicBezTo>
                    <a:pt x="106" y="55"/>
                    <a:pt x="94" y="58"/>
                    <a:pt x="82" y="60"/>
                  </a:cubicBezTo>
                  <a:cubicBezTo>
                    <a:pt x="68" y="62"/>
                    <a:pt x="54" y="63"/>
                    <a:pt x="40" y="66"/>
                  </a:cubicBezTo>
                  <a:cubicBezTo>
                    <a:pt x="30" y="67"/>
                    <a:pt x="17" y="70"/>
                    <a:pt x="7" y="69"/>
                  </a:cubicBezTo>
                  <a:cubicBezTo>
                    <a:pt x="6" y="66"/>
                    <a:pt x="5" y="63"/>
                    <a:pt x="4" y="60"/>
                  </a:cubicBezTo>
                  <a:cubicBezTo>
                    <a:pt x="2" y="55"/>
                    <a:pt x="0" y="54"/>
                    <a:pt x="5" y="51"/>
                  </a:cubicBezTo>
                  <a:cubicBezTo>
                    <a:pt x="9" y="49"/>
                    <a:pt x="12" y="49"/>
                    <a:pt x="16" y="47"/>
                  </a:cubicBezTo>
                  <a:cubicBezTo>
                    <a:pt x="19" y="46"/>
                    <a:pt x="21" y="44"/>
                    <a:pt x="24" y="44"/>
                  </a:cubicBezTo>
                  <a:cubicBezTo>
                    <a:pt x="23" y="44"/>
                    <a:pt x="19" y="17"/>
                    <a:pt x="19" y="15"/>
                  </a:cubicBezTo>
                  <a:cubicBezTo>
                    <a:pt x="19" y="10"/>
                    <a:pt x="21" y="8"/>
                    <a:pt x="26" y="7"/>
                  </a:cubicBezTo>
                  <a:cubicBezTo>
                    <a:pt x="39" y="4"/>
                    <a:pt x="53" y="3"/>
                    <a:pt x="67" y="1"/>
                  </a:cubicBezTo>
                  <a:cubicBezTo>
                    <a:pt x="72" y="1"/>
                    <a:pt x="76" y="0"/>
                    <a:pt x="81" y="0"/>
                  </a:cubicBezTo>
                  <a:cubicBezTo>
                    <a:pt x="84" y="0"/>
                    <a:pt x="88" y="0"/>
                    <a:pt x="92" y="1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3609976" y="3155950"/>
              <a:ext cx="127000" cy="158750"/>
            </a:xfrm>
            <a:custGeom>
              <a:avLst/>
              <a:gdLst>
                <a:gd name="T0" fmla="*/ 27 w 30"/>
                <a:gd name="T1" fmla="*/ 28 h 37"/>
                <a:gd name="T2" fmla="*/ 30 w 30"/>
                <a:gd name="T3" fmla="*/ 18 h 37"/>
                <a:gd name="T4" fmla="*/ 2 w 30"/>
                <a:gd name="T5" fmla="*/ 14 h 37"/>
                <a:gd name="T6" fmla="*/ 4 w 30"/>
                <a:gd name="T7" fmla="*/ 29 h 37"/>
                <a:gd name="T8" fmla="*/ 27 w 30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27" y="28"/>
                  </a:moveTo>
                  <a:cubicBezTo>
                    <a:pt x="29" y="25"/>
                    <a:pt x="30" y="22"/>
                    <a:pt x="30" y="18"/>
                  </a:cubicBezTo>
                  <a:cubicBezTo>
                    <a:pt x="28" y="3"/>
                    <a:pt x="8" y="0"/>
                    <a:pt x="2" y="14"/>
                  </a:cubicBezTo>
                  <a:cubicBezTo>
                    <a:pt x="0" y="18"/>
                    <a:pt x="1" y="25"/>
                    <a:pt x="4" y="29"/>
                  </a:cubicBezTo>
                  <a:cubicBezTo>
                    <a:pt x="10" y="37"/>
                    <a:pt x="22" y="35"/>
                    <a:pt x="27" y="28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648076" y="3203575"/>
              <a:ext cx="50800" cy="58738"/>
            </a:xfrm>
            <a:custGeom>
              <a:avLst/>
              <a:gdLst>
                <a:gd name="T0" fmla="*/ 11 w 12"/>
                <a:gd name="T1" fmla="*/ 11 h 14"/>
                <a:gd name="T2" fmla="*/ 12 w 12"/>
                <a:gd name="T3" fmla="*/ 7 h 14"/>
                <a:gd name="T4" fmla="*/ 1 w 12"/>
                <a:gd name="T5" fmla="*/ 5 h 14"/>
                <a:gd name="T6" fmla="*/ 2 w 12"/>
                <a:gd name="T7" fmla="*/ 11 h 14"/>
                <a:gd name="T8" fmla="*/ 11 w 12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1" y="11"/>
                  </a:moveTo>
                  <a:cubicBezTo>
                    <a:pt x="11" y="10"/>
                    <a:pt x="12" y="8"/>
                    <a:pt x="12" y="7"/>
                  </a:cubicBezTo>
                  <a:cubicBezTo>
                    <a:pt x="11" y="1"/>
                    <a:pt x="3" y="0"/>
                    <a:pt x="1" y="5"/>
                  </a:cubicBezTo>
                  <a:cubicBezTo>
                    <a:pt x="0" y="7"/>
                    <a:pt x="1" y="10"/>
                    <a:pt x="2" y="11"/>
                  </a:cubicBezTo>
                  <a:cubicBezTo>
                    <a:pt x="4" y="14"/>
                    <a:pt x="9" y="13"/>
                    <a:pt x="11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833813" y="3135313"/>
              <a:ext cx="131763" cy="157163"/>
            </a:xfrm>
            <a:custGeom>
              <a:avLst/>
              <a:gdLst>
                <a:gd name="T0" fmla="*/ 28 w 31"/>
                <a:gd name="T1" fmla="*/ 28 h 37"/>
                <a:gd name="T2" fmla="*/ 30 w 31"/>
                <a:gd name="T3" fmla="*/ 18 h 37"/>
                <a:gd name="T4" fmla="*/ 2 w 31"/>
                <a:gd name="T5" fmla="*/ 14 h 37"/>
                <a:gd name="T6" fmla="*/ 4 w 31"/>
                <a:gd name="T7" fmla="*/ 29 h 37"/>
                <a:gd name="T8" fmla="*/ 28 w 31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8" y="28"/>
                  </a:moveTo>
                  <a:cubicBezTo>
                    <a:pt x="30" y="25"/>
                    <a:pt x="31" y="22"/>
                    <a:pt x="30" y="18"/>
                  </a:cubicBezTo>
                  <a:cubicBezTo>
                    <a:pt x="29" y="3"/>
                    <a:pt x="9" y="0"/>
                    <a:pt x="2" y="14"/>
                  </a:cubicBezTo>
                  <a:cubicBezTo>
                    <a:pt x="0" y="18"/>
                    <a:pt x="2" y="25"/>
                    <a:pt x="4" y="29"/>
                  </a:cubicBezTo>
                  <a:cubicBezTo>
                    <a:pt x="10" y="37"/>
                    <a:pt x="22" y="35"/>
                    <a:pt x="28" y="28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3876676" y="3181350"/>
              <a:ext cx="46038" cy="60325"/>
            </a:xfrm>
            <a:custGeom>
              <a:avLst/>
              <a:gdLst>
                <a:gd name="T0" fmla="*/ 10 w 11"/>
                <a:gd name="T1" fmla="*/ 11 h 14"/>
                <a:gd name="T2" fmla="*/ 11 w 11"/>
                <a:gd name="T3" fmla="*/ 7 h 14"/>
                <a:gd name="T4" fmla="*/ 0 w 11"/>
                <a:gd name="T5" fmla="*/ 5 h 14"/>
                <a:gd name="T6" fmla="*/ 1 w 11"/>
                <a:gd name="T7" fmla="*/ 11 h 14"/>
                <a:gd name="T8" fmla="*/ 10 w 11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0" y="11"/>
                  </a:moveTo>
                  <a:cubicBezTo>
                    <a:pt x="11" y="10"/>
                    <a:pt x="11" y="8"/>
                    <a:pt x="11" y="7"/>
                  </a:cubicBezTo>
                  <a:cubicBezTo>
                    <a:pt x="10" y="1"/>
                    <a:pt x="3" y="0"/>
                    <a:pt x="0" y="5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3" y="14"/>
                    <a:pt x="8" y="13"/>
                    <a:pt x="10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592513" y="3014663"/>
              <a:ext cx="119063" cy="107950"/>
            </a:xfrm>
            <a:custGeom>
              <a:avLst/>
              <a:gdLst>
                <a:gd name="T0" fmla="*/ 1 w 28"/>
                <a:gd name="T1" fmla="*/ 6 h 25"/>
                <a:gd name="T2" fmla="*/ 4 w 28"/>
                <a:gd name="T3" fmla="*/ 25 h 25"/>
                <a:gd name="T4" fmla="*/ 14 w 28"/>
                <a:gd name="T5" fmla="*/ 24 h 25"/>
                <a:gd name="T6" fmla="*/ 24 w 28"/>
                <a:gd name="T7" fmla="*/ 22 h 25"/>
                <a:gd name="T8" fmla="*/ 24 w 28"/>
                <a:gd name="T9" fmla="*/ 11 h 25"/>
                <a:gd name="T10" fmla="*/ 22 w 28"/>
                <a:gd name="T11" fmla="*/ 0 h 25"/>
                <a:gd name="T12" fmla="*/ 0 w 28"/>
                <a:gd name="T1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1" y="6"/>
                  </a:moveTo>
                  <a:cubicBezTo>
                    <a:pt x="0" y="11"/>
                    <a:pt x="2" y="21"/>
                    <a:pt x="4" y="25"/>
                  </a:cubicBezTo>
                  <a:cubicBezTo>
                    <a:pt x="7" y="25"/>
                    <a:pt x="11" y="25"/>
                    <a:pt x="14" y="24"/>
                  </a:cubicBezTo>
                  <a:cubicBezTo>
                    <a:pt x="17" y="24"/>
                    <a:pt x="22" y="23"/>
                    <a:pt x="24" y="22"/>
                  </a:cubicBezTo>
                  <a:cubicBezTo>
                    <a:pt x="28" y="20"/>
                    <a:pt x="25" y="15"/>
                    <a:pt x="24" y="11"/>
                  </a:cubicBezTo>
                  <a:cubicBezTo>
                    <a:pt x="23" y="8"/>
                    <a:pt x="23" y="4"/>
                    <a:pt x="22" y="0"/>
                  </a:cubicBezTo>
                  <a:cubicBezTo>
                    <a:pt x="15" y="0"/>
                    <a:pt x="7" y="3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3711576" y="2994025"/>
              <a:ext cx="173038" cy="111125"/>
            </a:xfrm>
            <a:custGeom>
              <a:avLst/>
              <a:gdLst>
                <a:gd name="T0" fmla="*/ 0 w 41"/>
                <a:gd name="T1" fmla="*/ 6 h 26"/>
                <a:gd name="T2" fmla="*/ 5 w 41"/>
                <a:gd name="T3" fmla="*/ 26 h 26"/>
                <a:gd name="T4" fmla="*/ 41 w 41"/>
                <a:gd name="T5" fmla="*/ 22 h 26"/>
                <a:gd name="T6" fmla="*/ 40 w 41"/>
                <a:gd name="T7" fmla="*/ 9 h 26"/>
                <a:gd name="T8" fmla="*/ 30 w 41"/>
                <a:gd name="T9" fmla="*/ 0 h 26"/>
                <a:gd name="T10" fmla="*/ 1 w 41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6">
                  <a:moveTo>
                    <a:pt x="0" y="6"/>
                  </a:moveTo>
                  <a:cubicBezTo>
                    <a:pt x="2" y="12"/>
                    <a:pt x="3" y="19"/>
                    <a:pt x="5" y="26"/>
                  </a:cubicBezTo>
                  <a:cubicBezTo>
                    <a:pt x="16" y="25"/>
                    <a:pt x="30" y="26"/>
                    <a:pt x="41" y="22"/>
                  </a:cubicBezTo>
                  <a:cubicBezTo>
                    <a:pt x="41" y="18"/>
                    <a:pt x="41" y="13"/>
                    <a:pt x="40" y="9"/>
                  </a:cubicBezTo>
                  <a:cubicBezTo>
                    <a:pt x="38" y="3"/>
                    <a:pt x="36" y="1"/>
                    <a:pt x="30" y="0"/>
                  </a:cubicBezTo>
                  <a:cubicBezTo>
                    <a:pt x="25" y="0"/>
                    <a:pt x="2" y="0"/>
                    <a:pt x="1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sp>
        <p:nvSpPr>
          <p:cNvPr id="453" name="文本框 452"/>
          <p:cNvSpPr txBox="1"/>
          <p:nvPr/>
        </p:nvSpPr>
        <p:spPr>
          <a:xfrm>
            <a:off x="634634" y="2540851"/>
            <a:ext cx="11070658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1200" cap="none" spc="0" normalizeH="0" baseline="0" noProof="0" dirty="0">
                <a:ln w="38100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.VnVogue" panose="020B7200000000000000" pitchFamily="34" charset="0"/>
                <a:ea typeface="+mj-ea"/>
                <a:cs typeface="Times New Roman" panose="02020603050405020304" pitchFamily="18" charset="0"/>
              </a:rPr>
              <a:t>BIỂU</a:t>
            </a:r>
            <a:r>
              <a:rPr kumimoji="0" lang="en-US" sz="4700" b="1" i="0" u="none" strike="noStrike" kern="1200" cap="none" spc="0" normalizeH="0" noProof="0" dirty="0">
                <a:ln w="38100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.VnVogue" panose="020B7200000000000000" pitchFamily="34" charset="0"/>
                <a:ea typeface="+mj-ea"/>
                <a:cs typeface="Times New Roman" panose="02020603050405020304" pitchFamily="18" charset="0"/>
              </a:rPr>
              <a:t> THỨC SỐ.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1200" cap="none" spc="0" normalizeH="0" noProof="0" dirty="0">
                <a:ln w="38100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.VnVogue" panose="020B7200000000000000" pitchFamily="34" charset="0"/>
                <a:ea typeface="+mj-ea"/>
                <a:cs typeface="Times New Roman" panose="02020603050405020304" pitchFamily="18" charset="0"/>
              </a:rPr>
              <a:t>TÍNH GIÁ TRỊ CỦA BIỂU THỨC SỐ (TIẾT 1)</a:t>
            </a:r>
            <a:endParaRPr kumimoji="0" lang="en-US" sz="4700" b="1" i="0" u="none" strike="noStrike" kern="1200" cap="none" spc="0" normalizeH="0" baseline="0" noProof="0" dirty="0">
              <a:ln w="38100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.VnVogue" panose="020B7200000000000000" pitchFamily="34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2857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.VnVogue" panose="020B7200000000000000" pitchFamily="34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482" name="组合 481"/>
          <p:cNvGrpSpPr/>
          <p:nvPr/>
        </p:nvGrpSpPr>
        <p:grpSpPr>
          <a:xfrm>
            <a:off x="355782" y="-16695"/>
            <a:ext cx="1215536" cy="2234965"/>
            <a:chOff x="5003800" y="1020763"/>
            <a:chExt cx="2166938" cy="4770437"/>
          </a:xfrm>
        </p:grpSpPr>
        <p:sp>
          <p:nvSpPr>
            <p:cNvPr id="483" name="Freeform 437"/>
            <p:cNvSpPr/>
            <p:nvPr/>
          </p:nvSpPr>
          <p:spPr bwMode="auto">
            <a:xfrm>
              <a:off x="5003800" y="5121275"/>
              <a:ext cx="2163763" cy="669925"/>
            </a:xfrm>
            <a:custGeom>
              <a:avLst/>
              <a:gdLst>
                <a:gd name="T0" fmla="*/ 3 w 508"/>
                <a:gd name="T1" fmla="*/ 0 h 158"/>
                <a:gd name="T2" fmla="*/ 3 w 508"/>
                <a:gd name="T3" fmla="*/ 57 h 158"/>
                <a:gd name="T4" fmla="*/ 147 w 508"/>
                <a:gd name="T5" fmla="*/ 155 h 158"/>
                <a:gd name="T6" fmla="*/ 499 w 508"/>
                <a:gd name="T7" fmla="*/ 51 h 158"/>
                <a:gd name="T8" fmla="*/ 506 w 508"/>
                <a:gd name="T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158">
                  <a:moveTo>
                    <a:pt x="3" y="0"/>
                  </a:moveTo>
                  <a:cubicBezTo>
                    <a:pt x="3" y="0"/>
                    <a:pt x="0" y="41"/>
                    <a:pt x="3" y="57"/>
                  </a:cubicBezTo>
                  <a:cubicBezTo>
                    <a:pt x="6" y="72"/>
                    <a:pt x="128" y="153"/>
                    <a:pt x="147" y="155"/>
                  </a:cubicBezTo>
                  <a:cubicBezTo>
                    <a:pt x="165" y="158"/>
                    <a:pt x="490" y="64"/>
                    <a:pt x="499" y="51"/>
                  </a:cubicBezTo>
                  <a:cubicBezTo>
                    <a:pt x="508" y="37"/>
                    <a:pt x="506" y="2"/>
                    <a:pt x="506" y="2"/>
                  </a:cubicBezTo>
                </a:path>
              </a:pathLst>
            </a:custGeom>
            <a:solidFill>
              <a:srgbClr val="746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4" name="Freeform 438"/>
            <p:cNvSpPr/>
            <p:nvPr/>
          </p:nvSpPr>
          <p:spPr bwMode="auto">
            <a:xfrm>
              <a:off x="5016500" y="5005388"/>
              <a:ext cx="860425" cy="585788"/>
            </a:xfrm>
            <a:custGeom>
              <a:avLst/>
              <a:gdLst>
                <a:gd name="T0" fmla="*/ 0 w 202"/>
                <a:gd name="T1" fmla="*/ 27 h 138"/>
                <a:gd name="T2" fmla="*/ 148 w 202"/>
                <a:gd name="T3" fmla="*/ 135 h 138"/>
                <a:gd name="T4" fmla="*/ 202 w 202"/>
                <a:gd name="T5" fmla="*/ 121 h 138"/>
                <a:gd name="T6" fmla="*/ 116 w 202"/>
                <a:gd name="T7" fmla="*/ 0 h 138"/>
                <a:gd name="T8" fmla="*/ 0 w 202"/>
                <a:gd name="T9" fmla="*/ 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38">
                  <a:moveTo>
                    <a:pt x="0" y="27"/>
                  </a:moveTo>
                  <a:cubicBezTo>
                    <a:pt x="0" y="43"/>
                    <a:pt x="129" y="138"/>
                    <a:pt x="148" y="135"/>
                  </a:cubicBezTo>
                  <a:cubicBezTo>
                    <a:pt x="152" y="134"/>
                    <a:pt x="173" y="129"/>
                    <a:pt x="202" y="12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2" y="15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DE2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5" name="Freeform 439"/>
            <p:cNvSpPr/>
            <p:nvPr/>
          </p:nvSpPr>
          <p:spPr bwMode="auto">
            <a:xfrm>
              <a:off x="5510213" y="4895850"/>
              <a:ext cx="1252538" cy="623888"/>
            </a:xfrm>
            <a:custGeom>
              <a:avLst/>
              <a:gdLst>
                <a:gd name="T0" fmla="*/ 0 w 294"/>
                <a:gd name="T1" fmla="*/ 26 h 147"/>
                <a:gd name="T2" fmla="*/ 86 w 294"/>
                <a:gd name="T3" fmla="*/ 147 h 147"/>
                <a:gd name="T4" fmla="*/ 294 w 294"/>
                <a:gd name="T5" fmla="*/ 89 h 147"/>
                <a:gd name="T6" fmla="*/ 117 w 294"/>
                <a:gd name="T7" fmla="*/ 0 h 147"/>
                <a:gd name="T8" fmla="*/ 0 w 294"/>
                <a:gd name="T9" fmla="*/ 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147">
                  <a:moveTo>
                    <a:pt x="0" y="26"/>
                  </a:moveTo>
                  <a:cubicBezTo>
                    <a:pt x="86" y="147"/>
                    <a:pt x="86" y="147"/>
                    <a:pt x="86" y="147"/>
                  </a:cubicBezTo>
                  <a:cubicBezTo>
                    <a:pt x="141" y="132"/>
                    <a:pt x="227" y="108"/>
                    <a:pt x="294" y="8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9" y="8"/>
                    <a:pt x="37" y="18"/>
                    <a:pt x="0" y="26"/>
                  </a:cubicBezTo>
                  <a:close/>
                </a:path>
              </a:pathLst>
            </a:custGeom>
            <a:solidFill>
              <a:srgbClr val="886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6" name="Freeform 440"/>
            <p:cNvSpPr/>
            <p:nvPr/>
          </p:nvSpPr>
          <p:spPr bwMode="auto">
            <a:xfrm>
              <a:off x="6097588" y="4810125"/>
              <a:ext cx="561975" cy="161925"/>
            </a:xfrm>
            <a:custGeom>
              <a:avLst/>
              <a:gdLst>
                <a:gd name="T0" fmla="*/ 118 w 132"/>
                <a:gd name="T1" fmla="*/ 0 h 38"/>
                <a:gd name="T2" fmla="*/ 0 w 132"/>
                <a:gd name="T3" fmla="*/ 30 h 38"/>
                <a:gd name="T4" fmla="*/ 15 w 132"/>
                <a:gd name="T5" fmla="*/ 38 h 38"/>
                <a:gd name="T6" fmla="*/ 132 w 132"/>
                <a:gd name="T7" fmla="*/ 8 h 38"/>
                <a:gd name="T8" fmla="*/ 118 w 132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38">
                  <a:moveTo>
                    <a:pt x="118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27" y="5"/>
                    <a:pt x="122" y="2"/>
                    <a:pt x="118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7" name="Freeform 441"/>
            <p:cNvSpPr/>
            <p:nvPr/>
          </p:nvSpPr>
          <p:spPr bwMode="auto">
            <a:xfrm>
              <a:off x="6162675" y="4845050"/>
              <a:ext cx="549275" cy="160338"/>
            </a:xfrm>
            <a:custGeom>
              <a:avLst/>
              <a:gdLst>
                <a:gd name="T0" fmla="*/ 117 w 129"/>
                <a:gd name="T1" fmla="*/ 0 h 38"/>
                <a:gd name="T2" fmla="*/ 0 w 129"/>
                <a:gd name="T3" fmla="*/ 30 h 38"/>
                <a:gd name="T4" fmla="*/ 16 w 129"/>
                <a:gd name="T5" fmla="*/ 38 h 38"/>
                <a:gd name="T6" fmla="*/ 129 w 129"/>
                <a:gd name="T7" fmla="*/ 5 h 38"/>
                <a:gd name="T8" fmla="*/ 117 w 12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8">
                  <a:moveTo>
                    <a:pt x="117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5" y="3"/>
                    <a:pt x="121" y="1"/>
                    <a:pt x="117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8" name="Freeform 442"/>
            <p:cNvSpPr/>
            <p:nvPr/>
          </p:nvSpPr>
          <p:spPr bwMode="auto">
            <a:xfrm>
              <a:off x="6229350" y="4865688"/>
              <a:ext cx="549275" cy="174625"/>
            </a:xfrm>
            <a:custGeom>
              <a:avLst/>
              <a:gdLst>
                <a:gd name="T0" fmla="*/ 113 w 129"/>
                <a:gd name="T1" fmla="*/ 0 h 41"/>
                <a:gd name="T2" fmla="*/ 0 w 129"/>
                <a:gd name="T3" fmla="*/ 33 h 41"/>
                <a:gd name="T4" fmla="*/ 17 w 129"/>
                <a:gd name="T5" fmla="*/ 41 h 41"/>
                <a:gd name="T6" fmla="*/ 129 w 129"/>
                <a:gd name="T7" fmla="*/ 9 h 41"/>
                <a:gd name="T8" fmla="*/ 113 w 12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41">
                  <a:moveTo>
                    <a:pt x="113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3" y="6"/>
                    <a:pt x="118" y="3"/>
                    <a:pt x="113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9" name="Freeform 443"/>
            <p:cNvSpPr/>
            <p:nvPr/>
          </p:nvSpPr>
          <p:spPr bwMode="auto">
            <a:xfrm>
              <a:off x="6302375" y="4903788"/>
              <a:ext cx="536575" cy="161925"/>
            </a:xfrm>
            <a:custGeom>
              <a:avLst/>
              <a:gdLst>
                <a:gd name="T0" fmla="*/ 126 w 126"/>
                <a:gd name="T1" fmla="*/ 7 h 38"/>
                <a:gd name="T2" fmla="*/ 112 w 126"/>
                <a:gd name="T3" fmla="*/ 0 h 38"/>
                <a:gd name="T4" fmla="*/ 0 w 126"/>
                <a:gd name="T5" fmla="*/ 32 h 38"/>
                <a:gd name="T6" fmla="*/ 12 w 126"/>
                <a:gd name="T7" fmla="*/ 38 h 38"/>
                <a:gd name="T8" fmla="*/ 126 w 126"/>
                <a:gd name="T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38">
                  <a:moveTo>
                    <a:pt x="126" y="7"/>
                  </a:moveTo>
                  <a:cubicBezTo>
                    <a:pt x="122" y="5"/>
                    <a:pt x="117" y="2"/>
                    <a:pt x="112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8"/>
                    <a:pt x="12" y="38"/>
                    <a:pt x="12" y="38"/>
                  </a:cubicBezTo>
                  <a:lnTo>
                    <a:pt x="126" y="7"/>
                  </a:ln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0" name="Freeform 444"/>
            <p:cNvSpPr/>
            <p:nvPr/>
          </p:nvSpPr>
          <p:spPr bwMode="auto">
            <a:xfrm>
              <a:off x="6416675" y="4964113"/>
              <a:ext cx="754063" cy="309563"/>
            </a:xfrm>
            <a:custGeom>
              <a:avLst/>
              <a:gdLst>
                <a:gd name="T0" fmla="*/ 112 w 177"/>
                <a:gd name="T1" fmla="*/ 0 h 73"/>
                <a:gd name="T2" fmla="*/ 0 w 177"/>
                <a:gd name="T3" fmla="*/ 32 h 73"/>
                <a:gd name="T4" fmla="*/ 81 w 177"/>
                <a:gd name="T5" fmla="*/ 73 h 73"/>
                <a:gd name="T6" fmla="*/ 177 w 177"/>
                <a:gd name="T7" fmla="*/ 40 h 73"/>
                <a:gd name="T8" fmla="*/ 112 w 17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3">
                  <a:moveTo>
                    <a:pt x="112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135" y="57"/>
                    <a:pt x="177" y="43"/>
                    <a:pt x="177" y="40"/>
                  </a:cubicBezTo>
                  <a:cubicBezTo>
                    <a:pt x="177" y="35"/>
                    <a:pt x="146" y="18"/>
                    <a:pt x="112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1" name="Freeform 445"/>
            <p:cNvSpPr/>
            <p:nvPr/>
          </p:nvSpPr>
          <p:spPr bwMode="auto">
            <a:xfrm>
              <a:off x="6353175" y="4933950"/>
              <a:ext cx="541338" cy="165100"/>
            </a:xfrm>
            <a:custGeom>
              <a:avLst/>
              <a:gdLst>
                <a:gd name="T0" fmla="*/ 114 w 127"/>
                <a:gd name="T1" fmla="*/ 0 h 39"/>
                <a:gd name="T2" fmla="*/ 0 w 127"/>
                <a:gd name="T3" fmla="*/ 31 h 39"/>
                <a:gd name="T4" fmla="*/ 15 w 127"/>
                <a:gd name="T5" fmla="*/ 39 h 39"/>
                <a:gd name="T6" fmla="*/ 127 w 127"/>
                <a:gd name="T7" fmla="*/ 7 h 39"/>
                <a:gd name="T8" fmla="*/ 114 w 127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39">
                  <a:moveTo>
                    <a:pt x="114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3" y="5"/>
                    <a:pt x="119" y="3"/>
                    <a:pt x="114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2" name="Freeform 446"/>
            <p:cNvSpPr/>
            <p:nvPr/>
          </p:nvSpPr>
          <p:spPr bwMode="auto">
            <a:xfrm>
              <a:off x="6008688" y="4781550"/>
              <a:ext cx="592138" cy="157163"/>
            </a:xfrm>
            <a:custGeom>
              <a:avLst/>
              <a:gdLst>
                <a:gd name="T0" fmla="*/ 125 w 139"/>
                <a:gd name="T1" fmla="*/ 0 h 37"/>
                <a:gd name="T2" fmla="*/ 0 w 139"/>
                <a:gd name="T3" fmla="*/ 27 h 37"/>
                <a:gd name="T4" fmla="*/ 21 w 139"/>
                <a:gd name="T5" fmla="*/ 37 h 37"/>
                <a:gd name="T6" fmla="*/ 139 w 139"/>
                <a:gd name="T7" fmla="*/ 7 h 37"/>
                <a:gd name="T8" fmla="*/ 125 w 139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7">
                  <a:moveTo>
                    <a:pt x="125" y="0"/>
                  </a:moveTo>
                  <a:cubicBezTo>
                    <a:pt x="115" y="1"/>
                    <a:pt x="63" y="13"/>
                    <a:pt x="0" y="2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0" y="3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3" name="Freeform 447"/>
            <p:cNvSpPr/>
            <p:nvPr/>
          </p:nvSpPr>
          <p:spPr bwMode="auto">
            <a:xfrm>
              <a:off x="5229225" y="5005388"/>
              <a:ext cx="647700" cy="547688"/>
            </a:xfrm>
            <a:custGeom>
              <a:avLst/>
              <a:gdLst>
                <a:gd name="T0" fmla="*/ 2 w 152"/>
                <a:gd name="T1" fmla="*/ 18 h 129"/>
                <a:gd name="T2" fmla="*/ 36 w 152"/>
                <a:gd name="T3" fmla="*/ 21 h 129"/>
                <a:gd name="T4" fmla="*/ 25 w 152"/>
                <a:gd name="T5" fmla="*/ 53 h 129"/>
                <a:gd name="T6" fmla="*/ 76 w 152"/>
                <a:gd name="T7" fmla="*/ 52 h 129"/>
                <a:gd name="T8" fmla="*/ 69 w 152"/>
                <a:gd name="T9" fmla="*/ 92 h 129"/>
                <a:gd name="T10" fmla="*/ 128 w 152"/>
                <a:gd name="T11" fmla="*/ 87 h 129"/>
                <a:gd name="T12" fmla="*/ 117 w 152"/>
                <a:gd name="T13" fmla="*/ 129 h 129"/>
                <a:gd name="T14" fmla="*/ 152 w 152"/>
                <a:gd name="T15" fmla="*/ 121 h 129"/>
                <a:gd name="T16" fmla="*/ 66 w 152"/>
                <a:gd name="T17" fmla="*/ 0 h 129"/>
                <a:gd name="T18" fmla="*/ 2 w 152"/>
                <a:gd name="T19" fmla="*/ 15 h 129"/>
                <a:gd name="T20" fmla="*/ 2 w 152"/>
                <a:gd name="T21" fmla="*/ 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29">
                  <a:moveTo>
                    <a:pt x="2" y="18"/>
                  </a:moveTo>
                  <a:cubicBezTo>
                    <a:pt x="36" y="21"/>
                    <a:pt x="36" y="21"/>
                    <a:pt x="36" y="21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5" y="14"/>
                    <a:pt x="2" y="15"/>
                  </a:cubicBezTo>
                  <a:cubicBezTo>
                    <a:pt x="0" y="16"/>
                    <a:pt x="2" y="18"/>
                    <a:pt x="2" y="18"/>
                  </a:cubicBezTo>
                  <a:close/>
                </a:path>
              </a:pathLst>
            </a:custGeom>
            <a:solidFill>
              <a:srgbClr val="9D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4" name="Freeform 448"/>
            <p:cNvSpPr/>
            <p:nvPr/>
          </p:nvSpPr>
          <p:spPr bwMode="auto">
            <a:xfrm>
              <a:off x="6808788" y="1139825"/>
              <a:ext cx="238125" cy="3865563"/>
            </a:xfrm>
            <a:custGeom>
              <a:avLst/>
              <a:gdLst>
                <a:gd name="T0" fmla="*/ 37 w 56"/>
                <a:gd name="T1" fmla="*/ 486 h 911"/>
                <a:gd name="T2" fmla="*/ 46 w 56"/>
                <a:gd name="T3" fmla="*/ 302 h 911"/>
                <a:gd name="T4" fmla="*/ 51 w 56"/>
                <a:gd name="T5" fmla="*/ 135 h 911"/>
                <a:gd name="T6" fmla="*/ 35 w 56"/>
                <a:gd name="T7" fmla="*/ 34 h 911"/>
                <a:gd name="T8" fmla="*/ 20 w 56"/>
                <a:gd name="T9" fmla="*/ 5 h 911"/>
                <a:gd name="T10" fmla="*/ 0 w 56"/>
                <a:gd name="T11" fmla="*/ 13 h 911"/>
                <a:gd name="T12" fmla="*/ 41 w 56"/>
                <a:gd name="T13" fmla="*/ 173 h 911"/>
                <a:gd name="T14" fmla="*/ 34 w 56"/>
                <a:gd name="T15" fmla="*/ 307 h 911"/>
                <a:gd name="T16" fmla="*/ 29 w 56"/>
                <a:gd name="T17" fmla="*/ 379 h 911"/>
                <a:gd name="T18" fmla="*/ 24 w 56"/>
                <a:gd name="T19" fmla="*/ 811 h 911"/>
                <a:gd name="T20" fmla="*/ 23 w 56"/>
                <a:gd name="T21" fmla="*/ 906 h 911"/>
                <a:gd name="T22" fmla="*/ 32 w 56"/>
                <a:gd name="T23" fmla="*/ 911 h 911"/>
                <a:gd name="T24" fmla="*/ 37 w 56"/>
                <a:gd name="T25" fmla="*/ 48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11">
                  <a:moveTo>
                    <a:pt x="37" y="486"/>
                  </a:moveTo>
                  <a:cubicBezTo>
                    <a:pt x="40" y="424"/>
                    <a:pt x="43" y="363"/>
                    <a:pt x="46" y="302"/>
                  </a:cubicBezTo>
                  <a:cubicBezTo>
                    <a:pt x="48" y="246"/>
                    <a:pt x="56" y="192"/>
                    <a:pt x="51" y="135"/>
                  </a:cubicBezTo>
                  <a:cubicBezTo>
                    <a:pt x="47" y="101"/>
                    <a:pt x="46" y="67"/>
                    <a:pt x="35" y="34"/>
                  </a:cubicBezTo>
                  <a:cubicBezTo>
                    <a:pt x="31" y="23"/>
                    <a:pt x="28" y="11"/>
                    <a:pt x="20" y="5"/>
                  </a:cubicBezTo>
                  <a:cubicBezTo>
                    <a:pt x="13" y="0"/>
                    <a:pt x="1" y="3"/>
                    <a:pt x="0" y="13"/>
                  </a:cubicBezTo>
                  <a:cubicBezTo>
                    <a:pt x="39" y="0"/>
                    <a:pt x="39" y="142"/>
                    <a:pt x="41" y="173"/>
                  </a:cubicBezTo>
                  <a:cubicBezTo>
                    <a:pt x="44" y="216"/>
                    <a:pt x="37" y="264"/>
                    <a:pt x="34" y="307"/>
                  </a:cubicBezTo>
                  <a:cubicBezTo>
                    <a:pt x="32" y="331"/>
                    <a:pt x="30" y="355"/>
                    <a:pt x="29" y="379"/>
                  </a:cubicBezTo>
                  <a:cubicBezTo>
                    <a:pt x="23" y="521"/>
                    <a:pt x="25" y="668"/>
                    <a:pt x="24" y="811"/>
                  </a:cubicBezTo>
                  <a:cubicBezTo>
                    <a:pt x="23" y="843"/>
                    <a:pt x="24" y="875"/>
                    <a:pt x="23" y="906"/>
                  </a:cubicBezTo>
                  <a:cubicBezTo>
                    <a:pt x="32" y="911"/>
                    <a:pt x="32" y="911"/>
                    <a:pt x="32" y="911"/>
                  </a:cubicBezTo>
                  <a:cubicBezTo>
                    <a:pt x="39" y="769"/>
                    <a:pt x="30" y="627"/>
                    <a:pt x="37" y="486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5" name="Freeform 449"/>
            <p:cNvSpPr/>
            <p:nvPr/>
          </p:nvSpPr>
          <p:spPr bwMode="auto">
            <a:xfrm>
              <a:off x="5024438" y="5137150"/>
              <a:ext cx="642938" cy="441325"/>
            </a:xfrm>
            <a:custGeom>
              <a:avLst/>
              <a:gdLst>
                <a:gd name="T0" fmla="*/ 0 w 151"/>
                <a:gd name="T1" fmla="*/ 0 h 104"/>
                <a:gd name="T2" fmla="*/ 54 w 151"/>
                <a:gd name="T3" fmla="*/ 5 h 104"/>
                <a:gd name="T4" fmla="*/ 43 w 151"/>
                <a:gd name="T5" fmla="*/ 42 h 104"/>
                <a:gd name="T6" fmla="*/ 103 w 151"/>
                <a:gd name="T7" fmla="*/ 38 h 104"/>
                <a:gd name="T8" fmla="*/ 97 w 151"/>
                <a:gd name="T9" fmla="*/ 79 h 104"/>
                <a:gd name="T10" fmla="*/ 151 w 151"/>
                <a:gd name="T11" fmla="*/ 74 h 104"/>
                <a:gd name="T12" fmla="*/ 146 w 151"/>
                <a:gd name="T13" fmla="*/ 104 h 104"/>
                <a:gd name="T14" fmla="*/ 0 w 151"/>
                <a:gd name="T1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04">
                  <a:moveTo>
                    <a:pt x="0" y="0"/>
                  </a:moveTo>
                  <a:cubicBezTo>
                    <a:pt x="54" y="5"/>
                    <a:pt x="54" y="5"/>
                    <a:pt x="54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6" y="104"/>
                    <a:pt x="84" y="89"/>
                    <a:pt x="0" y="0"/>
                  </a:cubicBezTo>
                  <a:close/>
                </a:path>
              </a:pathLst>
            </a:custGeom>
            <a:solidFill>
              <a:srgbClr val="FF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6" name="Freeform 450"/>
            <p:cNvSpPr/>
            <p:nvPr/>
          </p:nvSpPr>
          <p:spPr bwMode="auto">
            <a:xfrm>
              <a:off x="5545138" y="5018088"/>
              <a:ext cx="119063" cy="115888"/>
            </a:xfrm>
            <a:custGeom>
              <a:avLst/>
              <a:gdLst>
                <a:gd name="T0" fmla="*/ 27 w 28"/>
                <a:gd name="T1" fmla="*/ 13 h 27"/>
                <a:gd name="T2" fmla="*/ 8 w 28"/>
                <a:gd name="T3" fmla="*/ 1 h 27"/>
                <a:gd name="T4" fmla="*/ 0 w 28"/>
                <a:gd name="T5" fmla="*/ 3 h 27"/>
                <a:gd name="T6" fmla="*/ 16 w 28"/>
                <a:gd name="T7" fmla="*/ 27 h 27"/>
                <a:gd name="T8" fmla="*/ 27 w 28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7" y="13"/>
                  </a:moveTo>
                  <a:cubicBezTo>
                    <a:pt x="26" y="5"/>
                    <a:pt x="18" y="0"/>
                    <a:pt x="8" y="1"/>
                  </a:cubicBezTo>
                  <a:cubicBezTo>
                    <a:pt x="5" y="1"/>
                    <a:pt x="2" y="2"/>
                    <a:pt x="0" y="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23" y="25"/>
                    <a:pt x="28" y="19"/>
                    <a:pt x="27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7" name="Freeform 451"/>
            <p:cNvSpPr/>
            <p:nvPr/>
          </p:nvSpPr>
          <p:spPr bwMode="auto">
            <a:xfrm>
              <a:off x="6016625" y="5184775"/>
              <a:ext cx="153988" cy="127000"/>
            </a:xfrm>
            <a:custGeom>
              <a:avLst/>
              <a:gdLst>
                <a:gd name="T0" fmla="*/ 35 w 36"/>
                <a:gd name="T1" fmla="*/ 13 h 30"/>
                <a:gd name="T2" fmla="*/ 20 w 36"/>
                <a:gd name="T3" fmla="*/ 29 h 30"/>
                <a:gd name="T4" fmla="*/ 1 w 36"/>
                <a:gd name="T5" fmla="*/ 17 h 30"/>
                <a:gd name="T6" fmla="*/ 16 w 36"/>
                <a:gd name="T7" fmla="*/ 1 h 30"/>
                <a:gd name="T8" fmla="*/ 35 w 36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5" y="13"/>
                  </a:moveTo>
                  <a:cubicBezTo>
                    <a:pt x="36" y="21"/>
                    <a:pt x="29" y="28"/>
                    <a:pt x="20" y="29"/>
                  </a:cubicBezTo>
                  <a:cubicBezTo>
                    <a:pt x="10" y="30"/>
                    <a:pt x="2" y="24"/>
                    <a:pt x="1" y="17"/>
                  </a:cubicBezTo>
                  <a:cubicBezTo>
                    <a:pt x="0" y="9"/>
                    <a:pt x="7" y="2"/>
                    <a:pt x="16" y="1"/>
                  </a:cubicBezTo>
                  <a:cubicBezTo>
                    <a:pt x="26" y="0"/>
                    <a:pt x="34" y="6"/>
                    <a:pt x="35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8" name="Freeform 452"/>
            <p:cNvSpPr/>
            <p:nvPr/>
          </p:nvSpPr>
          <p:spPr bwMode="auto">
            <a:xfrm>
              <a:off x="5745163" y="5311775"/>
              <a:ext cx="131763" cy="122238"/>
            </a:xfrm>
            <a:custGeom>
              <a:avLst/>
              <a:gdLst>
                <a:gd name="T0" fmla="*/ 30 w 31"/>
                <a:gd name="T1" fmla="*/ 13 h 29"/>
                <a:gd name="T2" fmla="*/ 11 w 31"/>
                <a:gd name="T3" fmla="*/ 1 h 29"/>
                <a:gd name="T4" fmla="*/ 0 w 31"/>
                <a:gd name="T5" fmla="*/ 6 h 29"/>
                <a:gd name="T6" fmla="*/ 15 w 31"/>
                <a:gd name="T7" fmla="*/ 29 h 29"/>
                <a:gd name="T8" fmla="*/ 30 w 31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0" y="13"/>
                  </a:moveTo>
                  <a:cubicBezTo>
                    <a:pt x="29" y="5"/>
                    <a:pt x="21" y="0"/>
                    <a:pt x="11" y="1"/>
                  </a:cubicBezTo>
                  <a:cubicBezTo>
                    <a:pt x="7" y="2"/>
                    <a:pt x="3" y="3"/>
                    <a:pt x="0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4" y="27"/>
                    <a:pt x="31" y="20"/>
                    <a:pt x="30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9" name="Freeform 453"/>
            <p:cNvSpPr/>
            <p:nvPr/>
          </p:nvSpPr>
          <p:spPr bwMode="auto">
            <a:xfrm>
              <a:off x="5795963" y="5086350"/>
              <a:ext cx="111125" cy="88900"/>
            </a:xfrm>
            <a:custGeom>
              <a:avLst/>
              <a:gdLst>
                <a:gd name="T0" fmla="*/ 25 w 26"/>
                <a:gd name="T1" fmla="*/ 9 h 21"/>
                <a:gd name="T2" fmla="*/ 14 w 26"/>
                <a:gd name="T3" fmla="*/ 21 h 21"/>
                <a:gd name="T4" fmla="*/ 0 w 26"/>
                <a:gd name="T5" fmla="*/ 12 h 21"/>
                <a:gd name="T6" fmla="*/ 12 w 26"/>
                <a:gd name="T7" fmla="*/ 1 h 21"/>
                <a:gd name="T8" fmla="*/ 25 w 2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25" y="9"/>
                  </a:moveTo>
                  <a:cubicBezTo>
                    <a:pt x="26" y="15"/>
                    <a:pt x="21" y="20"/>
                    <a:pt x="14" y="21"/>
                  </a:cubicBezTo>
                  <a:cubicBezTo>
                    <a:pt x="7" y="21"/>
                    <a:pt x="1" y="17"/>
                    <a:pt x="0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8" y="0"/>
                    <a:pt x="25" y="4"/>
                    <a:pt x="25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0" name="Freeform 454"/>
            <p:cNvSpPr/>
            <p:nvPr/>
          </p:nvSpPr>
          <p:spPr bwMode="auto">
            <a:xfrm>
              <a:off x="5991225" y="5375275"/>
              <a:ext cx="115888" cy="88900"/>
            </a:xfrm>
            <a:custGeom>
              <a:avLst/>
              <a:gdLst>
                <a:gd name="T0" fmla="*/ 26 w 27"/>
                <a:gd name="T1" fmla="*/ 9 h 21"/>
                <a:gd name="T2" fmla="*/ 15 w 27"/>
                <a:gd name="T3" fmla="*/ 21 h 21"/>
                <a:gd name="T4" fmla="*/ 1 w 27"/>
                <a:gd name="T5" fmla="*/ 12 h 21"/>
                <a:gd name="T6" fmla="*/ 12 w 27"/>
                <a:gd name="T7" fmla="*/ 1 h 21"/>
                <a:gd name="T8" fmla="*/ 26 w 2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1">
                  <a:moveTo>
                    <a:pt x="26" y="9"/>
                  </a:moveTo>
                  <a:cubicBezTo>
                    <a:pt x="27" y="15"/>
                    <a:pt x="21" y="20"/>
                    <a:pt x="15" y="21"/>
                  </a:cubicBezTo>
                  <a:cubicBezTo>
                    <a:pt x="8" y="21"/>
                    <a:pt x="2" y="17"/>
                    <a:pt x="1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9" y="0"/>
                    <a:pt x="25" y="4"/>
                    <a:pt x="26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1" name="Freeform 455"/>
            <p:cNvSpPr/>
            <p:nvPr/>
          </p:nvSpPr>
          <p:spPr bwMode="auto">
            <a:xfrm>
              <a:off x="5783263" y="4916488"/>
              <a:ext cx="114300" cy="93663"/>
            </a:xfrm>
            <a:custGeom>
              <a:avLst/>
              <a:gdLst>
                <a:gd name="T0" fmla="*/ 26 w 27"/>
                <a:gd name="T1" fmla="*/ 10 h 22"/>
                <a:gd name="T2" fmla="*/ 15 w 27"/>
                <a:gd name="T3" fmla="*/ 21 h 22"/>
                <a:gd name="T4" fmla="*/ 1 w 27"/>
                <a:gd name="T5" fmla="*/ 12 h 22"/>
                <a:gd name="T6" fmla="*/ 12 w 27"/>
                <a:gd name="T7" fmla="*/ 1 h 22"/>
                <a:gd name="T8" fmla="*/ 26 w 27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26" y="10"/>
                  </a:moveTo>
                  <a:cubicBezTo>
                    <a:pt x="27" y="15"/>
                    <a:pt x="22" y="20"/>
                    <a:pt x="15" y="21"/>
                  </a:cubicBezTo>
                  <a:cubicBezTo>
                    <a:pt x="8" y="22"/>
                    <a:pt x="2" y="18"/>
                    <a:pt x="1" y="12"/>
                  </a:cubicBezTo>
                  <a:cubicBezTo>
                    <a:pt x="0" y="7"/>
                    <a:pt x="5" y="2"/>
                    <a:pt x="12" y="1"/>
                  </a:cubicBezTo>
                  <a:cubicBezTo>
                    <a:pt x="19" y="0"/>
                    <a:pt x="25" y="4"/>
                    <a:pt x="26" y="10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2" name="Freeform 456"/>
            <p:cNvSpPr/>
            <p:nvPr/>
          </p:nvSpPr>
          <p:spPr bwMode="auto">
            <a:xfrm>
              <a:off x="6899275" y="5005388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3" name="Freeform 457"/>
            <p:cNvSpPr/>
            <p:nvPr/>
          </p:nvSpPr>
          <p:spPr bwMode="auto">
            <a:xfrm>
              <a:off x="6681788" y="5056188"/>
              <a:ext cx="46038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4" name="Freeform 458"/>
            <p:cNvSpPr/>
            <p:nvPr/>
          </p:nvSpPr>
          <p:spPr bwMode="auto">
            <a:xfrm>
              <a:off x="6788150" y="5172075"/>
              <a:ext cx="46038" cy="38100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0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5" name="Freeform 459"/>
            <p:cNvSpPr/>
            <p:nvPr/>
          </p:nvSpPr>
          <p:spPr bwMode="auto">
            <a:xfrm>
              <a:off x="6808788" y="5056188"/>
              <a:ext cx="47625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6" name="Freeform 460"/>
            <p:cNvSpPr/>
            <p:nvPr/>
          </p:nvSpPr>
          <p:spPr bwMode="auto">
            <a:xfrm>
              <a:off x="6924675" y="5133975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7" name="Freeform 461"/>
            <p:cNvSpPr/>
            <p:nvPr/>
          </p:nvSpPr>
          <p:spPr bwMode="auto">
            <a:xfrm>
              <a:off x="5183188" y="1020763"/>
              <a:ext cx="258763" cy="4384675"/>
            </a:xfrm>
            <a:custGeom>
              <a:avLst/>
              <a:gdLst>
                <a:gd name="T0" fmla="*/ 47 w 61"/>
                <a:gd name="T1" fmla="*/ 283 h 1033"/>
                <a:gd name="T2" fmla="*/ 50 w 61"/>
                <a:gd name="T3" fmla="*/ 134 h 1033"/>
                <a:gd name="T4" fmla="*/ 29 w 61"/>
                <a:gd name="T5" fmla="*/ 25 h 1033"/>
                <a:gd name="T6" fmla="*/ 0 w 61"/>
                <a:gd name="T7" fmla="*/ 23 h 1033"/>
                <a:gd name="T8" fmla="*/ 28 w 61"/>
                <a:gd name="T9" fmla="*/ 424 h 1033"/>
                <a:gd name="T10" fmla="*/ 15 w 61"/>
                <a:gd name="T11" fmla="*/ 861 h 1033"/>
                <a:gd name="T12" fmla="*/ 21 w 61"/>
                <a:gd name="T13" fmla="*/ 1025 h 1033"/>
                <a:gd name="T14" fmla="*/ 30 w 61"/>
                <a:gd name="T15" fmla="*/ 1033 h 1033"/>
                <a:gd name="T16" fmla="*/ 47 w 61"/>
                <a:gd name="T17" fmla="*/ 28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033">
                  <a:moveTo>
                    <a:pt x="47" y="283"/>
                  </a:moveTo>
                  <a:cubicBezTo>
                    <a:pt x="47" y="232"/>
                    <a:pt x="55" y="187"/>
                    <a:pt x="50" y="134"/>
                  </a:cubicBezTo>
                  <a:cubicBezTo>
                    <a:pt x="47" y="100"/>
                    <a:pt x="46" y="50"/>
                    <a:pt x="29" y="25"/>
                  </a:cubicBezTo>
                  <a:cubicBezTo>
                    <a:pt x="13" y="3"/>
                    <a:pt x="14" y="17"/>
                    <a:pt x="0" y="23"/>
                  </a:cubicBezTo>
                  <a:cubicBezTo>
                    <a:pt x="61" y="0"/>
                    <a:pt x="28" y="380"/>
                    <a:pt x="28" y="424"/>
                  </a:cubicBezTo>
                  <a:cubicBezTo>
                    <a:pt x="29" y="570"/>
                    <a:pt x="15" y="714"/>
                    <a:pt x="15" y="861"/>
                  </a:cubicBezTo>
                  <a:cubicBezTo>
                    <a:pt x="15" y="918"/>
                    <a:pt x="18" y="972"/>
                    <a:pt x="21" y="1025"/>
                  </a:cubicBezTo>
                  <a:cubicBezTo>
                    <a:pt x="30" y="1033"/>
                    <a:pt x="30" y="1033"/>
                    <a:pt x="30" y="1033"/>
                  </a:cubicBezTo>
                  <a:cubicBezTo>
                    <a:pt x="12" y="786"/>
                    <a:pt x="47" y="533"/>
                    <a:pt x="47" y="283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sp>
        <p:nvSpPr>
          <p:cNvPr id="124" name="Google Shape;487;p33">
            <a:extLst>
              <a:ext uri="{FF2B5EF4-FFF2-40B4-BE49-F238E27FC236}">
                <a16:creationId xmlns:a16="http://schemas.microsoft.com/office/drawing/2014/main" id="{A4119E43-857C-416C-8842-4DBECCD35192}"/>
              </a:ext>
            </a:extLst>
          </p:cNvPr>
          <p:cNvSpPr txBox="1">
            <a:spLocks/>
          </p:cNvSpPr>
          <p:nvPr/>
        </p:nvSpPr>
        <p:spPr>
          <a:xfrm>
            <a:off x="1078659" y="686414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Thứ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sáu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ngày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 20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tháng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 12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năm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sym typeface="Bubblegum Sans"/>
              </a:rPr>
              <a:t> 2024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29526" y="1523679"/>
            <a:ext cx="170724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>
                <a:ln w="19050">
                  <a:solidFill>
                    <a:srgbClr val="4472C4"/>
                  </a:solidFill>
                </a:ln>
                <a:solidFill>
                  <a:srgbClr val="99CCFF"/>
                </a:solidFill>
                <a:effectLst/>
                <a:uLnTx/>
                <a:uFillTx/>
                <a:latin typeface="Berlin Sans FB Demi" panose="020E0802020502020306" pitchFamily="34" charset="0"/>
                <a:cs typeface="+mn-cs"/>
              </a:rPr>
              <a:t>Toán</a:t>
            </a:r>
          </a:p>
        </p:txBody>
      </p:sp>
      <p:grpSp>
        <p:nvGrpSpPr>
          <p:cNvPr id="155" name="组合 481"/>
          <p:cNvGrpSpPr/>
          <p:nvPr/>
        </p:nvGrpSpPr>
        <p:grpSpPr>
          <a:xfrm>
            <a:off x="10700592" y="30631"/>
            <a:ext cx="1215536" cy="2234965"/>
            <a:chOff x="5003800" y="1020763"/>
            <a:chExt cx="2166938" cy="4770437"/>
          </a:xfrm>
        </p:grpSpPr>
        <p:sp>
          <p:nvSpPr>
            <p:cNvPr id="156" name="Freeform 437"/>
            <p:cNvSpPr/>
            <p:nvPr/>
          </p:nvSpPr>
          <p:spPr bwMode="auto">
            <a:xfrm>
              <a:off x="5003800" y="5121275"/>
              <a:ext cx="2163763" cy="669925"/>
            </a:xfrm>
            <a:custGeom>
              <a:avLst/>
              <a:gdLst>
                <a:gd name="T0" fmla="*/ 3 w 508"/>
                <a:gd name="T1" fmla="*/ 0 h 158"/>
                <a:gd name="T2" fmla="*/ 3 w 508"/>
                <a:gd name="T3" fmla="*/ 57 h 158"/>
                <a:gd name="T4" fmla="*/ 147 w 508"/>
                <a:gd name="T5" fmla="*/ 155 h 158"/>
                <a:gd name="T6" fmla="*/ 499 w 508"/>
                <a:gd name="T7" fmla="*/ 51 h 158"/>
                <a:gd name="T8" fmla="*/ 506 w 508"/>
                <a:gd name="T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158">
                  <a:moveTo>
                    <a:pt x="3" y="0"/>
                  </a:moveTo>
                  <a:cubicBezTo>
                    <a:pt x="3" y="0"/>
                    <a:pt x="0" y="41"/>
                    <a:pt x="3" y="57"/>
                  </a:cubicBezTo>
                  <a:cubicBezTo>
                    <a:pt x="6" y="72"/>
                    <a:pt x="128" y="153"/>
                    <a:pt x="147" y="155"/>
                  </a:cubicBezTo>
                  <a:cubicBezTo>
                    <a:pt x="165" y="158"/>
                    <a:pt x="490" y="64"/>
                    <a:pt x="499" y="51"/>
                  </a:cubicBezTo>
                  <a:cubicBezTo>
                    <a:pt x="508" y="37"/>
                    <a:pt x="506" y="2"/>
                    <a:pt x="506" y="2"/>
                  </a:cubicBezTo>
                </a:path>
              </a:pathLst>
            </a:custGeom>
            <a:solidFill>
              <a:srgbClr val="746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7" name="Freeform 438"/>
            <p:cNvSpPr/>
            <p:nvPr/>
          </p:nvSpPr>
          <p:spPr bwMode="auto">
            <a:xfrm>
              <a:off x="5016500" y="5005388"/>
              <a:ext cx="860425" cy="585788"/>
            </a:xfrm>
            <a:custGeom>
              <a:avLst/>
              <a:gdLst>
                <a:gd name="T0" fmla="*/ 0 w 202"/>
                <a:gd name="T1" fmla="*/ 27 h 138"/>
                <a:gd name="T2" fmla="*/ 148 w 202"/>
                <a:gd name="T3" fmla="*/ 135 h 138"/>
                <a:gd name="T4" fmla="*/ 202 w 202"/>
                <a:gd name="T5" fmla="*/ 121 h 138"/>
                <a:gd name="T6" fmla="*/ 116 w 202"/>
                <a:gd name="T7" fmla="*/ 0 h 138"/>
                <a:gd name="T8" fmla="*/ 0 w 202"/>
                <a:gd name="T9" fmla="*/ 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38">
                  <a:moveTo>
                    <a:pt x="0" y="27"/>
                  </a:moveTo>
                  <a:cubicBezTo>
                    <a:pt x="0" y="43"/>
                    <a:pt x="129" y="138"/>
                    <a:pt x="148" y="135"/>
                  </a:cubicBezTo>
                  <a:cubicBezTo>
                    <a:pt x="152" y="134"/>
                    <a:pt x="173" y="129"/>
                    <a:pt x="202" y="12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2" y="15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DE2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8" name="Freeform 439"/>
            <p:cNvSpPr/>
            <p:nvPr/>
          </p:nvSpPr>
          <p:spPr bwMode="auto">
            <a:xfrm>
              <a:off x="5510213" y="4895850"/>
              <a:ext cx="1252538" cy="623888"/>
            </a:xfrm>
            <a:custGeom>
              <a:avLst/>
              <a:gdLst>
                <a:gd name="T0" fmla="*/ 0 w 294"/>
                <a:gd name="T1" fmla="*/ 26 h 147"/>
                <a:gd name="T2" fmla="*/ 86 w 294"/>
                <a:gd name="T3" fmla="*/ 147 h 147"/>
                <a:gd name="T4" fmla="*/ 294 w 294"/>
                <a:gd name="T5" fmla="*/ 89 h 147"/>
                <a:gd name="T6" fmla="*/ 117 w 294"/>
                <a:gd name="T7" fmla="*/ 0 h 147"/>
                <a:gd name="T8" fmla="*/ 0 w 294"/>
                <a:gd name="T9" fmla="*/ 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147">
                  <a:moveTo>
                    <a:pt x="0" y="26"/>
                  </a:moveTo>
                  <a:cubicBezTo>
                    <a:pt x="86" y="147"/>
                    <a:pt x="86" y="147"/>
                    <a:pt x="86" y="147"/>
                  </a:cubicBezTo>
                  <a:cubicBezTo>
                    <a:pt x="141" y="132"/>
                    <a:pt x="227" y="108"/>
                    <a:pt x="294" y="8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9" y="8"/>
                    <a:pt x="37" y="18"/>
                    <a:pt x="0" y="26"/>
                  </a:cubicBezTo>
                  <a:close/>
                </a:path>
              </a:pathLst>
            </a:custGeom>
            <a:solidFill>
              <a:srgbClr val="886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9" name="Freeform 440"/>
            <p:cNvSpPr/>
            <p:nvPr/>
          </p:nvSpPr>
          <p:spPr bwMode="auto">
            <a:xfrm>
              <a:off x="6097588" y="4810125"/>
              <a:ext cx="561975" cy="161925"/>
            </a:xfrm>
            <a:custGeom>
              <a:avLst/>
              <a:gdLst>
                <a:gd name="T0" fmla="*/ 118 w 132"/>
                <a:gd name="T1" fmla="*/ 0 h 38"/>
                <a:gd name="T2" fmla="*/ 0 w 132"/>
                <a:gd name="T3" fmla="*/ 30 h 38"/>
                <a:gd name="T4" fmla="*/ 15 w 132"/>
                <a:gd name="T5" fmla="*/ 38 h 38"/>
                <a:gd name="T6" fmla="*/ 132 w 132"/>
                <a:gd name="T7" fmla="*/ 8 h 38"/>
                <a:gd name="T8" fmla="*/ 118 w 132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38">
                  <a:moveTo>
                    <a:pt x="118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27" y="5"/>
                    <a:pt x="122" y="2"/>
                    <a:pt x="118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0" name="Freeform 441"/>
            <p:cNvSpPr/>
            <p:nvPr/>
          </p:nvSpPr>
          <p:spPr bwMode="auto">
            <a:xfrm>
              <a:off x="6162675" y="4845050"/>
              <a:ext cx="549275" cy="160338"/>
            </a:xfrm>
            <a:custGeom>
              <a:avLst/>
              <a:gdLst>
                <a:gd name="T0" fmla="*/ 117 w 129"/>
                <a:gd name="T1" fmla="*/ 0 h 38"/>
                <a:gd name="T2" fmla="*/ 0 w 129"/>
                <a:gd name="T3" fmla="*/ 30 h 38"/>
                <a:gd name="T4" fmla="*/ 16 w 129"/>
                <a:gd name="T5" fmla="*/ 38 h 38"/>
                <a:gd name="T6" fmla="*/ 129 w 129"/>
                <a:gd name="T7" fmla="*/ 5 h 38"/>
                <a:gd name="T8" fmla="*/ 117 w 12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8">
                  <a:moveTo>
                    <a:pt x="117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5" y="3"/>
                    <a:pt x="121" y="1"/>
                    <a:pt x="117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1" name="Freeform 442"/>
            <p:cNvSpPr/>
            <p:nvPr/>
          </p:nvSpPr>
          <p:spPr bwMode="auto">
            <a:xfrm>
              <a:off x="6229350" y="4865688"/>
              <a:ext cx="549275" cy="174625"/>
            </a:xfrm>
            <a:custGeom>
              <a:avLst/>
              <a:gdLst>
                <a:gd name="T0" fmla="*/ 113 w 129"/>
                <a:gd name="T1" fmla="*/ 0 h 41"/>
                <a:gd name="T2" fmla="*/ 0 w 129"/>
                <a:gd name="T3" fmla="*/ 33 h 41"/>
                <a:gd name="T4" fmla="*/ 17 w 129"/>
                <a:gd name="T5" fmla="*/ 41 h 41"/>
                <a:gd name="T6" fmla="*/ 129 w 129"/>
                <a:gd name="T7" fmla="*/ 9 h 41"/>
                <a:gd name="T8" fmla="*/ 113 w 12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41">
                  <a:moveTo>
                    <a:pt x="113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3" y="6"/>
                    <a:pt x="118" y="3"/>
                    <a:pt x="113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2" name="Freeform 443"/>
            <p:cNvSpPr/>
            <p:nvPr/>
          </p:nvSpPr>
          <p:spPr bwMode="auto">
            <a:xfrm>
              <a:off x="6302375" y="4903788"/>
              <a:ext cx="536575" cy="161925"/>
            </a:xfrm>
            <a:custGeom>
              <a:avLst/>
              <a:gdLst>
                <a:gd name="T0" fmla="*/ 126 w 126"/>
                <a:gd name="T1" fmla="*/ 7 h 38"/>
                <a:gd name="T2" fmla="*/ 112 w 126"/>
                <a:gd name="T3" fmla="*/ 0 h 38"/>
                <a:gd name="T4" fmla="*/ 0 w 126"/>
                <a:gd name="T5" fmla="*/ 32 h 38"/>
                <a:gd name="T6" fmla="*/ 12 w 126"/>
                <a:gd name="T7" fmla="*/ 38 h 38"/>
                <a:gd name="T8" fmla="*/ 126 w 126"/>
                <a:gd name="T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38">
                  <a:moveTo>
                    <a:pt x="126" y="7"/>
                  </a:moveTo>
                  <a:cubicBezTo>
                    <a:pt x="122" y="5"/>
                    <a:pt x="117" y="2"/>
                    <a:pt x="112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8"/>
                    <a:pt x="12" y="38"/>
                    <a:pt x="12" y="38"/>
                  </a:cubicBezTo>
                  <a:lnTo>
                    <a:pt x="126" y="7"/>
                  </a:ln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3" name="Freeform 444"/>
            <p:cNvSpPr/>
            <p:nvPr/>
          </p:nvSpPr>
          <p:spPr bwMode="auto">
            <a:xfrm>
              <a:off x="6416675" y="4964113"/>
              <a:ext cx="754063" cy="309563"/>
            </a:xfrm>
            <a:custGeom>
              <a:avLst/>
              <a:gdLst>
                <a:gd name="T0" fmla="*/ 112 w 177"/>
                <a:gd name="T1" fmla="*/ 0 h 73"/>
                <a:gd name="T2" fmla="*/ 0 w 177"/>
                <a:gd name="T3" fmla="*/ 32 h 73"/>
                <a:gd name="T4" fmla="*/ 81 w 177"/>
                <a:gd name="T5" fmla="*/ 73 h 73"/>
                <a:gd name="T6" fmla="*/ 177 w 177"/>
                <a:gd name="T7" fmla="*/ 40 h 73"/>
                <a:gd name="T8" fmla="*/ 112 w 17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3">
                  <a:moveTo>
                    <a:pt x="112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135" y="57"/>
                    <a:pt x="177" y="43"/>
                    <a:pt x="177" y="40"/>
                  </a:cubicBezTo>
                  <a:cubicBezTo>
                    <a:pt x="177" y="35"/>
                    <a:pt x="146" y="18"/>
                    <a:pt x="112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4" name="Freeform 445"/>
            <p:cNvSpPr/>
            <p:nvPr/>
          </p:nvSpPr>
          <p:spPr bwMode="auto">
            <a:xfrm>
              <a:off x="6353175" y="4933950"/>
              <a:ext cx="541338" cy="165100"/>
            </a:xfrm>
            <a:custGeom>
              <a:avLst/>
              <a:gdLst>
                <a:gd name="T0" fmla="*/ 114 w 127"/>
                <a:gd name="T1" fmla="*/ 0 h 39"/>
                <a:gd name="T2" fmla="*/ 0 w 127"/>
                <a:gd name="T3" fmla="*/ 31 h 39"/>
                <a:gd name="T4" fmla="*/ 15 w 127"/>
                <a:gd name="T5" fmla="*/ 39 h 39"/>
                <a:gd name="T6" fmla="*/ 127 w 127"/>
                <a:gd name="T7" fmla="*/ 7 h 39"/>
                <a:gd name="T8" fmla="*/ 114 w 127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39">
                  <a:moveTo>
                    <a:pt x="114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3" y="5"/>
                    <a:pt x="119" y="3"/>
                    <a:pt x="114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5" name="Freeform 446"/>
            <p:cNvSpPr/>
            <p:nvPr/>
          </p:nvSpPr>
          <p:spPr bwMode="auto">
            <a:xfrm>
              <a:off x="6008688" y="4781550"/>
              <a:ext cx="592138" cy="157163"/>
            </a:xfrm>
            <a:custGeom>
              <a:avLst/>
              <a:gdLst>
                <a:gd name="T0" fmla="*/ 125 w 139"/>
                <a:gd name="T1" fmla="*/ 0 h 37"/>
                <a:gd name="T2" fmla="*/ 0 w 139"/>
                <a:gd name="T3" fmla="*/ 27 h 37"/>
                <a:gd name="T4" fmla="*/ 21 w 139"/>
                <a:gd name="T5" fmla="*/ 37 h 37"/>
                <a:gd name="T6" fmla="*/ 139 w 139"/>
                <a:gd name="T7" fmla="*/ 7 h 37"/>
                <a:gd name="T8" fmla="*/ 125 w 139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7">
                  <a:moveTo>
                    <a:pt x="125" y="0"/>
                  </a:moveTo>
                  <a:cubicBezTo>
                    <a:pt x="115" y="1"/>
                    <a:pt x="63" y="13"/>
                    <a:pt x="0" y="2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0" y="3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6" name="Freeform 447"/>
            <p:cNvSpPr/>
            <p:nvPr/>
          </p:nvSpPr>
          <p:spPr bwMode="auto">
            <a:xfrm>
              <a:off x="5229225" y="5005388"/>
              <a:ext cx="647700" cy="547688"/>
            </a:xfrm>
            <a:custGeom>
              <a:avLst/>
              <a:gdLst>
                <a:gd name="T0" fmla="*/ 2 w 152"/>
                <a:gd name="T1" fmla="*/ 18 h 129"/>
                <a:gd name="T2" fmla="*/ 36 w 152"/>
                <a:gd name="T3" fmla="*/ 21 h 129"/>
                <a:gd name="T4" fmla="*/ 25 w 152"/>
                <a:gd name="T5" fmla="*/ 53 h 129"/>
                <a:gd name="T6" fmla="*/ 76 w 152"/>
                <a:gd name="T7" fmla="*/ 52 h 129"/>
                <a:gd name="T8" fmla="*/ 69 w 152"/>
                <a:gd name="T9" fmla="*/ 92 h 129"/>
                <a:gd name="T10" fmla="*/ 128 w 152"/>
                <a:gd name="T11" fmla="*/ 87 h 129"/>
                <a:gd name="T12" fmla="*/ 117 w 152"/>
                <a:gd name="T13" fmla="*/ 129 h 129"/>
                <a:gd name="T14" fmla="*/ 152 w 152"/>
                <a:gd name="T15" fmla="*/ 121 h 129"/>
                <a:gd name="T16" fmla="*/ 66 w 152"/>
                <a:gd name="T17" fmla="*/ 0 h 129"/>
                <a:gd name="T18" fmla="*/ 2 w 152"/>
                <a:gd name="T19" fmla="*/ 15 h 129"/>
                <a:gd name="T20" fmla="*/ 2 w 152"/>
                <a:gd name="T21" fmla="*/ 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29">
                  <a:moveTo>
                    <a:pt x="2" y="18"/>
                  </a:moveTo>
                  <a:cubicBezTo>
                    <a:pt x="36" y="21"/>
                    <a:pt x="36" y="21"/>
                    <a:pt x="36" y="21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5" y="14"/>
                    <a:pt x="2" y="15"/>
                  </a:cubicBezTo>
                  <a:cubicBezTo>
                    <a:pt x="0" y="16"/>
                    <a:pt x="2" y="18"/>
                    <a:pt x="2" y="18"/>
                  </a:cubicBezTo>
                  <a:close/>
                </a:path>
              </a:pathLst>
            </a:custGeom>
            <a:solidFill>
              <a:srgbClr val="9D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7" name="Freeform 448"/>
            <p:cNvSpPr/>
            <p:nvPr/>
          </p:nvSpPr>
          <p:spPr bwMode="auto">
            <a:xfrm>
              <a:off x="6808788" y="1139825"/>
              <a:ext cx="238125" cy="3865563"/>
            </a:xfrm>
            <a:custGeom>
              <a:avLst/>
              <a:gdLst>
                <a:gd name="T0" fmla="*/ 37 w 56"/>
                <a:gd name="T1" fmla="*/ 486 h 911"/>
                <a:gd name="T2" fmla="*/ 46 w 56"/>
                <a:gd name="T3" fmla="*/ 302 h 911"/>
                <a:gd name="T4" fmla="*/ 51 w 56"/>
                <a:gd name="T5" fmla="*/ 135 h 911"/>
                <a:gd name="T6" fmla="*/ 35 w 56"/>
                <a:gd name="T7" fmla="*/ 34 h 911"/>
                <a:gd name="T8" fmla="*/ 20 w 56"/>
                <a:gd name="T9" fmla="*/ 5 h 911"/>
                <a:gd name="T10" fmla="*/ 0 w 56"/>
                <a:gd name="T11" fmla="*/ 13 h 911"/>
                <a:gd name="T12" fmla="*/ 41 w 56"/>
                <a:gd name="T13" fmla="*/ 173 h 911"/>
                <a:gd name="T14" fmla="*/ 34 w 56"/>
                <a:gd name="T15" fmla="*/ 307 h 911"/>
                <a:gd name="T16" fmla="*/ 29 w 56"/>
                <a:gd name="T17" fmla="*/ 379 h 911"/>
                <a:gd name="T18" fmla="*/ 24 w 56"/>
                <a:gd name="T19" fmla="*/ 811 h 911"/>
                <a:gd name="T20" fmla="*/ 23 w 56"/>
                <a:gd name="T21" fmla="*/ 906 h 911"/>
                <a:gd name="T22" fmla="*/ 32 w 56"/>
                <a:gd name="T23" fmla="*/ 911 h 911"/>
                <a:gd name="T24" fmla="*/ 37 w 56"/>
                <a:gd name="T25" fmla="*/ 48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11">
                  <a:moveTo>
                    <a:pt x="37" y="486"/>
                  </a:moveTo>
                  <a:cubicBezTo>
                    <a:pt x="40" y="424"/>
                    <a:pt x="43" y="363"/>
                    <a:pt x="46" y="302"/>
                  </a:cubicBezTo>
                  <a:cubicBezTo>
                    <a:pt x="48" y="246"/>
                    <a:pt x="56" y="192"/>
                    <a:pt x="51" y="135"/>
                  </a:cubicBezTo>
                  <a:cubicBezTo>
                    <a:pt x="47" y="101"/>
                    <a:pt x="46" y="67"/>
                    <a:pt x="35" y="34"/>
                  </a:cubicBezTo>
                  <a:cubicBezTo>
                    <a:pt x="31" y="23"/>
                    <a:pt x="28" y="11"/>
                    <a:pt x="20" y="5"/>
                  </a:cubicBezTo>
                  <a:cubicBezTo>
                    <a:pt x="13" y="0"/>
                    <a:pt x="1" y="3"/>
                    <a:pt x="0" y="13"/>
                  </a:cubicBezTo>
                  <a:cubicBezTo>
                    <a:pt x="39" y="0"/>
                    <a:pt x="39" y="142"/>
                    <a:pt x="41" y="173"/>
                  </a:cubicBezTo>
                  <a:cubicBezTo>
                    <a:pt x="44" y="216"/>
                    <a:pt x="37" y="264"/>
                    <a:pt x="34" y="307"/>
                  </a:cubicBezTo>
                  <a:cubicBezTo>
                    <a:pt x="32" y="331"/>
                    <a:pt x="30" y="355"/>
                    <a:pt x="29" y="379"/>
                  </a:cubicBezTo>
                  <a:cubicBezTo>
                    <a:pt x="23" y="521"/>
                    <a:pt x="25" y="668"/>
                    <a:pt x="24" y="811"/>
                  </a:cubicBezTo>
                  <a:cubicBezTo>
                    <a:pt x="23" y="843"/>
                    <a:pt x="24" y="875"/>
                    <a:pt x="23" y="906"/>
                  </a:cubicBezTo>
                  <a:cubicBezTo>
                    <a:pt x="32" y="911"/>
                    <a:pt x="32" y="911"/>
                    <a:pt x="32" y="911"/>
                  </a:cubicBezTo>
                  <a:cubicBezTo>
                    <a:pt x="39" y="769"/>
                    <a:pt x="30" y="627"/>
                    <a:pt x="37" y="486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8" name="Freeform 449"/>
            <p:cNvSpPr/>
            <p:nvPr/>
          </p:nvSpPr>
          <p:spPr bwMode="auto">
            <a:xfrm>
              <a:off x="5024438" y="5137150"/>
              <a:ext cx="642938" cy="441325"/>
            </a:xfrm>
            <a:custGeom>
              <a:avLst/>
              <a:gdLst>
                <a:gd name="T0" fmla="*/ 0 w 151"/>
                <a:gd name="T1" fmla="*/ 0 h 104"/>
                <a:gd name="T2" fmla="*/ 54 w 151"/>
                <a:gd name="T3" fmla="*/ 5 h 104"/>
                <a:gd name="T4" fmla="*/ 43 w 151"/>
                <a:gd name="T5" fmla="*/ 42 h 104"/>
                <a:gd name="T6" fmla="*/ 103 w 151"/>
                <a:gd name="T7" fmla="*/ 38 h 104"/>
                <a:gd name="T8" fmla="*/ 97 w 151"/>
                <a:gd name="T9" fmla="*/ 79 h 104"/>
                <a:gd name="T10" fmla="*/ 151 w 151"/>
                <a:gd name="T11" fmla="*/ 74 h 104"/>
                <a:gd name="T12" fmla="*/ 146 w 151"/>
                <a:gd name="T13" fmla="*/ 104 h 104"/>
                <a:gd name="T14" fmla="*/ 0 w 151"/>
                <a:gd name="T1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04">
                  <a:moveTo>
                    <a:pt x="0" y="0"/>
                  </a:moveTo>
                  <a:cubicBezTo>
                    <a:pt x="54" y="5"/>
                    <a:pt x="54" y="5"/>
                    <a:pt x="54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6" y="104"/>
                    <a:pt x="84" y="89"/>
                    <a:pt x="0" y="0"/>
                  </a:cubicBezTo>
                  <a:close/>
                </a:path>
              </a:pathLst>
            </a:custGeom>
            <a:solidFill>
              <a:srgbClr val="FF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9" name="Freeform 450"/>
            <p:cNvSpPr/>
            <p:nvPr/>
          </p:nvSpPr>
          <p:spPr bwMode="auto">
            <a:xfrm>
              <a:off x="5545138" y="5018088"/>
              <a:ext cx="119063" cy="115888"/>
            </a:xfrm>
            <a:custGeom>
              <a:avLst/>
              <a:gdLst>
                <a:gd name="T0" fmla="*/ 27 w 28"/>
                <a:gd name="T1" fmla="*/ 13 h 27"/>
                <a:gd name="T2" fmla="*/ 8 w 28"/>
                <a:gd name="T3" fmla="*/ 1 h 27"/>
                <a:gd name="T4" fmla="*/ 0 w 28"/>
                <a:gd name="T5" fmla="*/ 3 h 27"/>
                <a:gd name="T6" fmla="*/ 16 w 28"/>
                <a:gd name="T7" fmla="*/ 27 h 27"/>
                <a:gd name="T8" fmla="*/ 27 w 28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7" y="13"/>
                  </a:moveTo>
                  <a:cubicBezTo>
                    <a:pt x="26" y="5"/>
                    <a:pt x="18" y="0"/>
                    <a:pt x="8" y="1"/>
                  </a:cubicBezTo>
                  <a:cubicBezTo>
                    <a:pt x="5" y="1"/>
                    <a:pt x="2" y="2"/>
                    <a:pt x="0" y="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23" y="25"/>
                    <a:pt x="28" y="19"/>
                    <a:pt x="27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0" name="Freeform 451"/>
            <p:cNvSpPr/>
            <p:nvPr/>
          </p:nvSpPr>
          <p:spPr bwMode="auto">
            <a:xfrm>
              <a:off x="6016625" y="5184775"/>
              <a:ext cx="153988" cy="127000"/>
            </a:xfrm>
            <a:custGeom>
              <a:avLst/>
              <a:gdLst>
                <a:gd name="T0" fmla="*/ 35 w 36"/>
                <a:gd name="T1" fmla="*/ 13 h 30"/>
                <a:gd name="T2" fmla="*/ 20 w 36"/>
                <a:gd name="T3" fmla="*/ 29 h 30"/>
                <a:gd name="T4" fmla="*/ 1 w 36"/>
                <a:gd name="T5" fmla="*/ 17 h 30"/>
                <a:gd name="T6" fmla="*/ 16 w 36"/>
                <a:gd name="T7" fmla="*/ 1 h 30"/>
                <a:gd name="T8" fmla="*/ 35 w 36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5" y="13"/>
                  </a:moveTo>
                  <a:cubicBezTo>
                    <a:pt x="36" y="21"/>
                    <a:pt x="29" y="28"/>
                    <a:pt x="20" y="29"/>
                  </a:cubicBezTo>
                  <a:cubicBezTo>
                    <a:pt x="10" y="30"/>
                    <a:pt x="2" y="24"/>
                    <a:pt x="1" y="17"/>
                  </a:cubicBezTo>
                  <a:cubicBezTo>
                    <a:pt x="0" y="9"/>
                    <a:pt x="7" y="2"/>
                    <a:pt x="16" y="1"/>
                  </a:cubicBezTo>
                  <a:cubicBezTo>
                    <a:pt x="26" y="0"/>
                    <a:pt x="34" y="6"/>
                    <a:pt x="35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1" name="Freeform 452"/>
            <p:cNvSpPr/>
            <p:nvPr/>
          </p:nvSpPr>
          <p:spPr bwMode="auto">
            <a:xfrm>
              <a:off x="5745163" y="5311775"/>
              <a:ext cx="131763" cy="122238"/>
            </a:xfrm>
            <a:custGeom>
              <a:avLst/>
              <a:gdLst>
                <a:gd name="T0" fmla="*/ 30 w 31"/>
                <a:gd name="T1" fmla="*/ 13 h 29"/>
                <a:gd name="T2" fmla="*/ 11 w 31"/>
                <a:gd name="T3" fmla="*/ 1 h 29"/>
                <a:gd name="T4" fmla="*/ 0 w 31"/>
                <a:gd name="T5" fmla="*/ 6 h 29"/>
                <a:gd name="T6" fmla="*/ 15 w 31"/>
                <a:gd name="T7" fmla="*/ 29 h 29"/>
                <a:gd name="T8" fmla="*/ 30 w 31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0" y="13"/>
                  </a:moveTo>
                  <a:cubicBezTo>
                    <a:pt x="29" y="5"/>
                    <a:pt x="21" y="0"/>
                    <a:pt x="11" y="1"/>
                  </a:cubicBezTo>
                  <a:cubicBezTo>
                    <a:pt x="7" y="2"/>
                    <a:pt x="3" y="3"/>
                    <a:pt x="0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4" y="27"/>
                    <a:pt x="31" y="20"/>
                    <a:pt x="30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2" name="Freeform 453"/>
            <p:cNvSpPr/>
            <p:nvPr/>
          </p:nvSpPr>
          <p:spPr bwMode="auto">
            <a:xfrm>
              <a:off x="5795963" y="5086350"/>
              <a:ext cx="111125" cy="88900"/>
            </a:xfrm>
            <a:custGeom>
              <a:avLst/>
              <a:gdLst>
                <a:gd name="T0" fmla="*/ 25 w 26"/>
                <a:gd name="T1" fmla="*/ 9 h 21"/>
                <a:gd name="T2" fmla="*/ 14 w 26"/>
                <a:gd name="T3" fmla="*/ 21 h 21"/>
                <a:gd name="T4" fmla="*/ 0 w 26"/>
                <a:gd name="T5" fmla="*/ 12 h 21"/>
                <a:gd name="T6" fmla="*/ 12 w 26"/>
                <a:gd name="T7" fmla="*/ 1 h 21"/>
                <a:gd name="T8" fmla="*/ 25 w 2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25" y="9"/>
                  </a:moveTo>
                  <a:cubicBezTo>
                    <a:pt x="26" y="15"/>
                    <a:pt x="21" y="20"/>
                    <a:pt x="14" y="21"/>
                  </a:cubicBezTo>
                  <a:cubicBezTo>
                    <a:pt x="7" y="21"/>
                    <a:pt x="1" y="17"/>
                    <a:pt x="0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8" y="0"/>
                    <a:pt x="25" y="4"/>
                    <a:pt x="25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3" name="Freeform 454"/>
            <p:cNvSpPr/>
            <p:nvPr/>
          </p:nvSpPr>
          <p:spPr bwMode="auto">
            <a:xfrm>
              <a:off x="5991225" y="5375275"/>
              <a:ext cx="115888" cy="88900"/>
            </a:xfrm>
            <a:custGeom>
              <a:avLst/>
              <a:gdLst>
                <a:gd name="T0" fmla="*/ 26 w 27"/>
                <a:gd name="T1" fmla="*/ 9 h 21"/>
                <a:gd name="T2" fmla="*/ 15 w 27"/>
                <a:gd name="T3" fmla="*/ 21 h 21"/>
                <a:gd name="T4" fmla="*/ 1 w 27"/>
                <a:gd name="T5" fmla="*/ 12 h 21"/>
                <a:gd name="T6" fmla="*/ 12 w 27"/>
                <a:gd name="T7" fmla="*/ 1 h 21"/>
                <a:gd name="T8" fmla="*/ 26 w 2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1">
                  <a:moveTo>
                    <a:pt x="26" y="9"/>
                  </a:moveTo>
                  <a:cubicBezTo>
                    <a:pt x="27" y="15"/>
                    <a:pt x="21" y="20"/>
                    <a:pt x="15" y="21"/>
                  </a:cubicBezTo>
                  <a:cubicBezTo>
                    <a:pt x="8" y="21"/>
                    <a:pt x="2" y="17"/>
                    <a:pt x="1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9" y="0"/>
                    <a:pt x="25" y="4"/>
                    <a:pt x="26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4" name="Freeform 455"/>
            <p:cNvSpPr/>
            <p:nvPr/>
          </p:nvSpPr>
          <p:spPr bwMode="auto">
            <a:xfrm>
              <a:off x="5783263" y="4916488"/>
              <a:ext cx="114300" cy="93663"/>
            </a:xfrm>
            <a:custGeom>
              <a:avLst/>
              <a:gdLst>
                <a:gd name="T0" fmla="*/ 26 w 27"/>
                <a:gd name="T1" fmla="*/ 10 h 22"/>
                <a:gd name="T2" fmla="*/ 15 w 27"/>
                <a:gd name="T3" fmla="*/ 21 h 22"/>
                <a:gd name="T4" fmla="*/ 1 w 27"/>
                <a:gd name="T5" fmla="*/ 12 h 22"/>
                <a:gd name="T6" fmla="*/ 12 w 27"/>
                <a:gd name="T7" fmla="*/ 1 h 22"/>
                <a:gd name="T8" fmla="*/ 26 w 27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26" y="10"/>
                  </a:moveTo>
                  <a:cubicBezTo>
                    <a:pt x="27" y="15"/>
                    <a:pt x="22" y="20"/>
                    <a:pt x="15" y="21"/>
                  </a:cubicBezTo>
                  <a:cubicBezTo>
                    <a:pt x="8" y="22"/>
                    <a:pt x="2" y="18"/>
                    <a:pt x="1" y="12"/>
                  </a:cubicBezTo>
                  <a:cubicBezTo>
                    <a:pt x="0" y="7"/>
                    <a:pt x="5" y="2"/>
                    <a:pt x="12" y="1"/>
                  </a:cubicBezTo>
                  <a:cubicBezTo>
                    <a:pt x="19" y="0"/>
                    <a:pt x="25" y="4"/>
                    <a:pt x="26" y="10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5" name="Freeform 456"/>
            <p:cNvSpPr/>
            <p:nvPr/>
          </p:nvSpPr>
          <p:spPr bwMode="auto">
            <a:xfrm>
              <a:off x="6899275" y="5005388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6" name="Freeform 457"/>
            <p:cNvSpPr/>
            <p:nvPr/>
          </p:nvSpPr>
          <p:spPr bwMode="auto">
            <a:xfrm>
              <a:off x="6681788" y="5056188"/>
              <a:ext cx="46038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7" name="Freeform 458"/>
            <p:cNvSpPr/>
            <p:nvPr/>
          </p:nvSpPr>
          <p:spPr bwMode="auto">
            <a:xfrm>
              <a:off x="6788150" y="5172075"/>
              <a:ext cx="46038" cy="38100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0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8" name="Freeform 459"/>
            <p:cNvSpPr/>
            <p:nvPr/>
          </p:nvSpPr>
          <p:spPr bwMode="auto">
            <a:xfrm>
              <a:off x="6808788" y="5056188"/>
              <a:ext cx="47625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9" name="Freeform 460"/>
            <p:cNvSpPr/>
            <p:nvPr/>
          </p:nvSpPr>
          <p:spPr bwMode="auto">
            <a:xfrm>
              <a:off x="6924675" y="5133975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0" name="Freeform 461"/>
            <p:cNvSpPr/>
            <p:nvPr/>
          </p:nvSpPr>
          <p:spPr bwMode="auto">
            <a:xfrm>
              <a:off x="5183188" y="1020763"/>
              <a:ext cx="258763" cy="4384675"/>
            </a:xfrm>
            <a:custGeom>
              <a:avLst/>
              <a:gdLst>
                <a:gd name="T0" fmla="*/ 47 w 61"/>
                <a:gd name="T1" fmla="*/ 283 h 1033"/>
                <a:gd name="T2" fmla="*/ 50 w 61"/>
                <a:gd name="T3" fmla="*/ 134 h 1033"/>
                <a:gd name="T4" fmla="*/ 29 w 61"/>
                <a:gd name="T5" fmla="*/ 25 h 1033"/>
                <a:gd name="T6" fmla="*/ 0 w 61"/>
                <a:gd name="T7" fmla="*/ 23 h 1033"/>
                <a:gd name="T8" fmla="*/ 28 w 61"/>
                <a:gd name="T9" fmla="*/ 424 h 1033"/>
                <a:gd name="T10" fmla="*/ 15 w 61"/>
                <a:gd name="T11" fmla="*/ 861 h 1033"/>
                <a:gd name="T12" fmla="*/ 21 w 61"/>
                <a:gd name="T13" fmla="*/ 1025 h 1033"/>
                <a:gd name="T14" fmla="*/ 30 w 61"/>
                <a:gd name="T15" fmla="*/ 1033 h 1033"/>
                <a:gd name="T16" fmla="*/ 47 w 61"/>
                <a:gd name="T17" fmla="*/ 28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033">
                  <a:moveTo>
                    <a:pt x="47" y="283"/>
                  </a:moveTo>
                  <a:cubicBezTo>
                    <a:pt x="47" y="232"/>
                    <a:pt x="55" y="187"/>
                    <a:pt x="50" y="134"/>
                  </a:cubicBezTo>
                  <a:cubicBezTo>
                    <a:pt x="47" y="100"/>
                    <a:pt x="46" y="50"/>
                    <a:pt x="29" y="25"/>
                  </a:cubicBezTo>
                  <a:cubicBezTo>
                    <a:pt x="13" y="3"/>
                    <a:pt x="14" y="17"/>
                    <a:pt x="0" y="23"/>
                  </a:cubicBezTo>
                  <a:cubicBezTo>
                    <a:pt x="61" y="0"/>
                    <a:pt x="28" y="380"/>
                    <a:pt x="28" y="424"/>
                  </a:cubicBezTo>
                  <a:cubicBezTo>
                    <a:pt x="29" y="570"/>
                    <a:pt x="15" y="714"/>
                    <a:pt x="15" y="861"/>
                  </a:cubicBezTo>
                  <a:cubicBezTo>
                    <a:pt x="15" y="918"/>
                    <a:pt x="18" y="972"/>
                    <a:pt x="21" y="1025"/>
                  </a:cubicBezTo>
                  <a:cubicBezTo>
                    <a:pt x="30" y="1033"/>
                    <a:pt x="30" y="1033"/>
                    <a:pt x="30" y="1033"/>
                  </a:cubicBezTo>
                  <a:cubicBezTo>
                    <a:pt x="12" y="786"/>
                    <a:pt x="47" y="533"/>
                    <a:pt x="47" y="283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" grpId="0"/>
      <p:bldP spid="45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组合 171"/>
          <p:cNvGrpSpPr/>
          <p:nvPr/>
        </p:nvGrpSpPr>
        <p:grpSpPr>
          <a:xfrm>
            <a:off x="7874493" y="4266679"/>
            <a:ext cx="4308629" cy="2619032"/>
            <a:chOff x="4984750" y="2755900"/>
            <a:chExt cx="2222500" cy="1350963"/>
          </a:xfrm>
        </p:grpSpPr>
        <p:sp>
          <p:nvSpPr>
            <p:cNvPr id="148" name="Freeform 147"/>
            <p:cNvSpPr/>
            <p:nvPr/>
          </p:nvSpPr>
          <p:spPr bwMode="auto">
            <a:xfrm>
              <a:off x="6078538" y="2995613"/>
              <a:ext cx="642938" cy="601663"/>
            </a:xfrm>
            <a:custGeom>
              <a:avLst/>
              <a:gdLst>
                <a:gd name="T0" fmla="*/ 151 w 151"/>
                <a:gd name="T1" fmla="*/ 30 h 141"/>
                <a:gd name="T2" fmla="*/ 18 w 151"/>
                <a:gd name="T3" fmla="*/ 0 h 141"/>
                <a:gd name="T4" fmla="*/ 0 w 151"/>
                <a:gd name="T5" fmla="*/ 118 h 141"/>
                <a:gd name="T6" fmla="*/ 117 w 151"/>
                <a:gd name="T7" fmla="*/ 141 h 141"/>
                <a:gd name="T8" fmla="*/ 151 w 151"/>
                <a:gd name="T9" fmla="*/ 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41">
                  <a:moveTo>
                    <a:pt x="151" y="3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33"/>
                    <a:pt x="3" y="76"/>
                    <a:pt x="0" y="118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33" y="85"/>
                    <a:pt x="151" y="30"/>
                    <a:pt x="151" y="30"/>
                  </a:cubicBezTo>
                  <a:close/>
                </a:path>
              </a:pathLst>
            </a:custGeom>
            <a:solidFill>
              <a:srgbClr val="C7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9" name="Freeform 148"/>
            <p:cNvSpPr/>
            <p:nvPr/>
          </p:nvSpPr>
          <p:spPr bwMode="auto">
            <a:xfrm>
              <a:off x="6075363" y="3498850"/>
              <a:ext cx="501650" cy="166688"/>
            </a:xfrm>
            <a:custGeom>
              <a:avLst/>
              <a:gdLst>
                <a:gd name="T0" fmla="*/ 118 w 118"/>
                <a:gd name="T1" fmla="*/ 23 h 39"/>
                <a:gd name="T2" fmla="*/ 1 w 118"/>
                <a:gd name="T3" fmla="*/ 0 h 39"/>
                <a:gd name="T4" fmla="*/ 0 w 118"/>
                <a:gd name="T5" fmla="*/ 23 h 39"/>
                <a:gd name="T6" fmla="*/ 114 w 118"/>
                <a:gd name="T7" fmla="*/ 39 h 39"/>
                <a:gd name="T8" fmla="*/ 118 w 118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9">
                  <a:moveTo>
                    <a:pt x="118" y="2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0" y="15"/>
                    <a:pt x="0" y="23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34"/>
                    <a:pt x="117" y="28"/>
                    <a:pt x="118" y="23"/>
                  </a:cubicBezTo>
                  <a:close/>
                </a:path>
              </a:pathLst>
            </a:custGeom>
            <a:solidFill>
              <a:srgbClr val="DE4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0" name="Freeform 149"/>
            <p:cNvSpPr/>
            <p:nvPr/>
          </p:nvSpPr>
          <p:spPr bwMode="auto">
            <a:xfrm>
              <a:off x="6075363" y="3597275"/>
              <a:ext cx="484188" cy="163513"/>
            </a:xfrm>
            <a:custGeom>
              <a:avLst/>
              <a:gdLst>
                <a:gd name="T0" fmla="*/ 114 w 114"/>
                <a:gd name="T1" fmla="*/ 16 h 38"/>
                <a:gd name="T2" fmla="*/ 0 w 114"/>
                <a:gd name="T3" fmla="*/ 0 h 38"/>
                <a:gd name="T4" fmla="*/ 0 w 114"/>
                <a:gd name="T5" fmla="*/ 12 h 38"/>
                <a:gd name="T6" fmla="*/ 108 w 114"/>
                <a:gd name="T7" fmla="*/ 38 h 38"/>
                <a:gd name="T8" fmla="*/ 114 w 114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1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0" y="30"/>
                    <a:pt x="112" y="23"/>
                    <a:pt x="114" y="16"/>
                  </a:cubicBezTo>
                  <a:close/>
                </a:path>
              </a:pathLst>
            </a:custGeom>
            <a:solidFill>
              <a:srgbClr val="65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1" name="Freeform 150"/>
            <p:cNvSpPr/>
            <p:nvPr/>
          </p:nvSpPr>
          <p:spPr bwMode="auto">
            <a:xfrm>
              <a:off x="6070600" y="3649663"/>
              <a:ext cx="463550" cy="187325"/>
            </a:xfrm>
            <a:custGeom>
              <a:avLst/>
              <a:gdLst>
                <a:gd name="T0" fmla="*/ 109 w 109"/>
                <a:gd name="T1" fmla="*/ 26 h 44"/>
                <a:gd name="T2" fmla="*/ 1 w 109"/>
                <a:gd name="T3" fmla="*/ 0 h 44"/>
                <a:gd name="T4" fmla="*/ 0 w 109"/>
                <a:gd name="T5" fmla="*/ 31 h 44"/>
                <a:gd name="T6" fmla="*/ 104 w 109"/>
                <a:gd name="T7" fmla="*/ 44 h 44"/>
                <a:gd name="T8" fmla="*/ 109 w 109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4">
                  <a:moveTo>
                    <a:pt x="109" y="26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5" y="38"/>
                    <a:pt x="107" y="32"/>
                    <a:pt x="109" y="26"/>
                  </a:cubicBezTo>
                  <a:close/>
                </a:path>
              </a:pathLst>
            </a:custGeom>
            <a:solidFill>
              <a:srgbClr val="9F5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2" name="Freeform 151"/>
            <p:cNvSpPr/>
            <p:nvPr/>
          </p:nvSpPr>
          <p:spPr bwMode="auto">
            <a:xfrm>
              <a:off x="6070600" y="3781425"/>
              <a:ext cx="442913" cy="149225"/>
            </a:xfrm>
            <a:custGeom>
              <a:avLst/>
              <a:gdLst>
                <a:gd name="T0" fmla="*/ 104 w 104"/>
                <a:gd name="T1" fmla="*/ 13 h 35"/>
                <a:gd name="T2" fmla="*/ 0 w 104"/>
                <a:gd name="T3" fmla="*/ 0 h 35"/>
                <a:gd name="T4" fmla="*/ 0 w 104"/>
                <a:gd name="T5" fmla="*/ 17 h 35"/>
                <a:gd name="T6" fmla="*/ 98 w 104"/>
                <a:gd name="T7" fmla="*/ 35 h 35"/>
                <a:gd name="T8" fmla="*/ 104 w 10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5">
                  <a:moveTo>
                    <a:pt x="104" y="1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1"/>
                    <a:pt x="0" y="1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100" y="28"/>
                    <a:pt x="102" y="21"/>
                    <a:pt x="104" y="13"/>
                  </a:cubicBezTo>
                  <a:close/>
                </a:path>
              </a:pathLst>
            </a:custGeom>
            <a:solidFill>
              <a:srgbClr val="FFD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3" name="Freeform 152"/>
            <p:cNvSpPr/>
            <p:nvPr/>
          </p:nvSpPr>
          <p:spPr bwMode="auto">
            <a:xfrm>
              <a:off x="6070600" y="3854450"/>
              <a:ext cx="417513" cy="252413"/>
            </a:xfrm>
            <a:custGeom>
              <a:avLst/>
              <a:gdLst>
                <a:gd name="T0" fmla="*/ 98 w 98"/>
                <a:gd name="T1" fmla="*/ 18 h 59"/>
                <a:gd name="T2" fmla="*/ 0 w 98"/>
                <a:gd name="T3" fmla="*/ 0 h 59"/>
                <a:gd name="T4" fmla="*/ 2 w 98"/>
                <a:gd name="T5" fmla="*/ 56 h 59"/>
                <a:gd name="T6" fmla="*/ 91 w 98"/>
                <a:gd name="T7" fmla="*/ 59 h 59"/>
                <a:gd name="T8" fmla="*/ 98 w 98"/>
                <a:gd name="T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9">
                  <a:moveTo>
                    <a:pt x="98" y="1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3"/>
                    <a:pt x="2" y="56"/>
                    <a:pt x="2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5"/>
                    <a:pt x="93" y="39"/>
                    <a:pt x="98" y="18"/>
                  </a:cubicBezTo>
                  <a:close/>
                </a:path>
              </a:pathLst>
            </a:custGeom>
            <a:solidFill>
              <a:srgbClr val="68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4" name="Freeform 153"/>
            <p:cNvSpPr/>
            <p:nvPr/>
          </p:nvSpPr>
          <p:spPr bwMode="auto">
            <a:xfrm>
              <a:off x="4984750" y="3119438"/>
              <a:ext cx="1430338" cy="977900"/>
            </a:xfrm>
            <a:custGeom>
              <a:avLst/>
              <a:gdLst>
                <a:gd name="T0" fmla="*/ 0 w 336"/>
                <a:gd name="T1" fmla="*/ 228 h 229"/>
                <a:gd name="T2" fmla="*/ 333 w 336"/>
                <a:gd name="T3" fmla="*/ 205 h 229"/>
                <a:gd name="T4" fmla="*/ 336 w 336"/>
                <a:gd name="T5" fmla="*/ 229 h 229"/>
                <a:gd name="T6" fmla="*/ 0 w 336"/>
                <a:gd name="T7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229">
                  <a:moveTo>
                    <a:pt x="0" y="228"/>
                  </a:moveTo>
                  <a:cubicBezTo>
                    <a:pt x="0" y="228"/>
                    <a:pt x="244" y="0"/>
                    <a:pt x="333" y="205"/>
                  </a:cubicBezTo>
                  <a:cubicBezTo>
                    <a:pt x="336" y="229"/>
                    <a:pt x="336" y="229"/>
                    <a:pt x="336" y="229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rgbClr val="8B7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5" name="Freeform 154"/>
            <p:cNvSpPr/>
            <p:nvPr/>
          </p:nvSpPr>
          <p:spPr bwMode="auto">
            <a:xfrm>
              <a:off x="5202238" y="3354388"/>
              <a:ext cx="1085850" cy="742950"/>
            </a:xfrm>
            <a:custGeom>
              <a:avLst/>
              <a:gdLst>
                <a:gd name="T0" fmla="*/ 0 w 255"/>
                <a:gd name="T1" fmla="*/ 174 h 174"/>
                <a:gd name="T2" fmla="*/ 253 w 255"/>
                <a:gd name="T3" fmla="*/ 156 h 174"/>
                <a:gd name="T4" fmla="*/ 255 w 255"/>
                <a:gd name="T5" fmla="*/ 174 h 174"/>
                <a:gd name="T6" fmla="*/ 0 w 255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174">
                  <a:moveTo>
                    <a:pt x="0" y="174"/>
                  </a:moveTo>
                  <a:cubicBezTo>
                    <a:pt x="0" y="174"/>
                    <a:pt x="185" y="0"/>
                    <a:pt x="253" y="156"/>
                  </a:cubicBezTo>
                  <a:cubicBezTo>
                    <a:pt x="255" y="174"/>
                    <a:pt x="255" y="174"/>
                    <a:pt x="255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83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6" name="Freeform 155"/>
            <p:cNvSpPr/>
            <p:nvPr/>
          </p:nvSpPr>
          <p:spPr bwMode="auto">
            <a:xfrm>
              <a:off x="5419725" y="3619500"/>
              <a:ext cx="709613" cy="487363"/>
            </a:xfrm>
            <a:custGeom>
              <a:avLst/>
              <a:gdLst>
                <a:gd name="T0" fmla="*/ 0 w 167"/>
                <a:gd name="T1" fmla="*/ 114 h 114"/>
                <a:gd name="T2" fmla="*/ 166 w 167"/>
                <a:gd name="T3" fmla="*/ 102 h 114"/>
                <a:gd name="T4" fmla="*/ 167 w 167"/>
                <a:gd name="T5" fmla="*/ 114 h 114"/>
                <a:gd name="T6" fmla="*/ 0 w 16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14">
                  <a:moveTo>
                    <a:pt x="0" y="114"/>
                  </a:moveTo>
                  <a:cubicBezTo>
                    <a:pt x="0" y="114"/>
                    <a:pt x="121" y="0"/>
                    <a:pt x="166" y="102"/>
                  </a:cubicBezTo>
                  <a:cubicBezTo>
                    <a:pt x="167" y="114"/>
                    <a:pt x="167" y="114"/>
                    <a:pt x="167" y="114"/>
                  </a:cubicBezTo>
                  <a:lnTo>
                    <a:pt x="0" y="114"/>
                  </a:lnTo>
                  <a:close/>
                </a:path>
              </a:pathLst>
            </a:custGeom>
            <a:solidFill>
              <a:srgbClr val="DC8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7" name="Freeform 156"/>
            <p:cNvSpPr/>
            <p:nvPr/>
          </p:nvSpPr>
          <p:spPr bwMode="auto">
            <a:xfrm>
              <a:off x="5597525" y="3819525"/>
              <a:ext cx="417513" cy="287338"/>
            </a:xfrm>
            <a:custGeom>
              <a:avLst/>
              <a:gdLst>
                <a:gd name="T0" fmla="*/ 0 w 98"/>
                <a:gd name="T1" fmla="*/ 66 h 67"/>
                <a:gd name="T2" fmla="*/ 97 w 98"/>
                <a:gd name="T3" fmla="*/ 60 h 67"/>
                <a:gd name="T4" fmla="*/ 98 w 98"/>
                <a:gd name="T5" fmla="*/ 67 h 67"/>
                <a:gd name="T6" fmla="*/ 0 w 98"/>
                <a:gd name="T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7">
                  <a:moveTo>
                    <a:pt x="0" y="66"/>
                  </a:moveTo>
                  <a:cubicBezTo>
                    <a:pt x="0" y="66"/>
                    <a:pt x="71" y="0"/>
                    <a:pt x="97" y="60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DCE6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6369050" y="3640138"/>
              <a:ext cx="838200" cy="466725"/>
            </a:xfrm>
            <a:custGeom>
              <a:avLst/>
              <a:gdLst>
                <a:gd name="T0" fmla="*/ 103 w 197"/>
                <a:gd name="T1" fmla="*/ 2 h 109"/>
                <a:gd name="T2" fmla="*/ 0 w 197"/>
                <a:gd name="T3" fmla="*/ 109 h 109"/>
                <a:gd name="T4" fmla="*/ 197 w 197"/>
                <a:gd name="T5" fmla="*/ 109 h 109"/>
                <a:gd name="T6" fmla="*/ 103 w 197"/>
                <a:gd name="T7" fmla="*/ 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09">
                  <a:moveTo>
                    <a:pt x="103" y="2"/>
                  </a:moveTo>
                  <a:cubicBezTo>
                    <a:pt x="53" y="0"/>
                    <a:pt x="10" y="46"/>
                    <a:pt x="0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88" y="50"/>
                    <a:pt x="150" y="4"/>
                    <a:pt x="103" y="2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6491288" y="3773488"/>
              <a:ext cx="614363" cy="333375"/>
            </a:xfrm>
            <a:custGeom>
              <a:avLst/>
              <a:gdLst>
                <a:gd name="T0" fmla="*/ 75 w 144"/>
                <a:gd name="T1" fmla="*/ 2 h 78"/>
                <a:gd name="T2" fmla="*/ 0 w 144"/>
                <a:gd name="T3" fmla="*/ 78 h 78"/>
                <a:gd name="T4" fmla="*/ 144 w 144"/>
                <a:gd name="T5" fmla="*/ 78 h 78"/>
                <a:gd name="T6" fmla="*/ 75 w 144"/>
                <a:gd name="T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8">
                  <a:moveTo>
                    <a:pt x="75" y="2"/>
                  </a:moveTo>
                  <a:cubicBezTo>
                    <a:pt x="39" y="0"/>
                    <a:pt x="8" y="33"/>
                    <a:pt x="0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37" y="36"/>
                    <a:pt x="109" y="4"/>
                    <a:pt x="75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6602413" y="3917950"/>
              <a:ext cx="417513" cy="188913"/>
            </a:xfrm>
            <a:custGeom>
              <a:avLst/>
              <a:gdLst>
                <a:gd name="T0" fmla="*/ 51 w 98"/>
                <a:gd name="T1" fmla="*/ 1 h 44"/>
                <a:gd name="T2" fmla="*/ 0 w 98"/>
                <a:gd name="T3" fmla="*/ 44 h 44"/>
                <a:gd name="T4" fmla="*/ 98 w 98"/>
                <a:gd name="T5" fmla="*/ 44 h 44"/>
                <a:gd name="T6" fmla="*/ 51 w 98"/>
                <a:gd name="T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44">
                  <a:moveTo>
                    <a:pt x="51" y="1"/>
                  </a:moveTo>
                  <a:cubicBezTo>
                    <a:pt x="28" y="0"/>
                    <a:pt x="8" y="18"/>
                    <a:pt x="0" y="44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0" y="19"/>
                    <a:pt x="72" y="2"/>
                    <a:pt x="51" y="1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6731000" y="4016375"/>
              <a:ext cx="200025" cy="90488"/>
            </a:xfrm>
            <a:custGeom>
              <a:avLst/>
              <a:gdLst>
                <a:gd name="T0" fmla="*/ 25 w 47"/>
                <a:gd name="T1" fmla="*/ 0 h 21"/>
                <a:gd name="T2" fmla="*/ 0 w 47"/>
                <a:gd name="T3" fmla="*/ 21 h 21"/>
                <a:gd name="T4" fmla="*/ 47 w 47"/>
                <a:gd name="T5" fmla="*/ 21 h 21"/>
                <a:gd name="T6" fmla="*/ 25 w 4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">
                  <a:moveTo>
                    <a:pt x="25" y="0"/>
                  </a:moveTo>
                  <a:cubicBezTo>
                    <a:pt x="15" y="0"/>
                    <a:pt x="6" y="8"/>
                    <a:pt x="0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3" y="8"/>
                    <a:pt x="34" y="0"/>
                    <a:pt x="25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2" name="Freeform 161"/>
            <p:cNvSpPr/>
            <p:nvPr/>
          </p:nvSpPr>
          <p:spPr bwMode="auto">
            <a:xfrm>
              <a:off x="6075363" y="2755900"/>
              <a:ext cx="225425" cy="273050"/>
            </a:xfrm>
            <a:custGeom>
              <a:avLst/>
              <a:gdLst>
                <a:gd name="T0" fmla="*/ 40 w 142"/>
                <a:gd name="T1" fmla="*/ 0 h 172"/>
                <a:gd name="T2" fmla="*/ 0 w 142"/>
                <a:gd name="T3" fmla="*/ 151 h 172"/>
                <a:gd name="T4" fmla="*/ 96 w 142"/>
                <a:gd name="T5" fmla="*/ 172 h 172"/>
                <a:gd name="T6" fmla="*/ 142 w 142"/>
                <a:gd name="T7" fmla="*/ 30 h 172"/>
                <a:gd name="T8" fmla="*/ 40 w 142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72">
                  <a:moveTo>
                    <a:pt x="40" y="0"/>
                  </a:moveTo>
                  <a:lnTo>
                    <a:pt x="0" y="151"/>
                  </a:lnTo>
                  <a:lnTo>
                    <a:pt x="96" y="172"/>
                  </a:lnTo>
                  <a:lnTo>
                    <a:pt x="142" y="3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3" name="Freeform 162"/>
            <p:cNvSpPr/>
            <p:nvPr/>
          </p:nvSpPr>
          <p:spPr bwMode="auto">
            <a:xfrm>
              <a:off x="6372225" y="2836863"/>
              <a:ext cx="192088" cy="260350"/>
            </a:xfrm>
            <a:custGeom>
              <a:avLst/>
              <a:gdLst>
                <a:gd name="T0" fmla="*/ 35 w 121"/>
                <a:gd name="T1" fmla="*/ 0 h 164"/>
                <a:gd name="T2" fmla="*/ 0 w 121"/>
                <a:gd name="T3" fmla="*/ 143 h 164"/>
                <a:gd name="T4" fmla="*/ 89 w 121"/>
                <a:gd name="T5" fmla="*/ 164 h 164"/>
                <a:gd name="T6" fmla="*/ 121 w 121"/>
                <a:gd name="T7" fmla="*/ 22 h 164"/>
                <a:gd name="T8" fmla="*/ 35 w 12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4">
                  <a:moveTo>
                    <a:pt x="35" y="0"/>
                  </a:moveTo>
                  <a:lnTo>
                    <a:pt x="0" y="143"/>
                  </a:lnTo>
                  <a:lnTo>
                    <a:pt x="89" y="164"/>
                  </a:lnTo>
                  <a:lnTo>
                    <a:pt x="121" y="2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4" name="Freeform 163"/>
            <p:cNvSpPr/>
            <p:nvPr/>
          </p:nvSpPr>
          <p:spPr bwMode="auto">
            <a:xfrm>
              <a:off x="6513513" y="2871788"/>
              <a:ext cx="190500" cy="260350"/>
            </a:xfrm>
            <a:custGeom>
              <a:avLst/>
              <a:gdLst>
                <a:gd name="T0" fmla="*/ 32 w 120"/>
                <a:gd name="T1" fmla="*/ 0 h 164"/>
                <a:gd name="T2" fmla="*/ 0 w 120"/>
                <a:gd name="T3" fmla="*/ 142 h 164"/>
                <a:gd name="T4" fmla="*/ 88 w 120"/>
                <a:gd name="T5" fmla="*/ 164 h 164"/>
                <a:gd name="T6" fmla="*/ 120 w 120"/>
                <a:gd name="T7" fmla="*/ 24 h 164"/>
                <a:gd name="T8" fmla="*/ 32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32" y="0"/>
                  </a:moveTo>
                  <a:lnTo>
                    <a:pt x="0" y="142"/>
                  </a:lnTo>
                  <a:lnTo>
                    <a:pt x="88" y="164"/>
                  </a:lnTo>
                  <a:lnTo>
                    <a:pt x="120" y="2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6653213" y="2909888"/>
              <a:ext cx="171450" cy="252413"/>
            </a:xfrm>
            <a:custGeom>
              <a:avLst/>
              <a:gdLst>
                <a:gd name="T0" fmla="*/ 108 w 108"/>
                <a:gd name="T1" fmla="*/ 22 h 159"/>
                <a:gd name="T2" fmla="*/ 32 w 108"/>
                <a:gd name="T3" fmla="*/ 0 h 159"/>
                <a:gd name="T4" fmla="*/ 0 w 108"/>
                <a:gd name="T5" fmla="*/ 140 h 159"/>
                <a:gd name="T6" fmla="*/ 78 w 108"/>
                <a:gd name="T7" fmla="*/ 159 h 159"/>
                <a:gd name="T8" fmla="*/ 108 w 108"/>
                <a:gd name="T9" fmla="*/ 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59">
                  <a:moveTo>
                    <a:pt x="108" y="22"/>
                  </a:moveTo>
                  <a:lnTo>
                    <a:pt x="32" y="0"/>
                  </a:lnTo>
                  <a:lnTo>
                    <a:pt x="0" y="140"/>
                  </a:lnTo>
                  <a:lnTo>
                    <a:pt x="78" y="159"/>
                  </a:lnTo>
                  <a:lnTo>
                    <a:pt x="108" y="22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6227763" y="2803525"/>
              <a:ext cx="200025" cy="260350"/>
            </a:xfrm>
            <a:custGeom>
              <a:avLst/>
              <a:gdLst>
                <a:gd name="T0" fmla="*/ 46 w 126"/>
                <a:gd name="T1" fmla="*/ 0 h 164"/>
                <a:gd name="T2" fmla="*/ 0 w 126"/>
                <a:gd name="T3" fmla="*/ 142 h 164"/>
                <a:gd name="T4" fmla="*/ 91 w 126"/>
                <a:gd name="T5" fmla="*/ 164 h 164"/>
                <a:gd name="T6" fmla="*/ 126 w 126"/>
                <a:gd name="T7" fmla="*/ 21 h 164"/>
                <a:gd name="T8" fmla="*/ 46 w 126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64">
                  <a:moveTo>
                    <a:pt x="46" y="0"/>
                  </a:moveTo>
                  <a:lnTo>
                    <a:pt x="0" y="142"/>
                  </a:lnTo>
                  <a:lnTo>
                    <a:pt x="91" y="164"/>
                  </a:lnTo>
                  <a:lnTo>
                    <a:pt x="126" y="2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7" name="Freeform 166"/>
            <p:cNvSpPr/>
            <p:nvPr/>
          </p:nvSpPr>
          <p:spPr bwMode="auto">
            <a:xfrm>
              <a:off x="6159500" y="3114675"/>
              <a:ext cx="93663" cy="120650"/>
            </a:xfrm>
            <a:custGeom>
              <a:avLst/>
              <a:gdLst>
                <a:gd name="T0" fmla="*/ 16 w 59"/>
                <a:gd name="T1" fmla="*/ 0 h 76"/>
                <a:gd name="T2" fmla="*/ 0 w 59"/>
                <a:gd name="T3" fmla="*/ 65 h 76"/>
                <a:gd name="T4" fmla="*/ 43 w 59"/>
                <a:gd name="T5" fmla="*/ 76 h 76"/>
                <a:gd name="T6" fmla="*/ 59 w 59"/>
                <a:gd name="T7" fmla="*/ 16 h 76"/>
                <a:gd name="T8" fmla="*/ 16 w 5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9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6338888" y="3162300"/>
              <a:ext cx="93663" cy="114300"/>
            </a:xfrm>
            <a:custGeom>
              <a:avLst/>
              <a:gdLst>
                <a:gd name="T0" fmla="*/ 16 w 59"/>
                <a:gd name="T1" fmla="*/ 0 h 72"/>
                <a:gd name="T2" fmla="*/ 0 w 59"/>
                <a:gd name="T3" fmla="*/ 62 h 72"/>
                <a:gd name="T4" fmla="*/ 43 w 59"/>
                <a:gd name="T5" fmla="*/ 72 h 72"/>
                <a:gd name="T6" fmla="*/ 59 w 59"/>
                <a:gd name="T7" fmla="*/ 13 h 72"/>
                <a:gd name="T8" fmla="*/ 16 w 5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2">
                  <a:moveTo>
                    <a:pt x="16" y="0"/>
                  </a:moveTo>
                  <a:lnTo>
                    <a:pt x="0" y="62"/>
                  </a:lnTo>
                  <a:lnTo>
                    <a:pt x="43" y="72"/>
                  </a:lnTo>
                  <a:lnTo>
                    <a:pt x="59" y="1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6508750" y="3200400"/>
              <a:ext cx="88900" cy="115888"/>
            </a:xfrm>
            <a:custGeom>
              <a:avLst/>
              <a:gdLst>
                <a:gd name="T0" fmla="*/ 16 w 56"/>
                <a:gd name="T1" fmla="*/ 0 h 73"/>
                <a:gd name="T2" fmla="*/ 0 w 56"/>
                <a:gd name="T3" fmla="*/ 62 h 73"/>
                <a:gd name="T4" fmla="*/ 43 w 56"/>
                <a:gd name="T5" fmla="*/ 73 h 73"/>
                <a:gd name="T6" fmla="*/ 56 w 56"/>
                <a:gd name="T7" fmla="*/ 14 h 73"/>
                <a:gd name="T8" fmla="*/ 16 w 5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3">
                  <a:moveTo>
                    <a:pt x="16" y="0"/>
                  </a:moveTo>
                  <a:lnTo>
                    <a:pt x="0" y="62"/>
                  </a:lnTo>
                  <a:lnTo>
                    <a:pt x="43" y="73"/>
                  </a:lnTo>
                  <a:lnTo>
                    <a:pt x="56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0" name="Freeform 169"/>
            <p:cNvSpPr/>
            <p:nvPr/>
          </p:nvSpPr>
          <p:spPr bwMode="auto">
            <a:xfrm>
              <a:off x="6465888" y="3397250"/>
              <a:ext cx="90488" cy="115888"/>
            </a:xfrm>
            <a:custGeom>
              <a:avLst/>
              <a:gdLst>
                <a:gd name="T0" fmla="*/ 14 w 57"/>
                <a:gd name="T1" fmla="*/ 0 h 73"/>
                <a:gd name="T2" fmla="*/ 0 w 57"/>
                <a:gd name="T3" fmla="*/ 64 h 73"/>
                <a:gd name="T4" fmla="*/ 43 w 57"/>
                <a:gd name="T5" fmla="*/ 73 h 73"/>
                <a:gd name="T6" fmla="*/ 57 w 57"/>
                <a:gd name="T7" fmla="*/ 16 h 73"/>
                <a:gd name="T8" fmla="*/ 14 w 5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73">
                  <a:moveTo>
                    <a:pt x="14" y="0"/>
                  </a:moveTo>
                  <a:lnTo>
                    <a:pt x="0" y="64"/>
                  </a:lnTo>
                  <a:lnTo>
                    <a:pt x="43" y="73"/>
                  </a:lnTo>
                  <a:lnTo>
                    <a:pt x="57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1" name="Freeform 170"/>
            <p:cNvSpPr/>
            <p:nvPr/>
          </p:nvSpPr>
          <p:spPr bwMode="auto">
            <a:xfrm>
              <a:off x="6146800" y="3332163"/>
              <a:ext cx="88900" cy="120650"/>
            </a:xfrm>
            <a:custGeom>
              <a:avLst/>
              <a:gdLst>
                <a:gd name="T0" fmla="*/ 16 w 56"/>
                <a:gd name="T1" fmla="*/ 0 h 76"/>
                <a:gd name="T2" fmla="*/ 0 w 56"/>
                <a:gd name="T3" fmla="*/ 65 h 76"/>
                <a:gd name="T4" fmla="*/ 43 w 56"/>
                <a:gd name="T5" fmla="*/ 76 h 76"/>
                <a:gd name="T6" fmla="*/ 56 w 56"/>
                <a:gd name="T7" fmla="*/ 17 h 76"/>
                <a:gd name="T8" fmla="*/ 16 w 5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6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-71023" y="4039341"/>
            <a:ext cx="8326811" cy="2845294"/>
            <a:chOff x="3348038" y="2493963"/>
            <a:chExt cx="5500688" cy="1879600"/>
          </a:xfrm>
        </p:grpSpPr>
        <p:sp>
          <p:nvSpPr>
            <p:cNvPr id="5" name="Freeform 5"/>
            <p:cNvSpPr/>
            <p:nvPr/>
          </p:nvSpPr>
          <p:spPr bwMode="auto">
            <a:xfrm>
              <a:off x="6600826" y="3073400"/>
              <a:ext cx="466725" cy="561975"/>
            </a:xfrm>
            <a:custGeom>
              <a:avLst/>
              <a:gdLst>
                <a:gd name="T0" fmla="*/ 110 w 110"/>
                <a:gd name="T1" fmla="*/ 111 h 132"/>
                <a:gd name="T2" fmla="*/ 109 w 110"/>
                <a:gd name="T3" fmla="*/ 56 h 132"/>
                <a:gd name="T4" fmla="*/ 54 w 110"/>
                <a:gd name="T5" fmla="*/ 56 h 132"/>
                <a:gd name="T6" fmla="*/ 47 w 110"/>
                <a:gd name="T7" fmla="*/ 0 h 132"/>
                <a:gd name="T8" fmla="*/ 0 w 110"/>
                <a:gd name="T9" fmla="*/ 7 h 132"/>
                <a:gd name="T10" fmla="*/ 13 w 110"/>
                <a:gd name="T11" fmla="*/ 132 h 132"/>
                <a:gd name="T12" fmla="*/ 110 w 110"/>
                <a:gd name="T13" fmla="*/ 11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2">
                  <a:moveTo>
                    <a:pt x="110" y="111"/>
                  </a:moveTo>
                  <a:cubicBezTo>
                    <a:pt x="109" y="56"/>
                    <a:pt x="109" y="56"/>
                    <a:pt x="109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4" y="71"/>
                    <a:pt x="13" y="132"/>
                  </a:cubicBezTo>
                  <a:cubicBezTo>
                    <a:pt x="45" y="122"/>
                    <a:pt x="77" y="116"/>
                    <a:pt x="110" y="111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672263" y="3683000"/>
              <a:ext cx="398463" cy="119063"/>
            </a:xfrm>
            <a:custGeom>
              <a:avLst/>
              <a:gdLst>
                <a:gd name="T0" fmla="*/ 94 w 94"/>
                <a:gd name="T1" fmla="*/ 14 h 28"/>
                <a:gd name="T2" fmla="*/ 93 w 94"/>
                <a:gd name="T3" fmla="*/ 0 h 28"/>
                <a:gd name="T4" fmla="*/ 51 w 94"/>
                <a:gd name="T5" fmla="*/ 5 h 28"/>
                <a:gd name="T6" fmla="*/ 0 w 94"/>
                <a:gd name="T7" fmla="*/ 14 h 28"/>
                <a:gd name="T8" fmla="*/ 2 w 94"/>
                <a:gd name="T9" fmla="*/ 28 h 28"/>
                <a:gd name="T10" fmla="*/ 94 w 94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8">
                  <a:moveTo>
                    <a:pt x="94" y="14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79" y="2"/>
                    <a:pt x="65" y="4"/>
                    <a:pt x="51" y="5"/>
                  </a:cubicBezTo>
                  <a:cubicBezTo>
                    <a:pt x="33" y="7"/>
                    <a:pt x="16" y="10"/>
                    <a:pt x="0" y="14"/>
                  </a:cubicBezTo>
                  <a:cubicBezTo>
                    <a:pt x="0" y="19"/>
                    <a:pt x="1" y="24"/>
                    <a:pt x="2" y="28"/>
                  </a:cubicBezTo>
                  <a:cubicBezTo>
                    <a:pt x="32" y="22"/>
                    <a:pt x="63" y="17"/>
                    <a:pt x="94" y="14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6681788" y="3741738"/>
              <a:ext cx="388938" cy="115888"/>
            </a:xfrm>
            <a:custGeom>
              <a:avLst/>
              <a:gdLst>
                <a:gd name="T0" fmla="*/ 92 w 92"/>
                <a:gd name="T1" fmla="*/ 13 h 27"/>
                <a:gd name="T2" fmla="*/ 92 w 92"/>
                <a:gd name="T3" fmla="*/ 0 h 27"/>
                <a:gd name="T4" fmla="*/ 0 w 92"/>
                <a:gd name="T5" fmla="*/ 14 h 27"/>
                <a:gd name="T6" fmla="*/ 3 w 92"/>
                <a:gd name="T7" fmla="*/ 27 h 27"/>
                <a:gd name="T8" fmla="*/ 92 w 92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7">
                  <a:moveTo>
                    <a:pt x="92" y="13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61" y="3"/>
                    <a:pt x="30" y="8"/>
                    <a:pt x="0" y="14"/>
                  </a:cubicBezTo>
                  <a:cubicBezTo>
                    <a:pt x="1" y="18"/>
                    <a:pt x="2" y="23"/>
                    <a:pt x="3" y="27"/>
                  </a:cubicBezTo>
                  <a:cubicBezTo>
                    <a:pt x="32" y="20"/>
                    <a:pt x="62" y="16"/>
                    <a:pt x="92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694488" y="3797300"/>
              <a:ext cx="376238" cy="115888"/>
            </a:xfrm>
            <a:custGeom>
              <a:avLst/>
              <a:gdLst>
                <a:gd name="T0" fmla="*/ 66 w 89"/>
                <a:gd name="T1" fmla="*/ 18 h 27"/>
                <a:gd name="T2" fmla="*/ 89 w 89"/>
                <a:gd name="T3" fmla="*/ 14 h 27"/>
                <a:gd name="T4" fmla="*/ 89 w 89"/>
                <a:gd name="T5" fmla="*/ 0 h 27"/>
                <a:gd name="T6" fmla="*/ 0 w 89"/>
                <a:gd name="T7" fmla="*/ 14 h 27"/>
                <a:gd name="T8" fmla="*/ 3 w 89"/>
                <a:gd name="T9" fmla="*/ 27 h 27"/>
                <a:gd name="T10" fmla="*/ 66 w 89"/>
                <a:gd name="T1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27">
                  <a:moveTo>
                    <a:pt x="66" y="18"/>
                  </a:moveTo>
                  <a:cubicBezTo>
                    <a:pt x="74" y="17"/>
                    <a:pt x="81" y="15"/>
                    <a:pt x="89" y="1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3"/>
                    <a:pt x="29" y="7"/>
                    <a:pt x="0" y="14"/>
                  </a:cubicBezTo>
                  <a:cubicBezTo>
                    <a:pt x="1" y="18"/>
                    <a:pt x="2" y="22"/>
                    <a:pt x="3" y="27"/>
                  </a:cubicBezTo>
                  <a:cubicBezTo>
                    <a:pt x="23" y="21"/>
                    <a:pt x="45" y="22"/>
                    <a:pt x="66" y="18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6707188" y="3857625"/>
              <a:ext cx="363538" cy="131763"/>
            </a:xfrm>
            <a:custGeom>
              <a:avLst/>
              <a:gdLst>
                <a:gd name="T0" fmla="*/ 86 w 86"/>
                <a:gd name="T1" fmla="*/ 0 h 31"/>
                <a:gd name="T2" fmla="*/ 63 w 86"/>
                <a:gd name="T3" fmla="*/ 4 h 31"/>
                <a:gd name="T4" fmla="*/ 0 w 86"/>
                <a:gd name="T5" fmla="*/ 13 h 31"/>
                <a:gd name="T6" fmla="*/ 5 w 86"/>
                <a:gd name="T7" fmla="*/ 31 h 31"/>
                <a:gd name="T8" fmla="*/ 86 w 86"/>
                <a:gd name="T9" fmla="*/ 18 h 31"/>
                <a:gd name="T10" fmla="*/ 86 w 8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31">
                  <a:moveTo>
                    <a:pt x="86" y="0"/>
                  </a:moveTo>
                  <a:cubicBezTo>
                    <a:pt x="78" y="1"/>
                    <a:pt x="71" y="3"/>
                    <a:pt x="63" y="4"/>
                  </a:cubicBezTo>
                  <a:cubicBezTo>
                    <a:pt x="42" y="8"/>
                    <a:pt x="20" y="7"/>
                    <a:pt x="0" y="13"/>
                  </a:cubicBezTo>
                  <a:cubicBezTo>
                    <a:pt x="2" y="19"/>
                    <a:pt x="4" y="26"/>
                    <a:pt x="5" y="31"/>
                  </a:cubicBezTo>
                  <a:cubicBezTo>
                    <a:pt x="32" y="26"/>
                    <a:pt x="59" y="21"/>
                    <a:pt x="86" y="1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6727826" y="3933825"/>
              <a:ext cx="347663" cy="298450"/>
            </a:xfrm>
            <a:custGeom>
              <a:avLst/>
              <a:gdLst>
                <a:gd name="T0" fmla="*/ 0 w 82"/>
                <a:gd name="T1" fmla="*/ 13 h 70"/>
                <a:gd name="T2" fmla="*/ 7 w 82"/>
                <a:gd name="T3" fmla="*/ 27 h 70"/>
                <a:gd name="T4" fmla="*/ 82 w 82"/>
                <a:gd name="T5" fmla="*/ 46 h 70"/>
                <a:gd name="T6" fmla="*/ 81 w 82"/>
                <a:gd name="T7" fmla="*/ 0 h 70"/>
                <a:gd name="T8" fmla="*/ 0 w 82"/>
                <a:gd name="T9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0">
                  <a:moveTo>
                    <a:pt x="0" y="13"/>
                  </a:moveTo>
                  <a:cubicBezTo>
                    <a:pt x="2" y="19"/>
                    <a:pt x="5" y="23"/>
                    <a:pt x="7" y="27"/>
                  </a:cubicBezTo>
                  <a:cubicBezTo>
                    <a:pt x="32" y="70"/>
                    <a:pt x="82" y="46"/>
                    <a:pt x="82" y="4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4" y="3"/>
                    <a:pt x="27" y="8"/>
                    <a:pt x="0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6659563" y="3635375"/>
              <a:ext cx="407988" cy="106363"/>
            </a:xfrm>
            <a:custGeom>
              <a:avLst/>
              <a:gdLst>
                <a:gd name="T0" fmla="*/ 54 w 96"/>
                <a:gd name="T1" fmla="*/ 16 h 25"/>
                <a:gd name="T2" fmla="*/ 96 w 96"/>
                <a:gd name="T3" fmla="*/ 11 h 25"/>
                <a:gd name="T4" fmla="*/ 96 w 96"/>
                <a:gd name="T5" fmla="*/ 0 h 25"/>
                <a:gd name="T6" fmla="*/ 0 w 96"/>
                <a:gd name="T7" fmla="*/ 11 h 25"/>
                <a:gd name="T8" fmla="*/ 3 w 96"/>
                <a:gd name="T9" fmla="*/ 25 h 25"/>
                <a:gd name="T10" fmla="*/ 54 w 96"/>
                <a:gd name="T1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5">
                  <a:moveTo>
                    <a:pt x="54" y="16"/>
                  </a:moveTo>
                  <a:cubicBezTo>
                    <a:pt x="68" y="15"/>
                    <a:pt x="82" y="13"/>
                    <a:pt x="96" y="1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4" y="5"/>
                    <a:pt x="31" y="1"/>
                    <a:pt x="0" y="11"/>
                  </a:cubicBezTo>
                  <a:cubicBezTo>
                    <a:pt x="1" y="16"/>
                    <a:pt x="2" y="20"/>
                    <a:pt x="3" y="25"/>
                  </a:cubicBezTo>
                  <a:cubicBezTo>
                    <a:pt x="19" y="21"/>
                    <a:pt x="36" y="18"/>
                    <a:pt x="54" y="16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656388" y="3546475"/>
              <a:ext cx="411163" cy="136525"/>
            </a:xfrm>
            <a:custGeom>
              <a:avLst/>
              <a:gdLst>
                <a:gd name="T0" fmla="*/ 97 w 97"/>
                <a:gd name="T1" fmla="*/ 21 h 32"/>
                <a:gd name="T2" fmla="*/ 97 w 97"/>
                <a:gd name="T3" fmla="*/ 0 h 32"/>
                <a:gd name="T4" fmla="*/ 0 w 97"/>
                <a:gd name="T5" fmla="*/ 21 h 32"/>
                <a:gd name="T6" fmla="*/ 1 w 97"/>
                <a:gd name="T7" fmla="*/ 32 h 32"/>
                <a:gd name="T8" fmla="*/ 97 w 97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2">
                  <a:moveTo>
                    <a:pt x="97" y="21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64" y="5"/>
                    <a:pt x="32" y="11"/>
                    <a:pt x="0" y="21"/>
                  </a:cubicBezTo>
                  <a:cubicBezTo>
                    <a:pt x="0" y="24"/>
                    <a:pt x="1" y="28"/>
                    <a:pt x="1" y="32"/>
                  </a:cubicBezTo>
                  <a:cubicBezTo>
                    <a:pt x="32" y="22"/>
                    <a:pt x="65" y="26"/>
                    <a:pt x="97" y="21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045326" y="3746500"/>
              <a:ext cx="412750" cy="255588"/>
            </a:xfrm>
            <a:custGeom>
              <a:avLst/>
              <a:gdLst>
                <a:gd name="T0" fmla="*/ 3 w 97"/>
                <a:gd name="T1" fmla="*/ 28 h 60"/>
                <a:gd name="T2" fmla="*/ 94 w 97"/>
                <a:gd name="T3" fmla="*/ 60 h 60"/>
                <a:gd name="T4" fmla="*/ 96 w 97"/>
                <a:gd name="T5" fmla="*/ 3 h 60"/>
                <a:gd name="T6" fmla="*/ 97 w 97"/>
                <a:gd name="T7" fmla="*/ 0 h 60"/>
                <a:gd name="T8" fmla="*/ 0 w 97"/>
                <a:gd name="T9" fmla="*/ 13 h 60"/>
                <a:gd name="T10" fmla="*/ 3 w 97"/>
                <a:gd name="T1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60">
                  <a:moveTo>
                    <a:pt x="3" y="28"/>
                  </a:moveTo>
                  <a:cubicBezTo>
                    <a:pt x="33" y="40"/>
                    <a:pt x="63" y="50"/>
                    <a:pt x="94" y="60"/>
                  </a:cubicBezTo>
                  <a:cubicBezTo>
                    <a:pt x="92" y="43"/>
                    <a:pt x="93" y="24"/>
                    <a:pt x="96" y="3"/>
                  </a:cubicBezTo>
                  <a:cubicBezTo>
                    <a:pt x="97" y="2"/>
                    <a:pt x="97" y="1"/>
                    <a:pt x="97" y="0"/>
                  </a:cubicBezTo>
                  <a:cubicBezTo>
                    <a:pt x="64" y="2"/>
                    <a:pt x="32" y="6"/>
                    <a:pt x="0" y="13"/>
                  </a:cubicBezTo>
                  <a:cubicBezTo>
                    <a:pt x="1" y="18"/>
                    <a:pt x="2" y="23"/>
                    <a:pt x="3" y="28"/>
                  </a:cubicBezTo>
                  <a:close/>
                </a:path>
              </a:pathLst>
            </a:custGeom>
            <a:solidFill>
              <a:srgbClr val="83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7037388" y="2830513"/>
              <a:ext cx="827088" cy="857250"/>
            </a:xfrm>
            <a:custGeom>
              <a:avLst/>
              <a:gdLst>
                <a:gd name="T0" fmla="*/ 195 w 195"/>
                <a:gd name="T1" fmla="*/ 55 h 201"/>
                <a:gd name="T2" fmla="*/ 47 w 195"/>
                <a:gd name="T3" fmla="*/ 0 h 201"/>
                <a:gd name="T4" fmla="*/ 0 w 195"/>
                <a:gd name="T5" fmla="*/ 152 h 201"/>
                <a:gd name="T6" fmla="*/ 42 w 195"/>
                <a:gd name="T7" fmla="*/ 176 h 201"/>
                <a:gd name="T8" fmla="*/ 102 w 195"/>
                <a:gd name="T9" fmla="*/ 201 h 201"/>
                <a:gd name="T10" fmla="*/ 195 w 195"/>
                <a:gd name="T11" fmla="*/ 5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01">
                  <a:moveTo>
                    <a:pt x="195" y="55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0" y="23"/>
                    <a:pt x="5" y="81"/>
                    <a:pt x="0" y="152"/>
                  </a:cubicBezTo>
                  <a:cubicBezTo>
                    <a:pt x="15" y="159"/>
                    <a:pt x="28" y="169"/>
                    <a:pt x="42" y="176"/>
                  </a:cubicBezTo>
                  <a:cubicBezTo>
                    <a:pt x="62" y="186"/>
                    <a:pt x="82" y="194"/>
                    <a:pt x="102" y="201"/>
                  </a:cubicBezTo>
                  <a:cubicBezTo>
                    <a:pt x="124" y="121"/>
                    <a:pt x="195" y="55"/>
                    <a:pt x="195" y="55"/>
                  </a:cubicBezTo>
                  <a:close/>
                </a:path>
              </a:pathLst>
            </a:custGeom>
            <a:solidFill>
              <a:srgbClr val="B8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7029451" y="3478213"/>
              <a:ext cx="441325" cy="323850"/>
            </a:xfrm>
            <a:custGeom>
              <a:avLst/>
              <a:gdLst>
                <a:gd name="T0" fmla="*/ 2 w 104"/>
                <a:gd name="T1" fmla="*/ 0 h 76"/>
                <a:gd name="T2" fmla="*/ 2 w 104"/>
                <a:gd name="T3" fmla="*/ 59 h 76"/>
                <a:gd name="T4" fmla="*/ 4 w 104"/>
                <a:gd name="T5" fmla="*/ 76 h 76"/>
                <a:gd name="T6" fmla="*/ 101 w 104"/>
                <a:gd name="T7" fmla="*/ 63 h 76"/>
                <a:gd name="T8" fmla="*/ 104 w 104"/>
                <a:gd name="T9" fmla="*/ 49 h 76"/>
                <a:gd name="T10" fmla="*/ 44 w 104"/>
                <a:gd name="T11" fmla="*/ 24 h 76"/>
                <a:gd name="T12" fmla="*/ 2 w 104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6">
                  <a:moveTo>
                    <a:pt x="2" y="0"/>
                  </a:moveTo>
                  <a:cubicBezTo>
                    <a:pt x="0" y="19"/>
                    <a:pt x="0" y="39"/>
                    <a:pt x="2" y="59"/>
                  </a:cubicBezTo>
                  <a:cubicBezTo>
                    <a:pt x="3" y="65"/>
                    <a:pt x="3" y="70"/>
                    <a:pt x="4" y="76"/>
                  </a:cubicBezTo>
                  <a:cubicBezTo>
                    <a:pt x="36" y="69"/>
                    <a:pt x="68" y="65"/>
                    <a:pt x="101" y="63"/>
                  </a:cubicBezTo>
                  <a:cubicBezTo>
                    <a:pt x="102" y="58"/>
                    <a:pt x="103" y="53"/>
                    <a:pt x="104" y="49"/>
                  </a:cubicBezTo>
                  <a:cubicBezTo>
                    <a:pt x="84" y="42"/>
                    <a:pt x="64" y="34"/>
                    <a:pt x="44" y="24"/>
                  </a:cubicBezTo>
                  <a:cubicBezTo>
                    <a:pt x="30" y="17"/>
                    <a:pt x="17" y="7"/>
                    <a:pt x="2" y="0"/>
                  </a:cubicBezTo>
                  <a:close/>
                </a:path>
              </a:pathLst>
            </a:custGeom>
            <a:solidFill>
              <a:srgbClr val="F2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7173913" y="4079875"/>
              <a:ext cx="388938" cy="271463"/>
            </a:xfrm>
            <a:custGeom>
              <a:avLst/>
              <a:gdLst>
                <a:gd name="T0" fmla="*/ 36 w 92"/>
                <a:gd name="T1" fmla="*/ 64 h 64"/>
                <a:gd name="T2" fmla="*/ 92 w 92"/>
                <a:gd name="T3" fmla="*/ 61 h 64"/>
                <a:gd name="T4" fmla="*/ 67 w 92"/>
                <a:gd name="T5" fmla="*/ 0 h 64"/>
                <a:gd name="T6" fmla="*/ 0 w 92"/>
                <a:gd name="T7" fmla="*/ 18 h 64"/>
                <a:gd name="T8" fmla="*/ 36 w 92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64">
                  <a:moveTo>
                    <a:pt x="36" y="64"/>
                  </a:moveTo>
                  <a:cubicBezTo>
                    <a:pt x="92" y="61"/>
                    <a:pt x="92" y="61"/>
                    <a:pt x="92" y="61"/>
                  </a:cubicBezTo>
                  <a:cubicBezTo>
                    <a:pt x="92" y="61"/>
                    <a:pt x="74" y="40"/>
                    <a:pt x="67" y="0"/>
                  </a:cubicBezTo>
                  <a:cubicBezTo>
                    <a:pt x="45" y="7"/>
                    <a:pt x="22" y="12"/>
                    <a:pt x="0" y="18"/>
                  </a:cubicBezTo>
                  <a:cubicBezTo>
                    <a:pt x="18" y="48"/>
                    <a:pt x="36" y="64"/>
                    <a:pt x="36" y="64"/>
                  </a:cubicBezTo>
                  <a:close/>
                </a:path>
              </a:pathLst>
            </a:custGeom>
            <a:solidFill>
              <a:srgbClr val="604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7058026" y="3865563"/>
              <a:ext cx="400050" cy="290513"/>
            </a:xfrm>
            <a:custGeom>
              <a:avLst/>
              <a:gdLst>
                <a:gd name="T0" fmla="*/ 27 w 94"/>
                <a:gd name="T1" fmla="*/ 68 h 68"/>
                <a:gd name="T2" fmla="*/ 94 w 94"/>
                <a:gd name="T3" fmla="*/ 50 h 68"/>
                <a:gd name="T4" fmla="*/ 91 w 94"/>
                <a:gd name="T5" fmla="*/ 32 h 68"/>
                <a:gd name="T6" fmla="*/ 0 w 94"/>
                <a:gd name="T7" fmla="*/ 0 h 68"/>
                <a:gd name="T8" fmla="*/ 27 w 94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8">
                  <a:moveTo>
                    <a:pt x="27" y="68"/>
                  </a:moveTo>
                  <a:cubicBezTo>
                    <a:pt x="49" y="62"/>
                    <a:pt x="72" y="57"/>
                    <a:pt x="94" y="50"/>
                  </a:cubicBezTo>
                  <a:cubicBezTo>
                    <a:pt x="92" y="45"/>
                    <a:pt x="92" y="38"/>
                    <a:pt x="91" y="32"/>
                  </a:cubicBezTo>
                  <a:cubicBezTo>
                    <a:pt x="60" y="22"/>
                    <a:pt x="30" y="12"/>
                    <a:pt x="0" y="0"/>
                  </a:cubicBezTo>
                  <a:cubicBezTo>
                    <a:pt x="6" y="28"/>
                    <a:pt x="16" y="50"/>
                    <a:pt x="27" y="68"/>
                  </a:cubicBezTo>
                  <a:close/>
                </a:path>
              </a:pathLst>
            </a:custGeom>
            <a:solidFill>
              <a:srgbClr val="72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7694613" y="2493963"/>
              <a:ext cx="80963" cy="76200"/>
            </a:xfrm>
            <a:custGeom>
              <a:avLst/>
              <a:gdLst>
                <a:gd name="T0" fmla="*/ 46 w 51"/>
                <a:gd name="T1" fmla="*/ 0 h 48"/>
                <a:gd name="T2" fmla="*/ 0 w 51"/>
                <a:gd name="T3" fmla="*/ 24 h 48"/>
                <a:gd name="T4" fmla="*/ 51 w 51"/>
                <a:gd name="T5" fmla="*/ 48 h 48"/>
                <a:gd name="T6" fmla="*/ 46 w 5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8">
                  <a:moveTo>
                    <a:pt x="46" y="0"/>
                  </a:moveTo>
                  <a:lnTo>
                    <a:pt x="0" y="24"/>
                  </a:lnTo>
                  <a:lnTo>
                    <a:pt x="51" y="4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7626351" y="2532063"/>
              <a:ext cx="161925" cy="101600"/>
            </a:xfrm>
            <a:custGeom>
              <a:avLst/>
              <a:gdLst>
                <a:gd name="T0" fmla="*/ 43 w 102"/>
                <a:gd name="T1" fmla="*/ 0 h 64"/>
                <a:gd name="T2" fmla="*/ 0 w 102"/>
                <a:gd name="T3" fmla="*/ 21 h 64"/>
                <a:gd name="T4" fmla="*/ 102 w 102"/>
                <a:gd name="T5" fmla="*/ 64 h 64"/>
                <a:gd name="T6" fmla="*/ 94 w 102"/>
                <a:gd name="T7" fmla="*/ 24 h 64"/>
                <a:gd name="T8" fmla="*/ 43 w 10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64">
                  <a:moveTo>
                    <a:pt x="43" y="0"/>
                  </a:moveTo>
                  <a:lnTo>
                    <a:pt x="0" y="21"/>
                  </a:lnTo>
                  <a:lnTo>
                    <a:pt x="102" y="64"/>
                  </a:lnTo>
                  <a:lnTo>
                    <a:pt x="94" y="2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554913" y="2565400"/>
              <a:ext cx="241300" cy="149225"/>
            </a:xfrm>
            <a:custGeom>
              <a:avLst/>
              <a:gdLst>
                <a:gd name="T0" fmla="*/ 45 w 152"/>
                <a:gd name="T1" fmla="*/ 0 h 94"/>
                <a:gd name="T2" fmla="*/ 0 w 152"/>
                <a:gd name="T3" fmla="*/ 24 h 94"/>
                <a:gd name="T4" fmla="*/ 152 w 152"/>
                <a:gd name="T5" fmla="*/ 94 h 94"/>
                <a:gd name="T6" fmla="*/ 147 w 152"/>
                <a:gd name="T7" fmla="*/ 43 h 94"/>
                <a:gd name="T8" fmla="*/ 45 w 152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94">
                  <a:moveTo>
                    <a:pt x="45" y="0"/>
                  </a:moveTo>
                  <a:lnTo>
                    <a:pt x="0" y="24"/>
                  </a:lnTo>
                  <a:lnTo>
                    <a:pt x="152" y="94"/>
                  </a:lnTo>
                  <a:lnTo>
                    <a:pt x="147" y="4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7470776" y="2603500"/>
              <a:ext cx="342900" cy="204788"/>
            </a:xfrm>
            <a:custGeom>
              <a:avLst/>
              <a:gdLst>
                <a:gd name="T0" fmla="*/ 53 w 216"/>
                <a:gd name="T1" fmla="*/ 0 h 129"/>
                <a:gd name="T2" fmla="*/ 0 w 216"/>
                <a:gd name="T3" fmla="*/ 27 h 129"/>
                <a:gd name="T4" fmla="*/ 216 w 216"/>
                <a:gd name="T5" fmla="*/ 129 h 129"/>
                <a:gd name="T6" fmla="*/ 205 w 216"/>
                <a:gd name="T7" fmla="*/ 70 h 129"/>
                <a:gd name="T8" fmla="*/ 53 w 216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9">
                  <a:moveTo>
                    <a:pt x="53" y="0"/>
                  </a:moveTo>
                  <a:lnTo>
                    <a:pt x="0" y="27"/>
                  </a:lnTo>
                  <a:lnTo>
                    <a:pt x="216" y="129"/>
                  </a:lnTo>
                  <a:lnTo>
                    <a:pt x="205" y="7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7385051" y="2646363"/>
              <a:ext cx="441325" cy="247650"/>
            </a:xfrm>
            <a:custGeom>
              <a:avLst/>
              <a:gdLst>
                <a:gd name="T0" fmla="*/ 54 w 278"/>
                <a:gd name="T1" fmla="*/ 0 h 156"/>
                <a:gd name="T2" fmla="*/ 0 w 278"/>
                <a:gd name="T3" fmla="*/ 27 h 156"/>
                <a:gd name="T4" fmla="*/ 278 w 278"/>
                <a:gd name="T5" fmla="*/ 156 h 156"/>
                <a:gd name="T6" fmla="*/ 270 w 278"/>
                <a:gd name="T7" fmla="*/ 102 h 156"/>
                <a:gd name="T8" fmla="*/ 54 w 278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56">
                  <a:moveTo>
                    <a:pt x="54" y="0"/>
                  </a:moveTo>
                  <a:lnTo>
                    <a:pt x="0" y="27"/>
                  </a:lnTo>
                  <a:lnTo>
                    <a:pt x="278" y="156"/>
                  </a:lnTo>
                  <a:lnTo>
                    <a:pt x="270" y="10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7313613" y="2689225"/>
              <a:ext cx="525463" cy="290513"/>
            </a:xfrm>
            <a:custGeom>
              <a:avLst/>
              <a:gdLst>
                <a:gd name="T0" fmla="*/ 45 w 331"/>
                <a:gd name="T1" fmla="*/ 0 h 183"/>
                <a:gd name="T2" fmla="*/ 0 w 331"/>
                <a:gd name="T3" fmla="*/ 24 h 183"/>
                <a:gd name="T4" fmla="*/ 331 w 331"/>
                <a:gd name="T5" fmla="*/ 183 h 183"/>
                <a:gd name="T6" fmla="*/ 323 w 331"/>
                <a:gd name="T7" fmla="*/ 129 h 183"/>
                <a:gd name="T8" fmla="*/ 45 w 331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83">
                  <a:moveTo>
                    <a:pt x="45" y="0"/>
                  </a:moveTo>
                  <a:lnTo>
                    <a:pt x="0" y="24"/>
                  </a:lnTo>
                  <a:lnTo>
                    <a:pt x="331" y="183"/>
                  </a:lnTo>
                  <a:lnTo>
                    <a:pt x="323" y="1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7240588" y="2727325"/>
              <a:ext cx="611188" cy="341313"/>
            </a:xfrm>
            <a:custGeom>
              <a:avLst/>
              <a:gdLst>
                <a:gd name="T0" fmla="*/ 46 w 385"/>
                <a:gd name="T1" fmla="*/ 0 h 215"/>
                <a:gd name="T2" fmla="*/ 0 w 385"/>
                <a:gd name="T3" fmla="*/ 24 h 215"/>
                <a:gd name="T4" fmla="*/ 385 w 385"/>
                <a:gd name="T5" fmla="*/ 215 h 215"/>
                <a:gd name="T6" fmla="*/ 377 w 385"/>
                <a:gd name="T7" fmla="*/ 159 h 215"/>
                <a:gd name="T8" fmla="*/ 46 w 385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15">
                  <a:moveTo>
                    <a:pt x="46" y="0"/>
                  </a:moveTo>
                  <a:lnTo>
                    <a:pt x="0" y="24"/>
                  </a:lnTo>
                  <a:lnTo>
                    <a:pt x="385" y="215"/>
                  </a:lnTo>
                  <a:lnTo>
                    <a:pt x="377" y="15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7131051" y="2765425"/>
              <a:ext cx="733425" cy="388938"/>
            </a:xfrm>
            <a:custGeom>
              <a:avLst/>
              <a:gdLst>
                <a:gd name="T0" fmla="*/ 69 w 462"/>
                <a:gd name="T1" fmla="*/ 0 h 245"/>
                <a:gd name="T2" fmla="*/ 0 w 462"/>
                <a:gd name="T3" fmla="*/ 35 h 245"/>
                <a:gd name="T4" fmla="*/ 462 w 462"/>
                <a:gd name="T5" fmla="*/ 245 h 245"/>
                <a:gd name="T6" fmla="*/ 454 w 462"/>
                <a:gd name="T7" fmla="*/ 191 h 245"/>
                <a:gd name="T8" fmla="*/ 69 w 462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245">
                  <a:moveTo>
                    <a:pt x="69" y="0"/>
                  </a:moveTo>
                  <a:lnTo>
                    <a:pt x="0" y="35"/>
                  </a:lnTo>
                  <a:lnTo>
                    <a:pt x="462" y="245"/>
                  </a:lnTo>
                  <a:lnTo>
                    <a:pt x="454" y="19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453313" y="3644900"/>
              <a:ext cx="1395413" cy="715963"/>
            </a:xfrm>
            <a:custGeom>
              <a:avLst/>
              <a:gdLst>
                <a:gd name="T0" fmla="*/ 329 w 329"/>
                <a:gd name="T1" fmla="*/ 163 h 168"/>
                <a:gd name="T2" fmla="*/ 160 w 329"/>
                <a:gd name="T3" fmla="*/ 3 h 168"/>
                <a:gd name="T4" fmla="*/ 0 w 329"/>
                <a:gd name="T5" fmla="*/ 167 h 168"/>
                <a:gd name="T6" fmla="*/ 329 w 329"/>
                <a:gd name="T7" fmla="*/ 168 h 168"/>
                <a:gd name="T8" fmla="*/ 329 w 329"/>
                <a:gd name="T9" fmla="*/ 16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68">
                  <a:moveTo>
                    <a:pt x="329" y="163"/>
                  </a:moveTo>
                  <a:cubicBezTo>
                    <a:pt x="327" y="72"/>
                    <a:pt x="251" y="0"/>
                    <a:pt x="160" y="3"/>
                  </a:cubicBezTo>
                  <a:cubicBezTo>
                    <a:pt x="71" y="5"/>
                    <a:pt x="0" y="78"/>
                    <a:pt x="0" y="167"/>
                  </a:cubicBezTo>
                  <a:cubicBezTo>
                    <a:pt x="329" y="168"/>
                    <a:pt x="329" y="168"/>
                    <a:pt x="329" y="168"/>
                  </a:cubicBezTo>
                  <a:cubicBezTo>
                    <a:pt x="329" y="166"/>
                    <a:pt x="329" y="165"/>
                    <a:pt x="329" y="163"/>
                  </a:cubicBezTo>
                  <a:close/>
                </a:path>
              </a:pathLst>
            </a:custGeom>
            <a:solidFill>
              <a:srgbClr val="F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631113" y="3840163"/>
              <a:ext cx="1004888" cy="523875"/>
            </a:xfrm>
            <a:custGeom>
              <a:avLst/>
              <a:gdLst>
                <a:gd name="T0" fmla="*/ 234 w 237"/>
                <a:gd name="T1" fmla="*/ 122 h 123"/>
                <a:gd name="T2" fmla="*/ 119 w 237"/>
                <a:gd name="T3" fmla="*/ 2 h 123"/>
                <a:gd name="T4" fmla="*/ 0 w 237"/>
                <a:gd name="T5" fmla="*/ 121 h 123"/>
                <a:gd name="T6" fmla="*/ 226 w 237"/>
                <a:gd name="T7" fmla="*/ 122 h 123"/>
                <a:gd name="T8" fmla="*/ 234 w 237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23">
                  <a:moveTo>
                    <a:pt x="234" y="122"/>
                  </a:moveTo>
                  <a:cubicBezTo>
                    <a:pt x="237" y="55"/>
                    <a:pt x="181" y="0"/>
                    <a:pt x="119" y="2"/>
                  </a:cubicBezTo>
                  <a:cubicBezTo>
                    <a:pt x="58" y="4"/>
                    <a:pt x="6" y="57"/>
                    <a:pt x="0" y="121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26" y="121"/>
                    <a:pt x="234" y="123"/>
                    <a:pt x="234" y="122"/>
                  </a:cubicBezTo>
                  <a:close/>
                </a:path>
              </a:pathLst>
            </a:custGeom>
            <a:solidFill>
              <a:srgbClr val="7E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805738" y="4006850"/>
              <a:ext cx="685800" cy="354013"/>
            </a:xfrm>
            <a:custGeom>
              <a:avLst/>
              <a:gdLst>
                <a:gd name="T0" fmla="*/ 162 w 162"/>
                <a:gd name="T1" fmla="*/ 81 h 83"/>
                <a:gd name="T2" fmla="*/ 79 w 162"/>
                <a:gd name="T3" fmla="*/ 2 h 83"/>
                <a:gd name="T4" fmla="*/ 0 w 162"/>
                <a:gd name="T5" fmla="*/ 82 h 83"/>
                <a:gd name="T6" fmla="*/ 162 w 162"/>
                <a:gd name="T7" fmla="*/ 83 h 83"/>
                <a:gd name="T8" fmla="*/ 162 w 162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3">
                  <a:moveTo>
                    <a:pt x="162" y="81"/>
                  </a:moveTo>
                  <a:cubicBezTo>
                    <a:pt x="161" y="36"/>
                    <a:pt x="124" y="0"/>
                    <a:pt x="79" y="2"/>
                  </a:cubicBezTo>
                  <a:cubicBezTo>
                    <a:pt x="35" y="3"/>
                    <a:pt x="0" y="39"/>
                    <a:pt x="0" y="82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62" y="82"/>
                    <a:pt x="162" y="82"/>
                    <a:pt x="162" y="81"/>
                  </a:cubicBezTo>
                  <a:close/>
                </a:path>
              </a:pathLst>
            </a:custGeom>
            <a:solidFill>
              <a:srgbClr val="8D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927976" y="4133850"/>
              <a:ext cx="446088" cy="227013"/>
            </a:xfrm>
            <a:custGeom>
              <a:avLst/>
              <a:gdLst>
                <a:gd name="T0" fmla="*/ 105 w 105"/>
                <a:gd name="T1" fmla="*/ 52 h 53"/>
                <a:gd name="T2" fmla="*/ 51 w 105"/>
                <a:gd name="T3" fmla="*/ 0 h 53"/>
                <a:gd name="T4" fmla="*/ 0 w 105"/>
                <a:gd name="T5" fmla="*/ 53 h 53"/>
                <a:gd name="T6" fmla="*/ 105 w 105"/>
                <a:gd name="T7" fmla="*/ 53 h 53"/>
                <a:gd name="T8" fmla="*/ 105 w 105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53">
                  <a:moveTo>
                    <a:pt x="105" y="52"/>
                  </a:moveTo>
                  <a:cubicBezTo>
                    <a:pt x="104" y="23"/>
                    <a:pt x="80" y="0"/>
                    <a:pt x="51" y="0"/>
                  </a:cubicBezTo>
                  <a:cubicBezTo>
                    <a:pt x="23" y="1"/>
                    <a:pt x="0" y="24"/>
                    <a:pt x="0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5" y="52"/>
                    <a:pt x="105" y="52"/>
                  </a:cubicBezTo>
                  <a:close/>
                </a:path>
              </a:pathLst>
            </a:custGeom>
            <a:solidFill>
              <a:srgbClr val="9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545263" y="3878263"/>
              <a:ext cx="920750" cy="477838"/>
            </a:xfrm>
            <a:custGeom>
              <a:avLst/>
              <a:gdLst>
                <a:gd name="T0" fmla="*/ 217 w 217"/>
                <a:gd name="T1" fmla="*/ 107 h 112"/>
                <a:gd name="T2" fmla="*/ 105 w 217"/>
                <a:gd name="T3" fmla="*/ 3 h 112"/>
                <a:gd name="T4" fmla="*/ 1 w 217"/>
                <a:gd name="T5" fmla="*/ 112 h 112"/>
                <a:gd name="T6" fmla="*/ 217 w 217"/>
                <a:gd name="T7" fmla="*/ 110 h 112"/>
                <a:gd name="T8" fmla="*/ 217 w 217"/>
                <a:gd name="T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12">
                  <a:moveTo>
                    <a:pt x="217" y="107"/>
                  </a:moveTo>
                  <a:cubicBezTo>
                    <a:pt x="215" y="47"/>
                    <a:pt x="165" y="0"/>
                    <a:pt x="105" y="3"/>
                  </a:cubicBezTo>
                  <a:cubicBezTo>
                    <a:pt x="46" y="5"/>
                    <a:pt x="0" y="54"/>
                    <a:pt x="1" y="112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09"/>
                    <a:pt x="217" y="108"/>
                    <a:pt x="217" y="107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672263" y="4006850"/>
              <a:ext cx="669925" cy="349250"/>
            </a:xfrm>
            <a:custGeom>
              <a:avLst/>
              <a:gdLst>
                <a:gd name="T0" fmla="*/ 158 w 158"/>
                <a:gd name="T1" fmla="*/ 78 h 82"/>
                <a:gd name="T2" fmla="*/ 76 w 158"/>
                <a:gd name="T3" fmla="*/ 2 h 82"/>
                <a:gd name="T4" fmla="*/ 0 w 158"/>
                <a:gd name="T5" fmla="*/ 82 h 82"/>
                <a:gd name="T6" fmla="*/ 158 w 158"/>
                <a:gd name="T7" fmla="*/ 81 h 82"/>
                <a:gd name="T8" fmla="*/ 158 w 158"/>
                <a:gd name="T9" fmla="*/ 7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82">
                  <a:moveTo>
                    <a:pt x="158" y="78"/>
                  </a:moveTo>
                  <a:cubicBezTo>
                    <a:pt x="157" y="34"/>
                    <a:pt x="120" y="0"/>
                    <a:pt x="76" y="2"/>
                  </a:cubicBezTo>
                  <a:cubicBezTo>
                    <a:pt x="33" y="4"/>
                    <a:pt x="0" y="39"/>
                    <a:pt x="0" y="82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8" y="79"/>
                    <a:pt x="158" y="78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796088" y="4130675"/>
              <a:ext cx="441325" cy="230188"/>
            </a:xfrm>
            <a:custGeom>
              <a:avLst/>
              <a:gdLst>
                <a:gd name="T0" fmla="*/ 104 w 104"/>
                <a:gd name="T1" fmla="*/ 52 h 54"/>
                <a:gd name="T2" fmla="*/ 52 w 104"/>
                <a:gd name="T3" fmla="*/ 0 h 54"/>
                <a:gd name="T4" fmla="*/ 0 w 104"/>
                <a:gd name="T5" fmla="*/ 52 h 54"/>
                <a:gd name="T6" fmla="*/ 104 w 104"/>
                <a:gd name="T7" fmla="*/ 54 h 54"/>
                <a:gd name="T8" fmla="*/ 104 w 104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4">
                  <a:moveTo>
                    <a:pt x="104" y="52"/>
                  </a:moveTo>
                  <a:cubicBezTo>
                    <a:pt x="104" y="23"/>
                    <a:pt x="80" y="0"/>
                    <a:pt x="52" y="0"/>
                  </a:cubicBezTo>
                  <a:cubicBezTo>
                    <a:pt x="23" y="1"/>
                    <a:pt x="0" y="23"/>
                    <a:pt x="0" y="52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4" y="53"/>
                    <a:pt x="104" y="52"/>
                  </a:cubicBezTo>
                  <a:close/>
                </a:path>
              </a:pathLst>
            </a:custGeom>
            <a:solidFill>
              <a:srgbClr val="E6D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6910388" y="4237038"/>
              <a:ext cx="228600" cy="114300"/>
            </a:xfrm>
            <a:custGeom>
              <a:avLst/>
              <a:gdLst>
                <a:gd name="T0" fmla="*/ 54 w 54"/>
                <a:gd name="T1" fmla="*/ 27 h 27"/>
                <a:gd name="T2" fmla="*/ 27 w 54"/>
                <a:gd name="T3" fmla="*/ 0 h 27"/>
                <a:gd name="T4" fmla="*/ 0 w 54"/>
                <a:gd name="T5" fmla="*/ 26 h 27"/>
                <a:gd name="T6" fmla="*/ 54 w 5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54" y="27"/>
                    <a:pt x="54" y="27"/>
                    <a:pt x="54" y="27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525838" y="4032250"/>
              <a:ext cx="979488" cy="328613"/>
            </a:xfrm>
            <a:custGeom>
              <a:avLst/>
              <a:gdLst>
                <a:gd name="T0" fmla="*/ 150 w 231"/>
                <a:gd name="T1" fmla="*/ 0 h 77"/>
                <a:gd name="T2" fmla="*/ 0 w 231"/>
                <a:gd name="T3" fmla="*/ 77 h 77"/>
                <a:gd name="T4" fmla="*/ 36 w 231"/>
                <a:gd name="T5" fmla="*/ 77 h 77"/>
                <a:gd name="T6" fmla="*/ 149 w 231"/>
                <a:gd name="T7" fmla="*/ 18 h 77"/>
                <a:gd name="T8" fmla="*/ 209 w 231"/>
                <a:gd name="T9" fmla="*/ 62 h 77"/>
                <a:gd name="T10" fmla="*/ 211 w 231"/>
                <a:gd name="T11" fmla="*/ 74 h 77"/>
                <a:gd name="T12" fmla="*/ 231 w 231"/>
                <a:gd name="T13" fmla="*/ 73 h 77"/>
                <a:gd name="T14" fmla="*/ 229 w 231"/>
                <a:gd name="T15" fmla="*/ 57 h 77"/>
                <a:gd name="T16" fmla="*/ 150 w 231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77">
                  <a:moveTo>
                    <a:pt x="150" y="0"/>
                  </a:moveTo>
                  <a:cubicBezTo>
                    <a:pt x="80" y="0"/>
                    <a:pt x="0" y="77"/>
                    <a:pt x="0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9" y="73"/>
                    <a:pt x="98" y="18"/>
                    <a:pt x="149" y="18"/>
                  </a:cubicBezTo>
                  <a:cubicBezTo>
                    <a:pt x="172" y="18"/>
                    <a:pt x="194" y="29"/>
                    <a:pt x="209" y="6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10" y="15"/>
                    <a:pt x="181" y="0"/>
                    <a:pt x="150" y="0"/>
                  </a:cubicBezTo>
                </a:path>
              </a:pathLst>
            </a:custGeom>
            <a:solidFill>
              <a:srgbClr val="AB9B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675063" y="4348163"/>
              <a:ext cx="746125" cy="12700"/>
            </a:xfrm>
            <a:custGeom>
              <a:avLst/>
              <a:gdLst>
                <a:gd name="T0" fmla="*/ 37 w 176"/>
                <a:gd name="T1" fmla="*/ 2 h 3"/>
                <a:gd name="T2" fmla="*/ 1 w 176"/>
                <a:gd name="T3" fmla="*/ 3 h 3"/>
                <a:gd name="T4" fmla="*/ 0 w 176"/>
                <a:gd name="T5" fmla="*/ 3 h 3"/>
                <a:gd name="T6" fmla="*/ 37 w 176"/>
                <a:gd name="T7" fmla="*/ 2 h 3"/>
                <a:gd name="T8" fmla="*/ 37 w 176"/>
                <a:gd name="T9" fmla="*/ 2 h 3"/>
                <a:gd name="T10" fmla="*/ 176 w 176"/>
                <a:gd name="T11" fmla="*/ 0 h 3"/>
                <a:gd name="T12" fmla="*/ 150 w 176"/>
                <a:gd name="T13" fmla="*/ 0 h 3"/>
                <a:gd name="T14" fmla="*/ 150 w 176"/>
                <a:gd name="T15" fmla="*/ 0 h 3"/>
                <a:gd name="T16" fmla="*/ 176 w 176"/>
                <a:gd name="T17" fmla="*/ 0 h 3"/>
                <a:gd name="T18" fmla="*/ 176 w 17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3">
                  <a:moveTo>
                    <a:pt x="37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moveTo>
                    <a:pt x="17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solidFill>
              <a:srgbClr val="B8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678238" y="4108450"/>
              <a:ext cx="742950" cy="252413"/>
            </a:xfrm>
            <a:custGeom>
              <a:avLst/>
              <a:gdLst>
                <a:gd name="T0" fmla="*/ 113 w 175"/>
                <a:gd name="T1" fmla="*/ 0 h 59"/>
                <a:gd name="T2" fmla="*/ 0 w 175"/>
                <a:gd name="T3" fmla="*/ 59 h 59"/>
                <a:gd name="T4" fmla="*/ 36 w 175"/>
                <a:gd name="T5" fmla="*/ 58 h 59"/>
                <a:gd name="T6" fmla="*/ 109 w 175"/>
                <a:gd name="T7" fmla="*/ 21 h 59"/>
                <a:gd name="T8" fmla="*/ 148 w 175"/>
                <a:gd name="T9" fmla="*/ 49 h 59"/>
                <a:gd name="T10" fmla="*/ 149 w 175"/>
                <a:gd name="T11" fmla="*/ 56 h 59"/>
                <a:gd name="T12" fmla="*/ 175 w 175"/>
                <a:gd name="T13" fmla="*/ 56 h 59"/>
                <a:gd name="T14" fmla="*/ 173 w 175"/>
                <a:gd name="T15" fmla="*/ 44 h 59"/>
                <a:gd name="T16" fmla="*/ 113 w 175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59">
                  <a:moveTo>
                    <a:pt x="113" y="0"/>
                  </a:moveTo>
                  <a:cubicBezTo>
                    <a:pt x="62" y="0"/>
                    <a:pt x="3" y="55"/>
                    <a:pt x="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1"/>
                    <a:pt x="78" y="21"/>
                    <a:pt x="109" y="21"/>
                  </a:cubicBezTo>
                  <a:cubicBezTo>
                    <a:pt x="124" y="21"/>
                    <a:pt x="139" y="28"/>
                    <a:pt x="148" y="49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58" y="11"/>
                    <a:pt x="136" y="0"/>
                    <a:pt x="113" y="0"/>
                  </a:cubicBezTo>
                </a:path>
              </a:pathLst>
            </a:custGeom>
            <a:solidFill>
              <a:srgbClr val="A1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3827463" y="4348163"/>
              <a:ext cx="487363" cy="12700"/>
            </a:xfrm>
            <a:custGeom>
              <a:avLst/>
              <a:gdLst>
                <a:gd name="T0" fmla="*/ 114 w 115"/>
                <a:gd name="T1" fmla="*/ 0 h 3"/>
                <a:gd name="T2" fmla="*/ 96 w 115"/>
                <a:gd name="T3" fmla="*/ 1 h 3"/>
                <a:gd name="T4" fmla="*/ 96 w 115"/>
                <a:gd name="T5" fmla="*/ 2 h 3"/>
                <a:gd name="T6" fmla="*/ 28 w 115"/>
                <a:gd name="T7" fmla="*/ 3 h 3"/>
                <a:gd name="T8" fmla="*/ 29 w 115"/>
                <a:gd name="T9" fmla="*/ 2 h 3"/>
                <a:gd name="T10" fmla="*/ 1 w 115"/>
                <a:gd name="T11" fmla="*/ 2 h 3"/>
                <a:gd name="T12" fmla="*/ 0 w 115"/>
                <a:gd name="T13" fmla="*/ 3 h 3"/>
                <a:gd name="T14" fmla="*/ 115 w 115"/>
                <a:gd name="T15" fmla="*/ 2 h 3"/>
                <a:gd name="T16" fmla="*/ 114 w 11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3">
                  <a:moveTo>
                    <a:pt x="114" y="0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9" y="2"/>
                    <a:pt x="29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E6A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832226" y="4348163"/>
              <a:ext cx="477838" cy="7938"/>
            </a:xfrm>
            <a:custGeom>
              <a:avLst/>
              <a:gdLst>
                <a:gd name="T0" fmla="*/ 29 w 113"/>
                <a:gd name="T1" fmla="*/ 2 h 2"/>
                <a:gd name="T2" fmla="*/ 0 w 113"/>
                <a:gd name="T3" fmla="*/ 2 h 2"/>
                <a:gd name="T4" fmla="*/ 0 w 113"/>
                <a:gd name="T5" fmla="*/ 2 h 2"/>
                <a:gd name="T6" fmla="*/ 28 w 113"/>
                <a:gd name="T7" fmla="*/ 2 h 2"/>
                <a:gd name="T8" fmla="*/ 29 w 113"/>
                <a:gd name="T9" fmla="*/ 2 h 2"/>
                <a:gd name="T10" fmla="*/ 113 w 113"/>
                <a:gd name="T11" fmla="*/ 0 h 2"/>
                <a:gd name="T12" fmla="*/ 95 w 113"/>
                <a:gd name="T13" fmla="*/ 1 h 2"/>
                <a:gd name="T14" fmla="*/ 95 w 113"/>
                <a:gd name="T15" fmla="*/ 1 h 2"/>
                <a:gd name="T16" fmla="*/ 113 w 113"/>
                <a:gd name="T17" fmla="*/ 0 h 2"/>
                <a:gd name="T18" fmla="*/ 113 w 11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2">
                  <a:moveTo>
                    <a:pt x="29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9" y="2"/>
                    <a:pt x="29" y="2"/>
                  </a:cubicBezTo>
                  <a:moveTo>
                    <a:pt x="113" y="0"/>
                  </a:move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D29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832226" y="4198938"/>
              <a:ext cx="477838" cy="157163"/>
            </a:xfrm>
            <a:custGeom>
              <a:avLst/>
              <a:gdLst>
                <a:gd name="T0" fmla="*/ 73 w 113"/>
                <a:gd name="T1" fmla="*/ 0 h 37"/>
                <a:gd name="T2" fmla="*/ 0 w 113"/>
                <a:gd name="T3" fmla="*/ 37 h 37"/>
                <a:gd name="T4" fmla="*/ 29 w 113"/>
                <a:gd name="T5" fmla="*/ 37 h 37"/>
                <a:gd name="T6" fmla="*/ 71 w 113"/>
                <a:gd name="T7" fmla="*/ 15 h 37"/>
                <a:gd name="T8" fmla="*/ 94 w 113"/>
                <a:gd name="T9" fmla="*/ 32 h 37"/>
                <a:gd name="T10" fmla="*/ 95 w 113"/>
                <a:gd name="T11" fmla="*/ 36 h 37"/>
                <a:gd name="T12" fmla="*/ 113 w 113"/>
                <a:gd name="T13" fmla="*/ 35 h 37"/>
                <a:gd name="T14" fmla="*/ 112 w 113"/>
                <a:gd name="T15" fmla="*/ 28 h 37"/>
                <a:gd name="T16" fmla="*/ 73 w 11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7">
                  <a:moveTo>
                    <a:pt x="73" y="0"/>
                  </a:moveTo>
                  <a:cubicBezTo>
                    <a:pt x="42" y="0"/>
                    <a:pt x="7" y="30"/>
                    <a:pt x="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4" y="32"/>
                    <a:pt x="53" y="15"/>
                    <a:pt x="71" y="15"/>
                  </a:cubicBezTo>
                  <a:cubicBezTo>
                    <a:pt x="80" y="15"/>
                    <a:pt x="88" y="20"/>
                    <a:pt x="94" y="32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03" y="7"/>
                    <a:pt x="88" y="0"/>
                    <a:pt x="73" y="0"/>
                  </a:cubicBezTo>
                </a:path>
              </a:pathLst>
            </a:custGeom>
            <a:solidFill>
              <a:srgbClr val="CB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946526" y="4351338"/>
              <a:ext cx="287338" cy="9525"/>
            </a:xfrm>
            <a:custGeom>
              <a:avLst/>
              <a:gdLst>
                <a:gd name="T0" fmla="*/ 68 w 68"/>
                <a:gd name="T1" fmla="*/ 0 h 2"/>
                <a:gd name="T2" fmla="*/ 1 w 68"/>
                <a:gd name="T3" fmla="*/ 1 h 2"/>
                <a:gd name="T4" fmla="*/ 0 w 68"/>
                <a:gd name="T5" fmla="*/ 2 h 2"/>
                <a:gd name="T6" fmla="*/ 68 w 68"/>
                <a:gd name="T7" fmla="*/ 1 h 2"/>
                <a:gd name="T8" fmla="*/ 68 w 6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">
                  <a:moveTo>
                    <a:pt x="68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DFD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3949701" y="4351338"/>
              <a:ext cx="284163" cy="4763"/>
            </a:xfrm>
            <a:custGeom>
              <a:avLst/>
              <a:gdLst>
                <a:gd name="T0" fmla="*/ 67 w 67"/>
                <a:gd name="T1" fmla="*/ 0 h 1"/>
                <a:gd name="T2" fmla="*/ 1 w 67"/>
                <a:gd name="T3" fmla="*/ 1 h 1"/>
                <a:gd name="T4" fmla="*/ 0 w 67"/>
                <a:gd name="T5" fmla="*/ 1 h 1"/>
                <a:gd name="T6" fmla="*/ 67 w 67"/>
                <a:gd name="T7" fmla="*/ 0 h 1"/>
                <a:gd name="T8" fmla="*/ 67 w 6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D9D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954463" y="4262438"/>
              <a:ext cx="279400" cy="93663"/>
            </a:xfrm>
            <a:custGeom>
              <a:avLst/>
              <a:gdLst>
                <a:gd name="T0" fmla="*/ 42 w 66"/>
                <a:gd name="T1" fmla="*/ 0 h 22"/>
                <a:gd name="T2" fmla="*/ 0 w 66"/>
                <a:gd name="T3" fmla="*/ 22 h 22"/>
                <a:gd name="T4" fmla="*/ 66 w 66"/>
                <a:gd name="T5" fmla="*/ 21 h 22"/>
                <a:gd name="T6" fmla="*/ 65 w 66"/>
                <a:gd name="T7" fmla="*/ 17 h 22"/>
                <a:gd name="T8" fmla="*/ 42 w 6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2">
                  <a:moveTo>
                    <a:pt x="42" y="0"/>
                  </a:moveTo>
                  <a:cubicBezTo>
                    <a:pt x="24" y="0"/>
                    <a:pt x="5" y="17"/>
                    <a:pt x="0" y="22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9" y="5"/>
                    <a:pt x="51" y="0"/>
                    <a:pt x="42" y="0"/>
                  </a:cubicBezTo>
                </a:path>
              </a:pathLst>
            </a:custGeom>
            <a:solidFill>
              <a:srgbClr val="D7C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386138" y="4002088"/>
              <a:ext cx="373063" cy="136525"/>
            </a:xfrm>
            <a:custGeom>
              <a:avLst/>
              <a:gdLst>
                <a:gd name="T0" fmla="*/ 88 w 88"/>
                <a:gd name="T1" fmla="*/ 0 h 32"/>
                <a:gd name="T2" fmla="*/ 0 w 88"/>
                <a:gd name="T3" fmla="*/ 3 h 32"/>
                <a:gd name="T4" fmla="*/ 2 w 88"/>
                <a:gd name="T5" fmla="*/ 30 h 32"/>
                <a:gd name="T6" fmla="*/ 85 w 88"/>
                <a:gd name="T7" fmla="*/ 32 h 32"/>
                <a:gd name="T8" fmla="*/ 88 w 8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">
                  <a:moveTo>
                    <a:pt x="8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9" y="30"/>
                    <a:pt x="57" y="31"/>
                    <a:pt x="85" y="32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B1B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94076" y="4130675"/>
              <a:ext cx="352425" cy="144463"/>
            </a:xfrm>
            <a:custGeom>
              <a:avLst/>
              <a:gdLst>
                <a:gd name="T0" fmla="*/ 83 w 83"/>
                <a:gd name="T1" fmla="*/ 2 h 34"/>
                <a:gd name="T2" fmla="*/ 0 w 83"/>
                <a:gd name="T3" fmla="*/ 0 h 34"/>
                <a:gd name="T4" fmla="*/ 0 w 83"/>
                <a:gd name="T5" fmla="*/ 2 h 34"/>
                <a:gd name="T6" fmla="*/ 79 w 83"/>
                <a:gd name="T7" fmla="*/ 34 h 34"/>
                <a:gd name="T8" fmla="*/ 83 w 8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4">
                  <a:moveTo>
                    <a:pt x="83" y="2"/>
                  </a:moveTo>
                  <a:cubicBezTo>
                    <a:pt x="55" y="1"/>
                    <a:pt x="27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"/>
                    <a:pt x="53" y="23"/>
                    <a:pt x="79" y="34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6D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3394076" y="4138613"/>
              <a:ext cx="334963" cy="209550"/>
            </a:xfrm>
            <a:custGeom>
              <a:avLst/>
              <a:gdLst>
                <a:gd name="T0" fmla="*/ 79 w 79"/>
                <a:gd name="T1" fmla="*/ 32 h 49"/>
                <a:gd name="T2" fmla="*/ 0 w 79"/>
                <a:gd name="T3" fmla="*/ 0 h 49"/>
                <a:gd name="T4" fmla="*/ 4 w 79"/>
                <a:gd name="T5" fmla="*/ 49 h 49"/>
                <a:gd name="T6" fmla="*/ 79 w 79"/>
                <a:gd name="T7" fmla="*/ 36 h 49"/>
                <a:gd name="T8" fmla="*/ 79 w 79"/>
                <a:gd name="T9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9">
                  <a:moveTo>
                    <a:pt x="79" y="32"/>
                  </a:moveTo>
                  <a:cubicBezTo>
                    <a:pt x="53" y="21"/>
                    <a:pt x="26" y="12"/>
                    <a:pt x="0" y="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28" y="43"/>
                    <a:pt x="53" y="39"/>
                    <a:pt x="79" y="36"/>
                  </a:cubicBezTo>
                  <a:lnTo>
                    <a:pt x="79" y="32"/>
                  </a:lnTo>
                  <a:close/>
                </a:path>
              </a:pathLst>
            </a:cu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3411538" y="4292600"/>
              <a:ext cx="317500" cy="71438"/>
            </a:xfrm>
            <a:custGeom>
              <a:avLst/>
              <a:gdLst>
                <a:gd name="T0" fmla="*/ 0 w 75"/>
                <a:gd name="T1" fmla="*/ 13 h 17"/>
                <a:gd name="T2" fmla="*/ 0 w 75"/>
                <a:gd name="T3" fmla="*/ 14 h 17"/>
                <a:gd name="T4" fmla="*/ 73 w 75"/>
                <a:gd name="T5" fmla="*/ 17 h 17"/>
                <a:gd name="T6" fmla="*/ 75 w 75"/>
                <a:gd name="T7" fmla="*/ 0 h 17"/>
                <a:gd name="T8" fmla="*/ 0 w 75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7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9" y="3"/>
                    <a:pt x="24" y="7"/>
                    <a:pt x="0" y="13"/>
                  </a:cubicBezTo>
                  <a:close/>
                </a:path>
              </a:pathLst>
            </a:custGeom>
            <a:solidFill>
              <a:srgbClr val="FF8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3416301" y="3878263"/>
              <a:ext cx="296863" cy="52388"/>
            </a:xfrm>
            <a:custGeom>
              <a:avLst/>
              <a:gdLst>
                <a:gd name="T0" fmla="*/ 24 w 187"/>
                <a:gd name="T1" fmla="*/ 0 h 33"/>
                <a:gd name="T2" fmla="*/ 0 w 187"/>
                <a:gd name="T3" fmla="*/ 33 h 33"/>
                <a:gd name="T4" fmla="*/ 187 w 187"/>
                <a:gd name="T5" fmla="*/ 27 h 33"/>
                <a:gd name="T6" fmla="*/ 165 w 187"/>
                <a:gd name="T7" fmla="*/ 3 h 33"/>
                <a:gd name="T8" fmla="*/ 24 w 18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3">
                  <a:moveTo>
                    <a:pt x="24" y="0"/>
                  </a:moveTo>
                  <a:lnTo>
                    <a:pt x="0" y="33"/>
                  </a:lnTo>
                  <a:lnTo>
                    <a:pt x="187" y="27"/>
                  </a:lnTo>
                  <a:lnTo>
                    <a:pt x="165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517901" y="3733800"/>
              <a:ext cx="88900" cy="60325"/>
            </a:xfrm>
            <a:custGeom>
              <a:avLst/>
              <a:gdLst>
                <a:gd name="T0" fmla="*/ 27 w 56"/>
                <a:gd name="T1" fmla="*/ 0 h 38"/>
                <a:gd name="T2" fmla="*/ 0 w 56"/>
                <a:gd name="T3" fmla="*/ 38 h 38"/>
                <a:gd name="T4" fmla="*/ 56 w 56"/>
                <a:gd name="T5" fmla="*/ 38 h 38"/>
                <a:gd name="T6" fmla="*/ 27 w 5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8">
                  <a:moveTo>
                    <a:pt x="27" y="0"/>
                  </a:moveTo>
                  <a:lnTo>
                    <a:pt x="0" y="38"/>
                  </a:lnTo>
                  <a:lnTo>
                    <a:pt x="56" y="3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487738" y="3794125"/>
              <a:ext cx="152400" cy="41275"/>
            </a:xfrm>
            <a:custGeom>
              <a:avLst/>
              <a:gdLst>
                <a:gd name="T0" fmla="*/ 19 w 96"/>
                <a:gd name="T1" fmla="*/ 0 h 26"/>
                <a:gd name="T2" fmla="*/ 0 w 96"/>
                <a:gd name="T3" fmla="*/ 26 h 26"/>
                <a:gd name="T4" fmla="*/ 96 w 96"/>
                <a:gd name="T5" fmla="*/ 26 h 26"/>
                <a:gd name="T6" fmla="*/ 75 w 96"/>
                <a:gd name="T7" fmla="*/ 0 h 26"/>
                <a:gd name="T8" fmla="*/ 19 w 9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6">
                  <a:moveTo>
                    <a:pt x="19" y="0"/>
                  </a:moveTo>
                  <a:lnTo>
                    <a:pt x="0" y="26"/>
                  </a:lnTo>
                  <a:lnTo>
                    <a:pt x="96" y="26"/>
                  </a:lnTo>
                  <a:lnTo>
                    <a:pt x="75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454401" y="3835400"/>
              <a:ext cx="223838" cy="47625"/>
            </a:xfrm>
            <a:custGeom>
              <a:avLst/>
              <a:gdLst>
                <a:gd name="T0" fmla="*/ 21 w 141"/>
                <a:gd name="T1" fmla="*/ 0 h 30"/>
                <a:gd name="T2" fmla="*/ 0 w 141"/>
                <a:gd name="T3" fmla="*/ 27 h 30"/>
                <a:gd name="T4" fmla="*/ 141 w 141"/>
                <a:gd name="T5" fmla="*/ 30 h 30"/>
                <a:gd name="T6" fmla="*/ 117 w 141"/>
                <a:gd name="T7" fmla="*/ 0 h 30"/>
                <a:gd name="T8" fmla="*/ 21 w 14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0">
                  <a:moveTo>
                    <a:pt x="21" y="0"/>
                  </a:moveTo>
                  <a:lnTo>
                    <a:pt x="0" y="27"/>
                  </a:lnTo>
                  <a:lnTo>
                    <a:pt x="141" y="30"/>
                  </a:lnTo>
                  <a:lnTo>
                    <a:pt x="117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3381376" y="3921125"/>
              <a:ext cx="373063" cy="55563"/>
            </a:xfrm>
            <a:custGeom>
              <a:avLst/>
              <a:gdLst>
                <a:gd name="T0" fmla="*/ 22 w 235"/>
                <a:gd name="T1" fmla="*/ 6 h 35"/>
                <a:gd name="T2" fmla="*/ 0 w 235"/>
                <a:gd name="T3" fmla="*/ 32 h 35"/>
                <a:gd name="T4" fmla="*/ 235 w 235"/>
                <a:gd name="T5" fmla="*/ 35 h 35"/>
                <a:gd name="T6" fmla="*/ 209 w 235"/>
                <a:gd name="T7" fmla="*/ 0 h 35"/>
                <a:gd name="T8" fmla="*/ 22 w 235"/>
                <a:gd name="T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35">
                  <a:moveTo>
                    <a:pt x="22" y="6"/>
                  </a:moveTo>
                  <a:lnTo>
                    <a:pt x="0" y="32"/>
                  </a:lnTo>
                  <a:lnTo>
                    <a:pt x="235" y="35"/>
                  </a:lnTo>
                  <a:lnTo>
                    <a:pt x="209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3348038" y="3971925"/>
              <a:ext cx="446088" cy="52388"/>
            </a:xfrm>
            <a:custGeom>
              <a:avLst/>
              <a:gdLst>
                <a:gd name="T0" fmla="*/ 21 w 281"/>
                <a:gd name="T1" fmla="*/ 0 h 33"/>
                <a:gd name="T2" fmla="*/ 0 w 281"/>
                <a:gd name="T3" fmla="*/ 33 h 33"/>
                <a:gd name="T4" fmla="*/ 281 w 281"/>
                <a:gd name="T5" fmla="*/ 33 h 33"/>
                <a:gd name="T6" fmla="*/ 256 w 281"/>
                <a:gd name="T7" fmla="*/ 3 h 33"/>
                <a:gd name="T8" fmla="*/ 21 w 28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33">
                  <a:moveTo>
                    <a:pt x="21" y="0"/>
                  </a:moveTo>
                  <a:lnTo>
                    <a:pt x="0" y="33"/>
                  </a:lnTo>
                  <a:lnTo>
                    <a:pt x="281" y="33"/>
                  </a:lnTo>
                  <a:lnTo>
                    <a:pt x="256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3444876" y="4070350"/>
              <a:ext cx="34925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538538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3644901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425951" y="3810000"/>
              <a:ext cx="300038" cy="171450"/>
            </a:xfrm>
            <a:custGeom>
              <a:avLst/>
              <a:gdLst>
                <a:gd name="T0" fmla="*/ 189 w 189"/>
                <a:gd name="T1" fmla="*/ 0 h 108"/>
                <a:gd name="T2" fmla="*/ 0 w 189"/>
                <a:gd name="T3" fmla="*/ 0 h 108"/>
                <a:gd name="T4" fmla="*/ 0 w 189"/>
                <a:gd name="T5" fmla="*/ 108 h 108"/>
                <a:gd name="T6" fmla="*/ 189 w 189"/>
                <a:gd name="T7" fmla="*/ 97 h 108"/>
                <a:gd name="T8" fmla="*/ 189 w 189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08">
                  <a:moveTo>
                    <a:pt x="189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189" y="97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B7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25951" y="3963988"/>
              <a:ext cx="300038" cy="123825"/>
            </a:xfrm>
            <a:custGeom>
              <a:avLst/>
              <a:gdLst>
                <a:gd name="T0" fmla="*/ 189 w 189"/>
                <a:gd name="T1" fmla="*/ 0 h 78"/>
                <a:gd name="T2" fmla="*/ 0 w 189"/>
                <a:gd name="T3" fmla="*/ 11 h 78"/>
                <a:gd name="T4" fmla="*/ 0 w 189"/>
                <a:gd name="T5" fmla="*/ 59 h 78"/>
                <a:gd name="T6" fmla="*/ 189 w 189"/>
                <a:gd name="T7" fmla="*/ 78 h 78"/>
                <a:gd name="T8" fmla="*/ 189 w 18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78">
                  <a:moveTo>
                    <a:pt x="189" y="0"/>
                  </a:moveTo>
                  <a:lnTo>
                    <a:pt x="0" y="11"/>
                  </a:lnTo>
                  <a:lnTo>
                    <a:pt x="0" y="59"/>
                  </a:lnTo>
                  <a:lnTo>
                    <a:pt x="189" y="78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425951" y="4057650"/>
              <a:ext cx="300038" cy="76200"/>
            </a:xfrm>
            <a:custGeom>
              <a:avLst/>
              <a:gdLst>
                <a:gd name="T0" fmla="*/ 189 w 189"/>
                <a:gd name="T1" fmla="*/ 19 h 48"/>
                <a:gd name="T2" fmla="*/ 0 w 189"/>
                <a:gd name="T3" fmla="*/ 0 h 48"/>
                <a:gd name="T4" fmla="*/ 0 w 189"/>
                <a:gd name="T5" fmla="*/ 46 h 48"/>
                <a:gd name="T6" fmla="*/ 189 w 189"/>
                <a:gd name="T7" fmla="*/ 48 h 48"/>
                <a:gd name="T8" fmla="*/ 189 w 189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8">
                  <a:moveTo>
                    <a:pt x="189" y="19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89" y="48"/>
                  </a:lnTo>
                  <a:lnTo>
                    <a:pt x="189" y="19"/>
                  </a:lnTo>
                  <a:close/>
                </a:path>
              </a:pathLst>
            </a:custGeom>
            <a:solidFill>
              <a:srgbClr val="4579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425951" y="4130675"/>
              <a:ext cx="300038" cy="101600"/>
            </a:xfrm>
            <a:custGeom>
              <a:avLst/>
              <a:gdLst>
                <a:gd name="T0" fmla="*/ 189 w 189"/>
                <a:gd name="T1" fmla="*/ 2 h 64"/>
                <a:gd name="T2" fmla="*/ 0 w 189"/>
                <a:gd name="T3" fmla="*/ 0 h 64"/>
                <a:gd name="T4" fmla="*/ 0 w 189"/>
                <a:gd name="T5" fmla="*/ 40 h 64"/>
                <a:gd name="T6" fmla="*/ 189 w 189"/>
                <a:gd name="T7" fmla="*/ 64 h 64"/>
                <a:gd name="T8" fmla="*/ 189 w 189"/>
                <a:gd name="T9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89" y="64"/>
                  </a:lnTo>
                  <a:lnTo>
                    <a:pt x="189" y="2"/>
                  </a:lnTo>
                  <a:close/>
                </a:path>
              </a:pathLst>
            </a:custGeom>
            <a:solidFill>
              <a:srgbClr val="FF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425951" y="4194175"/>
              <a:ext cx="300038" cy="101600"/>
            </a:xfrm>
            <a:custGeom>
              <a:avLst/>
              <a:gdLst>
                <a:gd name="T0" fmla="*/ 189 w 189"/>
                <a:gd name="T1" fmla="*/ 24 h 64"/>
                <a:gd name="T2" fmla="*/ 0 w 189"/>
                <a:gd name="T3" fmla="*/ 0 h 64"/>
                <a:gd name="T4" fmla="*/ 0 w 189"/>
                <a:gd name="T5" fmla="*/ 64 h 64"/>
                <a:gd name="T6" fmla="*/ 189 w 189"/>
                <a:gd name="T7" fmla="*/ 64 h 64"/>
                <a:gd name="T8" fmla="*/ 189 w 189"/>
                <a:gd name="T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4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189" y="64"/>
                  </a:lnTo>
                  <a:lnTo>
                    <a:pt x="189" y="24"/>
                  </a:lnTo>
                  <a:close/>
                </a:path>
              </a:pathLst>
            </a:custGeom>
            <a:solidFill>
              <a:srgbClr val="956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25951" y="4295775"/>
              <a:ext cx="300038" cy="65088"/>
            </a:xfrm>
            <a:custGeom>
              <a:avLst/>
              <a:gdLst>
                <a:gd name="T0" fmla="*/ 0 w 189"/>
                <a:gd name="T1" fmla="*/ 0 h 41"/>
                <a:gd name="T2" fmla="*/ 0 w 189"/>
                <a:gd name="T3" fmla="*/ 35 h 41"/>
                <a:gd name="T4" fmla="*/ 189 w 189"/>
                <a:gd name="T5" fmla="*/ 41 h 41"/>
                <a:gd name="T6" fmla="*/ 189 w 189"/>
                <a:gd name="T7" fmla="*/ 0 h 41"/>
                <a:gd name="T8" fmla="*/ 0 w 18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1">
                  <a:moveTo>
                    <a:pt x="0" y="0"/>
                  </a:moveTo>
                  <a:lnTo>
                    <a:pt x="0" y="35"/>
                  </a:lnTo>
                  <a:lnTo>
                    <a:pt x="189" y="41"/>
                  </a:ln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8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4391026" y="3703638"/>
              <a:ext cx="369888" cy="14605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4425951" y="3768725"/>
              <a:ext cx="38100" cy="3333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4552951" y="3759200"/>
              <a:ext cx="38100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4662488" y="3759200"/>
              <a:ext cx="33338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4598988" y="3495675"/>
              <a:ext cx="80963" cy="207963"/>
            </a:xfrm>
            <a:prstGeom prst="rect">
              <a:avLst/>
            </a:prstGeom>
            <a:solidFill>
              <a:srgbClr val="BB9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4573588" y="3473450"/>
              <a:ext cx="136525" cy="47625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4489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4616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632326" y="4049713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4471988" y="41306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16451" y="42322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7453313" y="4279900"/>
              <a:ext cx="190500" cy="76200"/>
            </a:xfrm>
            <a:custGeom>
              <a:avLst/>
              <a:gdLst>
                <a:gd name="T0" fmla="*/ 2 w 45"/>
                <a:gd name="T1" fmla="*/ 0 h 18"/>
                <a:gd name="T2" fmla="*/ 45 w 45"/>
                <a:gd name="T3" fmla="*/ 18 h 18"/>
                <a:gd name="T4" fmla="*/ 0 w 45"/>
                <a:gd name="T5" fmla="*/ 18 h 18"/>
                <a:gd name="T6" fmla="*/ 2 w 4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8">
                  <a:moveTo>
                    <a:pt x="2" y="0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886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7186613" y="3022600"/>
              <a:ext cx="155575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6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7483476" y="3136900"/>
              <a:ext cx="160338" cy="136525"/>
            </a:xfrm>
            <a:custGeom>
              <a:avLst/>
              <a:gdLst>
                <a:gd name="T0" fmla="*/ 0 w 38"/>
                <a:gd name="T1" fmla="*/ 21 h 32"/>
                <a:gd name="T2" fmla="*/ 25 w 38"/>
                <a:gd name="T3" fmla="*/ 32 h 32"/>
                <a:gd name="T4" fmla="*/ 22 w 38"/>
                <a:gd name="T5" fmla="*/ 4 h 32"/>
                <a:gd name="T6" fmla="*/ 0 w 38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0" y="21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38" y="7"/>
                    <a:pt x="22" y="4"/>
                  </a:cubicBezTo>
                  <a:cubicBezTo>
                    <a:pt x="6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7380288" y="3324225"/>
              <a:ext cx="157163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5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7118351" y="3235325"/>
              <a:ext cx="157163" cy="136525"/>
            </a:xfrm>
            <a:custGeom>
              <a:avLst/>
              <a:gdLst>
                <a:gd name="T0" fmla="*/ 0 w 37"/>
                <a:gd name="T1" fmla="*/ 21 h 32"/>
                <a:gd name="T2" fmla="*/ 24 w 37"/>
                <a:gd name="T3" fmla="*/ 32 h 32"/>
                <a:gd name="T4" fmla="*/ 21 w 37"/>
                <a:gd name="T5" fmla="*/ 4 h 32"/>
                <a:gd name="T6" fmla="*/ 0 w 37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1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4"/>
                  </a:cubicBezTo>
                  <a:cubicBezTo>
                    <a:pt x="5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6116638" y="3640138"/>
              <a:ext cx="390525" cy="498475"/>
            </a:xfrm>
            <a:custGeom>
              <a:avLst/>
              <a:gdLst>
                <a:gd name="T0" fmla="*/ 92 w 92"/>
                <a:gd name="T1" fmla="*/ 115 h 117"/>
                <a:gd name="T2" fmla="*/ 65 w 92"/>
                <a:gd name="T3" fmla="*/ 4 h 117"/>
                <a:gd name="T4" fmla="*/ 0 w 92"/>
                <a:gd name="T5" fmla="*/ 13 h 117"/>
                <a:gd name="T6" fmla="*/ 16 w 92"/>
                <a:gd name="T7" fmla="*/ 117 h 117"/>
                <a:gd name="T8" fmla="*/ 92 w 92"/>
                <a:gd name="T9" fmla="*/ 11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7">
                  <a:moveTo>
                    <a:pt x="92" y="115"/>
                  </a:moveTo>
                  <a:cubicBezTo>
                    <a:pt x="85" y="59"/>
                    <a:pt x="65" y="4"/>
                    <a:pt x="65" y="4"/>
                  </a:cubicBezTo>
                  <a:cubicBezTo>
                    <a:pt x="39" y="0"/>
                    <a:pt x="0" y="13"/>
                    <a:pt x="0" y="13"/>
                  </a:cubicBezTo>
                  <a:cubicBezTo>
                    <a:pt x="15" y="43"/>
                    <a:pt x="17" y="83"/>
                    <a:pt x="16" y="117"/>
                  </a:cubicBezTo>
                  <a:cubicBezTo>
                    <a:pt x="41" y="112"/>
                    <a:pt x="67" y="112"/>
                    <a:pt x="92" y="115"/>
                  </a:cubicBezTo>
                  <a:close/>
                </a:path>
              </a:pathLst>
            </a:custGeom>
            <a:solidFill>
              <a:srgbClr val="D7C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6180138" y="4117975"/>
              <a:ext cx="331788" cy="50800"/>
            </a:xfrm>
            <a:custGeom>
              <a:avLst/>
              <a:gdLst>
                <a:gd name="T0" fmla="*/ 77 w 78"/>
                <a:gd name="T1" fmla="*/ 3 h 12"/>
                <a:gd name="T2" fmla="*/ 1 w 78"/>
                <a:gd name="T3" fmla="*/ 5 h 12"/>
                <a:gd name="T4" fmla="*/ 0 w 78"/>
                <a:gd name="T5" fmla="*/ 12 h 12"/>
                <a:gd name="T6" fmla="*/ 78 w 78"/>
                <a:gd name="T7" fmla="*/ 10 h 12"/>
                <a:gd name="T8" fmla="*/ 77 w 78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77" y="3"/>
                  </a:moveTo>
                  <a:cubicBezTo>
                    <a:pt x="52" y="0"/>
                    <a:pt x="26" y="0"/>
                    <a:pt x="1" y="5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25" y="7"/>
                    <a:pt x="52" y="6"/>
                    <a:pt x="78" y="10"/>
                  </a:cubicBezTo>
                  <a:cubicBezTo>
                    <a:pt x="78" y="8"/>
                    <a:pt x="77" y="5"/>
                    <a:pt x="77" y="3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6180138" y="4143375"/>
              <a:ext cx="334963" cy="71438"/>
            </a:xfrm>
            <a:custGeom>
              <a:avLst/>
              <a:gdLst>
                <a:gd name="T0" fmla="*/ 79 w 79"/>
                <a:gd name="T1" fmla="*/ 17 h 17"/>
                <a:gd name="T2" fmla="*/ 78 w 79"/>
                <a:gd name="T3" fmla="*/ 4 h 17"/>
                <a:gd name="T4" fmla="*/ 0 w 79"/>
                <a:gd name="T5" fmla="*/ 6 h 17"/>
                <a:gd name="T6" fmla="*/ 0 w 79"/>
                <a:gd name="T7" fmla="*/ 17 h 17"/>
                <a:gd name="T8" fmla="*/ 79 w 7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">
                  <a:moveTo>
                    <a:pt x="79" y="17"/>
                  </a:moveTo>
                  <a:cubicBezTo>
                    <a:pt x="79" y="13"/>
                    <a:pt x="78" y="9"/>
                    <a:pt x="78" y="4"/>
                  </a:cubicBezTo>
                  <a:cubicBezTo>
                    <a:pt x="52" y="0"/>
                    <a:pt x="25" y="1"/>
                    <a:pt x="0" y="6"/>
                  </a:cubicBezTo>
                  <a:cubicBezTo>
                    <a:pt x="0" y="9"/>
                    <a:pt x="0" y="13"/>
                    <a:pt x="0" y="17"/>
                  </a:cubicBezTo>
                  <a:cubicBezTo>
                    <a:pt x="26" y="6"/>
                    <a:pt x="52" y="12"/>
                    <a:pt x="79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6176963" y="4168775"/>
              <a:ext cx="338138" cy="93663"/>
            </a:xfrm>
            <a:custGeom>
              <a:avLst/>
              <a:gdLst>
                <a:gd name="T0" fmla="*/ 80 w 80"/>
                <a:gd name="T1" fmla="*/ 11 h 22"/>
                <a:gd name="T2" fmla="*/ 1 w 80"/>
                <a:gd name="T3" fmla="*/ 11 h 22"/>
                <a:gd name="T4" fmla="*/ 0 w 80"/>
                <a:gd name="T5" fmla="*/ 22 h 22"/>
                <a:gd name="T6" fmla="*/ 80 w 80"/>
                <a:gd name="T7" fmla="*/ 18 h 22"/>
                <a:gd name="T8" fmla="*/ 80 w 80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2">
                  <a:moveTo>
                    <a:pt x="80" y="11"/>
                  </a:moveTo>
                  <a:cubicBezTo>
                    <a:pt x="53" y="6"/>
                    <a:pt x="27" y="0"/>
                    <a:pt x="1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26" y="18"/>
                    <a:pt x="53" y="16"/>
                    <a:pt x="80" y="18"/>
                  </a:cubicBezTo>
                  <a:cubicBezTo>
                    <a:pt x="80" y="16"/>
                    <a:pt x="80" y="13"/>
                    <a:pt x="80" y="11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164263" y="4287838"/>
              <a:ext cx="350838" cy="85725"/>
            </a:xfrm>
            <a:custGeom>
              <a:avLst/>
              <a:gdLst>
                <a:gd name="T0" fmla="*/ 83 w 83"/>
                <a:gd name="T1" fmla="*/ 5 h 20"/>
                <a:gd name="T2" fmla="*/ 1 w 83"/>
                <a:gd name="T3" fmla="*/ 6 h 20"/>
                <a:gd name="T4" fmla="*/ 0 w 83"/>
                <a:gd name="T5" fmla="*/ 17 h 20"/>
                <a:gd name="T6" fmla="*/ 82 w 83"/>
                <a:gd name="T7" fmla="*/ 20 h 20"/>
                <a:gd name="T8" fmla="*/ 83 w 83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">
                  <a:moveTo>
                    <a:pt x="83" y="5"/>
                  </a:moveTo>
                  <a:cubicBezTo>
                    <a:pt x="56" y="2"/>
                    <a:pt x="29" y="0"/>
                    <a:pt x="1" y="6"/>
                  </a:cubicBezTo>
                  <a:cubicBezTo>
                    <a:pt x="1" y="10"/>
                    <a:pt x="0" y="14"/>
                    <a:pt x="0" y="17"/>
                  </a:cubicBezTo>
                  <a:cubicBezTo>
                    <a:pt x="27" y="16"/>
                    <a:pt x="55" y="16"/>
                    <a:pt x="82" y="20"/>
                  </a:cubicBezTo>
                  <a:cubicBezTo>
                    <a:pt x="83" y="15"/>
                    <a:pt x="83" y="10"/>
                    <a:pt x="83" y="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167438" y="4237038"/>
              <a:ext cx="347663" cy="76200"/>
            </a:xfrm>
            <a:custGeom>
              <a:avLst/>
              <a:gdLst>
                <a:gd name="T0" fmla="*/ 82 w 82"/>
                <a:gd name="T1" fmla="*/ 17 h 18"/>
                <a:gd name="T2" fmla="*/ 82 w 82"/>
                <a:gd name="T3" fmla="*/ 2 h 18"/>
                <a:gd name="T4" fmla="*/ 2 w 82"/>
                <a:gd name="T5" fmla="*/ 6 h 18"/>
                <a:gd name="T6" fmla="*/ 0 w 82"/>
                <a:gd name="T7" fmla="*/ 18 h 18"/>
                <a:gd name="T8" fmla="*/ 82 w 82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8">
                  <a:moveTo>
                    <a:pt x="82" y="17"/>
                  </a:moveTo>
                  <a:cubicBezTo>
                    <a:pt x="82" y="12"/>
                    <a:pt x="82" y="7"/>
                    <a:pt x="82" y="2"/>
                  </a:cubicBezTo>
                  <a:cubicBezTo>
                    <a:pt x="55" y="0"/>
                    <a:pt x="28" y="2"/>
                    <a:pt x="2" y="6"/>
                  </a:cubicBezTo>
                  <a:cubicBezTo>
                    <a:pt x="1" y="10"/>
                    <a:pt x="1" y="15"/>
                    <a:pt x="0" y="18"/>
                  </a:cubicBezTo>
                  <a:cubicBezTo>
                    <a:pt x="28" y="12"/>
                    <a:pt x="55" y="14"/>
                    <a:pt x="82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049963" y="3457575"/>
              <a:ext cx="419100" cy="357188"/>
            </a:xfrm>
            <a:custGeom>
              <a:avLst/>
              <a:gdLst>
                <a:gd name="T0" fmla="*/ 0 w 264"/>
                <a:gd name="T1" fmla="*/ 225 h 225"/>
                <a:gd name="T2" fmla="*/ 264 w 264"/>
                <a:gd name="T3" fmla="*/ 158 h 225"/>
                <a:gd name="T4" fmla="*/ 104 w 264"/>
                <a:gd name="T5" fmla="*/ 0 h 225"/>
                <a:gd name="T6" fmla="*/ 0 w 264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25">
                  <a:moveTo>
                    <a:pt x="0" y="225"/>
                  </a:moveTo>
                  <a:lnTo>
                    <a:pt x="264" y="158"/>
                  </a:lnTo>
                  <a:lnTo>
                    <a:pt x="104" y="0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3F7C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6257926" y="3579813"/>
              <a:ext cx="46038" cy="52388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62701" y="3644900"/>
              <a:ext cx="47625" cy="46038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0 h 11"/>
                <a:gd name="T4" fmla="*/ 1 w 11"/>
                <a:gd name="T5" fmla="*/ 3 h 11"/>
                <a:gd name="T6" fmla="*/ 8 w 11"/>
                <a:gd name="T7" fmla="*/ 2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8" y="11"/>
                    <a:pt x="5" y="11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6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240463" y="3683000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9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11" y="3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116638" y="3725863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ubicBezTo>
                    <a:pt x="11" y="4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172201" y="3597275"/>
              <a:ext cx="46038" cy="50800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0" y="4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192838" y="3473450"/>
              <a:ext cx="47625" cy="50800"/>
            </a:xfrm>
            <a:custGeom>
              <a:avLst/>
              <a:gdLst>
                <a:gd name="T0" fmla="*/ 10 w 11"/>
                <a:gd name="T1" fmla="*/ 9 h 12"/>
                <a:gd name="T2" fmla="*/ 3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10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4"/>
                    <a:pt x="11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184901" y="3810000"/>
              <a:ext cx="76200" cy="103188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1 h 24"/>
                <a:gd name="T4" fmla="*/ 18 w 18"/>
                <a:gd name="T5" fmla="*/ 22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20"/>
                    <a:pt x="0" y="0"/>
                    <a:pt x="9" y="1"/>
                  </a:cubicBezTo>
                  <a:cubicBezTo>
                    <a:pt x="17" y="1"/>
                    <a:pt x="17" y="18"/>
                    <a:pt x="18" y="22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337301" y="3784600"/>
              <a:ext cx="76200" cy="98425"/>
            </a:xfrm>
            <a:custGeom>
              <a:avLst/>
              <a:gdLst>
                <a:gd name="T0" fmla="*/ 7 w 18"/>
                <a:gd name="T1" fmla="*/ 23 h 23"/>
                <a:gd name="T2" fmla="*/ 9 w 18"/>
                <a:gd name="T3" fmla="*/ 0 h 23"/>
                <a:gd name="T4" fmla="*/ 18 w 18"/>
                <a:gd name="T5" fmla="*/ 22 h 23"/>
                <a:gd name="T6" fmla="*/ 10 w 18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3">
                  <a:moveTo>
                    <a:pt x="7" y="23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189663" y="3989388"/>
              <a:ext cx="76200" cy="103188"/>
            </a:xfrm>
            <a:custGeom>
              <a:avLst/>
              <a:gdLst>
                <a:gd name="T0" fmla="*/ 7 w 18"/>
                <a:gd name="T1" fmla="*/ 24 h 24"/>
                <a:gd name="T2" fmla="*/ 9 w 18"/>
                <a:gd name="T3" fmla="*/ 1 h 24"/>
                <a:gd name="T4" fmla="*/ 18 w 18"/>
                <a:gd name="T5" fmla="*/ 23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7" y="24"/>
                  </a:moveTo>
                  <a:cubicBezTo>
                    <a:pt x="7" y="20"/>
                    <a:pt x="0" y="0"/>
                    <a:pt x="9" y="1"/>
                  </a:cubicBezTo>
                  <a:cubicBezTo>
                    <a:pt x="17" y="1"/>
                    <a:pt x="17" y="18"/>
                    <a:pt x="18" y="23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375401" y="3968750"/>
              <a:ext cx="76200" cy="101600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0 h 24"/>
                <a:gd name="T4" fmla="*/ 18 w 18"/>
                <a:gd name="T5" fmla="*/ 22 h 24"/>
                <a:gd name="T6" fmla="*/ 10 w 18"/>
                <a:gd name="T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5276851" y="3733800"/>
              <a:ext cx="717550" cy="630238"/>
            </a:xfrm>
            <a:custGeom>
              <a:avLst/>
              <a:gdLst>
                <a:gd name="T0" fmla="*/ 0 w 169"/>
                <a:gd name="T1" fmla="*/ 146 h 148"/>
                <a:gd name="T2" fmla="*/ 75 w 169"/>
                <a:gd name="T3" fmla="*/ 15 h 148"/>
                <a:gd name="T4" fmla="*/ 163 w 169"/>
                <a:gd name="T5" fmla="*/ 148 h 148"/>
                <a:gd name="T6" fmla="*/ 0 w 169"/>
                <a:gd name="T7" fmla="*/ 14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48">
                  <a:moveTo>
                    <a:pt x="0" y="146"/>
                  </a:moveTo>
                  <a:cubicBezTo>
                    <a:pt x="0" y="146"/>
                    <a:pt x="7" y="30"/>
                    <a:pt x="75" y="15"/>
                  </a:cubicBezTo>
                  <a:cubicBezTo>
                    <a:pt x="144" y="0"/>
                    <a:pt x="169" y="94"/>
                    <a:pt x="163" y="148"/>
                  </a:cubicBezTo>
                  <a:lnTo>
                    <a:pt x="0" y="146"/>
                  </a:lnTo>
                  <a:close/>
                </a:path>
              </a:pathLst>
            </a:custGeom>
            <a:solidFill>
              <a:srgbClr val="F79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5387976" y="3913188"/>
              <a:ext cx="492125" cy="450850"/>
            </a:xfrm>
            <a:custGeom>
              <a:avLst/>
              <a:gdLst>
                <a:gd name="T0" fmla="*/ 0 w 116"/>
                <a:gd name="T1" fmla="*/ 105 h 106"/>
                <a:gd name="T2" fmla="*/ 51 w 116"/>
                <a:gd name="T3" fmla="*/ 11 h 106"/>
                <a:gd name="T4" fmla="*/ 111 w 116"/>
                <a:gd name="T5" fmla="*/ 106 h 106"/>
                <a:gd name="T6" fmla="*/ 0 w 116"/>
                <a:gd name="T7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06">
                  <a:moveTo>
                    <a:pt x="0" y="105"/>
                  </a:moveTo>
                  <a:cubicBezTo>
                    <a:pt x="0" y="105"/>
                    <a:pt x="4" y="22"/>
                    <a:pt x="51" y="11"/>
                  </a:cubicBezTo>
                  <a:cubicBezTo>
                    <a:pt x="98" y="0"/>
                    <a:pt x="116" y="68"/>
                    <a:pt x="111" y="106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rgbClr val="77B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5476876" y="4049713"/>
              <a:ext cx="322263" cy="311150"/>
            </a:xfrm>
            <a:custGeom>
              <a:avLst/>
              <a:gdLst>
                <a:gd name="T0" fmla="*/ 0 w 76"/>
                <a:gd name="T1" fmla="*/ 72 h 73"/>
                <a:gd name="T2" fmla="*/ 34 w 76"/>
                <a:gd name="T3" fmla="*/ 7 h 73"/>
                <a:gd name="T4" fmla="*/ 73 w 76"/>
                <a:gd name="T5" fmla="*/ 73 h 73"/>
                <a:gd name="T6" fmla="*/ 0 w 76"/>
                <a:gd name="T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73">
                  <a:moveTo>
                    <a:pt x="0" y="72"/>
                  </a:moveTo>
                  <a:cubicBezTo>
                    <a:pt x="0" y="72"/>
                    <a:pt x="3" y="15"/>
                    <a:pt x="34" y="7"/>
                  </a:cubicBezTo>
                  <a:cubicBezTo>
                    <a:pt x="65" y="0"/>
                    <a:pt x="76" y="47"/>
                    <a:pt x="73" y="73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8B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5548313" y="4176713"/>
              <a:ext cx="195263" cy="184150"/>
            </a:xfrm>
            <a:custGeom>
              <a:avLst/>
              <a:gdLst>
                <a:gd name="T0" fmla="*/ 0 w 46"/>
                <a:gd name="T1" fmla="*/ 43 h 43"/>
                <a:gd name="T2" fmla="*/ 20 w 46"/>
                <a:gd name="T3" fmla="*/ 4 h 43"/>
                <a:gd name="T4" fmla="*/ 44 w 46"/>
                <a:gd name="T5" fmla="*/ 43 h 43"/>
                <a:gd name="T6" fmla="*/ 0 w 4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3">
                  <a:moveTo>
                    <a:pt x="0" y="43"/>
                  </a:moveTo>
                  <a:cubicBezTo>
                    <a:pt x="0" y="43"/>
                    <a:pt x="2" y="9"/>
                    <a:pt x="20" y="4"/>
                  </a:cubicBezTo>
                  <a:cubicBezTo>
                    <a:pt x="39" y="0"/>
                    <a:pt x="46" y="28"/>
                    <a:pt x="44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5781676" y="4138613"/>
              <a:ext cx="496888" cy="222250"/>
            </a:xfrm>
            <a:custGeom>
              <a:avLst/>
              <a:gdLst>
                <a:gd name="T0" fmla="*/ 61 w 117"/>
                <a:gd name="T1" fmla="*/ 1 h 52"/>
                <a:gd name="T2" fmla="*/ 0 w 117"/>
                <a:gd name="T3" fmla="*/ 52 h 52"/>
                <a:gd name="T4" fmla="*/ 117 w 117"/>
                <a:gd name="T5" fmla="*/ 52 h 52"/>
                <a:gd name="T6" fmla="*/ 61 w 117"/>
                <a:gd name="T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52">
                  <a:moveTo>
                    <a:pt x="61" y="1"/>
                  </a:moveTo>
                  <a:cubicBezTo>
                    <a:pt x="31" y="0"/>
                    <a:pt x="6" y="22"/>
                    <a:pt x="0" y="52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1" y="24"/>
                    <a:pt x="89" y="2"/>
                    <a:pt x="61" y="1"/>
                  </a:cubicBezTo>
                  <a:close/>
                </a:path>
              </a:pathLst>
            </a:custGeom>
            <a:solidFill>
              <a:srgbClr val="97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5854701" y="4202113"/>
              <a:ext cx="363538" cy="158750"/>
            </a:xfrm>
            <a:custGeom>
              <a:avLst/>
              <a:gdLst>
                <a:gd name="T0" fmla="*/ 45 w 86"/>
                <a:gd name="T1" fmla="*/ 1 h 37"/>
                <a:gd name="T2" fmla="*/ 0 w 86"/>
                <a:gd name="T3" fmla="*/ 37 h 37"/>
                <a:gd name="T4" fmla="*/ 86 w 86"/>
                <a:gd name="T5" fmla="*/ 37 h 37"/>
                <a:gd name="T6" fmla="*/ 45 w 86"/>
                <a:gd name="T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45" y="1"/>
                  </a:moveTo>
                  <a:cubicBezTo>
                    <a:pt x="24" y="0"/>
                    <a:pt x="5" y="16"/>
                    <a:pt x="0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1" y="17"/>
                    <a:pt x="65" y="2"/>
                    <a:pt x="45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5922963" y="4270375"/>
              <a:ext cx="244475" cy="90488"/>
            </a:xfrm>
            <a:custGeom>
              <a:avLst/>
              <a:gdLst>
                <a:gd name="T0" fmla="*/ 30 w 58"/>
                <a:gd name="T1" fmla="*/ 1 h 21"/>
                <a:gd name="T2" fmla="*/ 0 w 58"/>
                <a:gd name="T3" fmla="*/ 21 h 21"/>
                <a:gd name="T4" fmla="*/ 58 w 58"/>
                <a:gd name="T5" fmla="*/ 21 h 21"/>
                <a:gd name="T6" fmla="*/ 30 w 58"/>
                <a:gd name="T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">
                  <a:moveTo>
                    <a:pt x="30" y="1"/>
                  </a:moveTo>
                  <a:cubicBezTo>
                    <a:pt x="17" y="0"/>
                    <a:pt x="5" y="9"/>
                    <a:pt x="0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3" y="9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5994401" y="4318000"/>
              <a:ext cx="119063" cy="42863"/>
            </a:xfrm>
            <a:custGeom>
              <a:avLst/>
              <a:gdLst>
                <a:gd name="T0" fmla="*/ 15 w 28"/>
                <a:gd name="T1" fmla="*/ 0 h 10"/>
                <a:gd name="T2" fmla="*/ 0 w 28"/>
                <a:gd name="T3" fmla="*/ 10 h 10"/>
                <a:gd name="T4" fmla="*/ 28 w 28"/>
                <a:gd name="T5" fmla="*/ 10 h 10"/>
                <a:gd name="T6" fmla="*/ 15 w 2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15" y="0"/>
                  </a:moveTo>
                  <a:cubicBezTo>
                    <a:pt x="9" y="0"/>
                    <a:pt x="4" y="4"/>
                    <a:pt x="0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6" y="4"/>
                    <a:pt x="21" y="0"/>
                    <a:pt x="15" y="0"/>
                  </a:cubicBezTo>
                  <a:close/>
                </a:path>
              </a:pathLst>
            </a:custGeom>
            <a:solidFill>
              <a:srgbClr val="83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4611688" y="4148138"/>
              <a:ext cx="373063" cy="203200"/>
            </a:xfrm>
            <a:custGeom>
              <a:avLst/>
              <a:gdLst>
                <a:gd name="T0" fmla="*/ 46 w 88"/>
                <a:gd name="T1" fmla="*/ 1 h 48"/>
                <a:gd name="T2" fmla="*/ 0 w 88"/>
                <a:gd name="T3" fmla="*/ 48 h 48"/>
                <a:gd name="T4" fmla="*/ 88 w 88"/>
                <a:gd name="T5" fmla="*/ 48 h 48"/>
                <a:gd name="T6" fmla="*/ 46 w 88"/>
                <a:gd name="T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8">
                  <a:moveTo>
                    <a:pt x="46" y="1"/>
                  </a:moveTo>
                  <a:cubicBezTo>
                    <a:pt x="23" y="0"/>
                    <a:pt x="4" y="20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4" y="22"/>
                    <a:pt x="67" y="2"/>
                    <a:pt x="46" y="1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667251" y="4206875"/>
              <a:ext cx="271463" cy="144463"/>
            </a:xfrm>
            <a:custGeom>
              <a:avLst/>
              <a:gdLst>
                <a:gd name="T0" fmla="*/ 33 w 64"/>
                <a:gd name="T1" fmla="*/ 1 h 34"/>
                <a:gd name="T2" fmla="*/ 0 w 64"/>
                <a:gd name="T3" fmla="*/ 34 h 34"/>
                <a:gd name="T4" fmla="*/ 64 w 64"/>
                <a:gd name="T5" fmla="*/ 34 h 34"/>
                <a:gd name="T6" fmla="*/ 33 w 64"/>
                <a:gd name="T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4">
                  <a:moveTo>
                    <a:pt x="33" y="1"/>
                  </a:moveTo>
                  <a:cubicBezTo>
                    <a:pt x="17" y="0"/>
                    <a:pt x="3" y="14"/>
                    <a:pt x="0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1" y="16"/>
                    <a:pt x="49" y="1"/>
                    <a:pt x="33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4713288" y="4270375"/>
              <a:ext cx="187325" cy="80963"/>
            </a:xfrm>
            <a:custGeom>
              <a:avLst/>
              <a:gdLst>
                <a:gd name="T0" fmla="*/ 23 w 44"/>
                <a:gd name="T1" fmla="*/ 0 h 19"/>
                <a:gd name="T2" fmla="*/ 0 w 44"/>
                <a:gd name="T3" fmla="*/ 19 h 19"/>
                <a:gd name="T4" fmla="*/ 44 w 44"/>
                <a:gd name="T5" fmla="*/ 19 h 19"/>
                <a:gd name="T6" fmla="*/ 23 w 4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9">
                  <a:moveTo>
                    <a:pt x="23" y="0"/>
                  </a:moveTo>
                  <a:cubicBezTo>
                    <a:pt x="13" y="0"/>
                    <a:pt x="4" y="8"/>
                    <a:pt x="0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1" y="9"/>
                    <a:pt x="33" y="1"/>
                    <a:pt x="23" y="0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68851" y="4313238"/>
              <a:ext cx="93663" cy="38100"/>
            </a:xfrm>
            <a:custGeom>
              <a:avLst/>
              <a:gdLst>
                <a:gd name="T0" fmla="*/ 12 w 22"/>
                <a:gd name="T1" fmla="*/ 0 h 9"/>
                <a:gd name="T2" fmla="*/ 0 w 22"/>
                <a:gd name="T3" fmla="*/ 9 h 9"/>
                <a:gd name="T4" fmla="*/ 22 w 22"/>
                <a:gd name="T5" fmla="*/ 9 h 9"/>
                <a:gd name="T6" fmla="*/ 12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12" y="0"/>
                  </a:moveTo>
                  <a:cubicBezTo>
                    <a:pt x="7" y="0"/>
                    <a:pt x="3" y="4"/>
                    <a:pt x="0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4"/>
                    <a:pt x="16" y="0"/>
                    <a:pt x="12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6550026" y="2855913"/>
              <a:ext cx="314325" cy="303213"/>
            </a:xfrm>
            <a:custGeom>
              <a:avLst/>
              <a:gdLst>
                <a:gd name="T0" fmla="*/ 0 w 198"/>
                <a:gd name="T1" fmla="*/ 191 h 191"/>
                <a:gd name="T2" fmla="*/ 198 w 198"/>
                <a:gd name="T3" fmla="*/ 150 h 191"/>
                <a:gd name="T4" fmla="*/ 61 w 198"/>
                <a:gd name="T5" fmla="*/ 0 h 191"/>
                <a:gd name="T6" fmla="*/ 0 w 198"/>
                <a:gd name="T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91">
                  <a:moveTo>
                    <a:pt x="0" y="191"/>
                  </a:moveTo>
                  <a:lnTo>
                    <a:pt x="198" y="150"/>
                  </a:lnTo>
                  <a:lnTo>
                    <a:pt x="61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6659563" y="2919413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6735763" y="2979738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6656388" y="3005138"/>
              <a:ext cx="25400" cy="2063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6580188" y="3068638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6651626" y="3086100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6761163" y="3068638"/>
              <a:ext cx="22225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643688" y="3205163"/>
              <a:ext cx="46038" cy="60325"/>
            </a:xfrm>
            <a:custGeom>
              <a:avLst/>
              <a:gdLst>
                <a:gd name="T0" fmla="*/ 29 w 29"/>
                <a:gd name="T1" fmla="*/ 32 h 38"/>
                <a:gd name="T2" fmla="*/ 5 w 29"/>
                <a:gd name="T3" fmla="*/ 38 h 38"/>
                <a:gd name="T4" fmla="*/ 0 w 29"/>
                <a:gd name="T5" fmla="*/ 5 h 38"/>
                <a:gd name="T6" fmla="*/ 21 w 29"/>
                <a:gd name="T7" fmla="*/ 0 h 38"/>
                <a:gd name="T8" fmla="*/ 29 w 29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29" y="32"/>
                  </a:moveTo>
                  <a:lnTo>
                    <a:pt x="5" y="38"/>
                  </a:lnTo>
                  <a:lnTo>
                    <a:pt x="0" y="5"/>
                  </a:lnTo>
                  <a:lnTo>
                    <a:pt x="21" y="0"/>
                  </a:lnTo>
                  <a:lnTo>
                    <a:pt x="29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757988" y="336232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3 h 35"/>
                <a:gd name="T4" fmla="*/ 0 w 21"/>
                <a:gd name="T5" fmla="*/ 0 h 35"/>
                <a:gd name="T6" fmla="*/ 21 w 21"/>
                <a:gd name="T7" fmla="*/ 0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889751" y="3367088"/>
              <a:ext cx="38100" cy="55563"/>
            </a:xfrm>
            <a:custGeom>
              <a:avLst/>
              <a:gdLst>
                <a:gd name="T0" fmla="*/ 21 w 24"/>
                <a:gd name="T1" fmla="*/ 35 h 35"/>
                <a:gd name="T2" fmla="*/ 0 w 24"/>
                <a:gd name="T3" fmla="*/ 32 h 35"/>
                <a:gd name="T4" fmla="*/ 0 w 24"/>
                <a:gd name="T5" fmla="*/ 0 h 35"/>
                <a:gd name="T6" fmla="*/ 24 w 24"/>
                <a:gd name="T7" fmla="*/ 0 h 35"/>
                <a:gd name="T8" fmla="*/ 21 w 2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1" y="35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6892926" y="3490913"/>
              <a:ext cx="38100" cy="50800"/>
            </a:xfrm>
            <a:custGeom>
              <a:avLst/>
              <a:gdLst>
                <a:gd name="T0" fmla="*/ 22 w 24"/>
                <a:gd name="T1" fmla="*/ 32 h 32"/>
                <a:gd name="T2" fmla="*/ 0 w 24"/>
                <a:gd name="T3" fmla="*/ 32 h 32"/>
                <a:gd name="T4" fmla="*/ 0 w 24"/>
                <a:gd name="T5" fmla="*/ 0 h 32"/>
                <a:gd name="T6" fmla="*/ 24 w 24"/>
                <a:gd name="T7" fmla="*/ 0 h 32"/>
                <a:gd name="T8" fmla="*/ 22 w 2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2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6677026" y="350837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5 h 35"/>
                <a:gd name="T4" fmla="*/ 0 w 21"/>
                <a:gd name="T5" fmla="*/ 0 h 35"/>
                <a:gd name="T6" fmla="*/ 21 w 21"/>
                <a:gd name="T7" fmla="*/ 2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21" y="2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4954588" y="3187700"/>
              <a:ext cx="463550" cy="674688"/>
            </a:xfrm>
            <a:custGeom>
              <a:avLst/>
              <a:gdLst>
                <a:gd name="T0" fmla="*/ 91 w 109"/>
                <a:gd name="T1" fmla="*/ 0 h 158"/>
                <a:gd name="T2" fmla="*/ 67 w 109"/>
                <a:gd name="T3" fmla="*/ 7 h 158"/>
                <a:gd name="T4" fmla="*/ 36 w 109"/>
                <a:gd name="T5" fmla="*/ 8 h 158"/>
                <a:gd name="T6" fmla="*/ 0 w 109"/>
                <a:gd name="T7" fmla="*/ 10 h 158"/>
                <a:gd name="T8" fmla="*/ 9 w 109"/>
                <a:gd name="T9" fmla="*/ 138 h 158"/>
                <a:gd name="T10" fmla="*/ 4 w 109"/>
                <a:gd name="T11" fmla="*/ 152 h 158"/>
                <a:gd name="T12" fmla="*/ 63 w 109"/>
                <a:gd name="T13" fmla="*/ 158 h 158"/>
                <a:gd name="T14" fmla="*/ 91 w 10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58">
                  <a:moveTo>
                    <a:pt x="91" y="0"/>
                  </a:moveTo>
                  <a:cubicBezTo>
                    <a:pt x="83" y="1"/>
                    <a:pt x="76" y="6"/>
                    <a:pt x="67" y="7"/>
                  </a:cubicBezTo>
                  <a:cubicBezTo>
                    <a:pt x="57" y="8"/>
                    <a:pt x="47" y="8"/>
                    <a:pt x="36" y="8"/>
                  </a:cubicBezTo>
                  <a:cubicBezTo>
                    <a:pt x="33" y="8"/>
                    <a:pt x="2" y="12"/>
                    <a:pt x="0" y="10"/>
                  </a:cubicBezTo>
                  <a:cubicBezTo>
                    <a:pt x="0" y="10"/>
                    <a:pt x="37" y="70"/>
                    <a:pt x="9" y="138"/>
                  </a:cubicBezTo>
                  <a:cubicBezTo>
                    <a:pt x="7" y="143"/>
                    <a:pt x="5" y="147"/>
                    <a:pt x="4" y="152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82" y="110"/>
                    <a:pt x="109" y="52"/>
                    <a:pt x="91" y="0"/>
                  </a:cubicBezTo>
                  <a:close/>
                </a:path>
              </a:pathLst>
            </a:custGeom>
            <a:solidFill>
              <a:srgbClr val="A79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4946651" y="3835400"/>
              <a:ext cx="276225" cy="269875"/>
            </a:xfrm>
            <a:custGeom>
              <a:avLst/>
              <a:gdLst>
                <a:gd name="T0" fmla="*/ 63 w 65"/>
                <a:gd name="T1" fmla="*/ 10 h 63"/>
                <a:gd name="T2" fmla="*/ 65 w 65"/>
                <a:gd name="T3" fmla="*/ 6 h 63"/>
                <a:gd name="T4" fmla="*/ 6 w 65"/>
                <a:gd name="T5" fmla="*/ 0 h 63"/>
                <a:gd name="T6" fmla="*/ 6 w 65"/>
                <a:gd name="T7" fmla="*/ 63 h 63"/>
                <a:gd name="T8" fmla="*/ 54 w 65"/>
                <a:gd name="T9" fmla="*/ 55 h 63"/>
                <a:gd name="T10" fmla="*/ 63 w 65"/>
                <a:gd name="T11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63" y="10"/>
                  </a:moveTo>
                  <a:cubicBezTo>
                    <a:pt x="64" y="9"/>
                    <a:pt x="64" y="7"/>
                    <a:pt x="65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2"/>
                    <a:pt x="1" y="44"/>
                    <a:pt x="6" y="6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42"/>
                    <a:pt x="57" y="27"/>
                    <a:pt x="63" y="10"/>
                  </a:cubicBezTo>
                  <a:close/>
                </a:path>
              </a:pathLst>
            </a:custGeom>
            <a:solidFill>
              <a:srgbClr val="A29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4972051" y="4070350"/>
              <a:ext cx="304800" cy="290513"/>
            </a:xfrm>
            <a:custGeom>
              <a:avLst/>
              <a:gdLst>
                <a:gd name="T0" fmla="*/ 48 w 72"/>
                <a:gd name="T1" fmla="*/ 0 h 68"/>
                <a:gd name="T2" fmla="*/ 0 w 72"/>
                <a:gd name="T3" fmla="*/ 8 h 68"/>
                <a:gd name="T4" fmla="*/ 27 w 72"/>
                <a:gd name="T5" fmla="*/ 68 h 68"/>
                <a:gd name="T6" fmla="*/ 72 w 72"/>
                <a:gd name="T7" fmla="*/ 67 h 68"/>
                <a:gd name="T8" fmla="*/ 48 w 72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8">
                  <a:moveTo>
                    <a:pt x="4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9" y="43"/>
                    <a:pt x="27" y="68"/>
                    <a:pt x="27" y="68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46" y="44"/>
                    <a:pt x="48" y="0"/>
                  </a:cubicBezTo>
                  <a:close/>
                </a:path>
              </a:pathLst>
            </a:custGeom>
            <a:solidFill>
              <a:srgbClr val="FF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4972051" y="3081338"/>
              <a:ext cx="73025" cy="212725"/>
            </a:xfrm>
            <a:custGeom>
              <a:avLst/>
              <a:gdLst>
                <a:gd name="T0" fmla="*/ 0 w 17"/>
                <a:gd name="T1" fmla="*/ 2 h 50"/>
                <a:gd name="T2" fmla="*/ 1 w 17"/>
                <a:gd name="T3" fmla="*/ 50 h 50"/>
                <a:gd name="T4" fmla="*/ 17 w 17"/>
                <a:gd name="T5" fmla="*/ 47 h 50"/>
                <a:gd name="T6" fmla="*/ 10 w 17"/>
                <a:gd name="T7" fmla="*/ 0 h 50"/>
                <a:gd name="T8" fmla="*/ 0 w 17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0">
                  <a:moveTo>
                    <a:pt x="0" y="2"/>
                  </a:moveTo>
                  <a:cubicBezTo>
                    <a:pt x="1" y="18"/>
                    <a:pt x="1" y="34"/>
                    <a:pt x="1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31"/>
                    <a:pt x="12" y="15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5014913" y="3068638"/>
              <a:ext cx="84138" cy="212725"/>
            </a:xfrm>
            <a:custGeom>
              <a:avLst/>
              <a:gdLst>
                <a:gd name="T0" fmla="*/ 0 w 20"/>
                <a:gd name="T1" fmla="*/ 3 h 50"/>
                <a:gd name="T2" fmla="*/ 7 w 20"/>
                <a:gd name="T3" fmla="*/ 50 h 50"/>
                <a:gd name="T4" fmla="*/ 20 w 20"/>
                <a:gd name="T5" fmla="*/ 48 h 50"/>
                <a:gd name="T6" fmla="*/ 12 w 20"/>
                <a:gd name="T7" fmla="*/ 0 h 50"/>
                <a:gd name="T8" fmla="*/ 0 w 20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0" y="3"/>
                  </a:moveTo>
                  <a:cubicBezTo>
                    <a:pt x="2" y="18"/>
                    <a:pt x="5" y="34"/>
                    <a:pt x="7" y="50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7" y="32"/>
                    <a:pt x="14" y="16"/>
                    <a:pt x="12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5065713" y="3060700"/>
              <a:ext cx="101600" cy="212725"/>
            </a:xfrm>
            <a:custGeom>
              <a:avLst/>
              <a:gdLst>
                <a:gd name="T0" fmla="*/ 0 w 24"/>
                <a:gd name="T1" fmla="*/ 2 h 50"/>
                <a:gd name="T2" fmla="*/ 8 w 24"/>
                <a:gd name="T3" fmla="*/ 50 h 50"/>
                <a:gd name="T4" fmla="*/ 24 w 24"/>
                <a:gd name="T5" fmla="*/ 47 h 50"/>
                <a:gd name="T6" fmla="*/ 13 w 24"/>
                <a:gd name="T7" fmla="*/ 0 h 50"/>
                <a:gd name="T8" fmla="*/ 0 w 24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0" y="2"/>
                  </a:moveTo>
                  <a:cubicBezTo>
                    <a:pt x="2" y="18"/>
                    <a:pt x="5" y="34"/>
                    <a:pt x="8" y="5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0" y="31"/>
                    <a:pt x="17" y="16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5121276" y="3051175"/>
              <a:ext cx="104775" cy="209550"/>
            </a:xfrm>
            <a:custGeom>
              <a:avLst/>
              <a:gdLst>
                <a:gd name="T0" fmla="*/ 0 w 25"/>
                <a:gd name="T1" fmla="*/ 2 h 49"/>
                <a:gd name="T2" fmla="*/ 11 w 25"/>
                <a:gd name="T3" fmla="*/ 49 h 49"/>
                <a:gd name="T4" fmla="*/ 25 w 25"/>
                <a:gd name="T5" fmla="*/ 46 h 49"/>
                <a:gd name="T6" fmla="*/ 13 w 25"/>
                <a:gd name="T7" fmla="*/ 0 h 49"/>
                <a:gd name="T8" fmla="*/ 0 w 25"/>
                <a:gd name="T9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9">
                  <a:moveTo>
                    <a:pt x="0" y="2"/>
                  </a:moveTo>
                  <a:cubicBezTo>
                    <a:pt x="4" y="18"/>
                    <a:pt x="7" y="33"/>
                    <a:pt x="1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2" y="30"/>
                    <a:pt x="18" y="15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5175251" y="3038475"/>
              <a:ext cx="127000" cy="209550"/>
            </a:xfrm>
            <a:custGeom>
              <a:avLst/>
              <a:gdLst>
                <a:gd name="T0" fmla="*/ 0 w 30"/>
                <a:gd name="T1" fmla="*/ 3 h 49"/>
                <a:gd name="T2" fmla="*/ 12 w 30"/>
                <a:gd name="T3" fmla="*/ 49 h 49"/>
                <a:gd name="T4" fmla="*/ 30 w 30"/>
                <a:gd name="T5" fmla="*/ 46 h 49"/>
                <a:gd name="T6" fmla="*/ 13 w 30"/>
                <a:gd name="T7" fmla="*/ 0 h 49"/>
                <a:gd name="T8" fmla="*/ 0 w 30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9">
                  <a:moveTo>
                    <a:pt x="0" y="3"/>
                  </a:moveTo>
                  <a:cubicBezTo>
                    <a:pt x="5" y="18"/>
                    <a:pt x="9" y="33"/>
                    <a:pt x="1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4" y="30"/>
                    <a:pt x="18" y="15"/>
                    <a:pt x="13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5230813" y="3030538"/>
              <a:ext cx="152400" cy="204788"/>
            </a:xfrm>
            <a:custGeom>
              <a:avLst/>
              <a:gdLst>
                <a:gd name="T0" fmla="*/ 0 w 36"/>
                <a:gd name="T1" fmla="*/ 2 h 48"/>
                <a:gd name="T2" fmla="*/ 17 w 36"/>
                <a:gd name="T3" fmla="*/ 48 h 48"/>
                <a:gd name="T4" fmla="*/ 36 w 36"/>
                <a:gd name="T5" fmla="*/ 44 h 48"/>
                <a:gd name="T6" fmla="*/ 12 w 36"/>
                <a:gd name="T7" fmla="*/ 0 h 48"/>
                <a:gd name="T8" fmla="*/ 0 w 3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8">
                  <a:moveTo>
                    <a:pt x="0" y="2"/>
                  </a:moveTo>
                  <a:cubicBezTo>
                    <a:pt x="5" y="17"/>
                    <a:pt x="11" y="32"/>
                    <a:pt x="17" y="4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0" y="29"/>
                    <a:pt x="21" y="14"/>
                    <a:pt x="1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5281613" y="3022600"/>
              <a:ext cx="169863" cy="195263"/>
            </a:xfrm>
            <a:custGeom>
              <a:avLst/>
              <a:gdLst>
                <a:gd name="T0" fmla="*/ 9 w 40"/>
                <a:gd name="T1" fmla="*/ 0 h 46"/>
                <a:gd name="T2" fmla="*/ 0 w 40"/>
                <a:gd name="T3" fmla="*/ 2 h 46"/>
                <a:gd name="T4" fmla="*/ 24 w 40"/>
                <a:gd name="T5" fmla="*/ 46 h 46"/>
                <a:gd name="T6" fmla="*/ 40 w 40"/>
                <a:gd name="T7" fmla="*/ 43 h 46"/>
                <a:gd name="T8" fmla="*/ 9 w 40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9" y="16"/>
                    <a:pt x="18" y="31"/>
                    <a:pt x="24" y="46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4900613" y="3090863"/>
              <a:ext cx="76200" cy="217488"/>
            </a:xfrm>
            <a:custGeom>
              <a:avLst/>
              <a:gdLst>
                <a:gd name="T0" fmla="*/ 17 w 18"/>
                <a:gd name="T1" fmla="*/ 0 h 51"/>
                <a:gd name="T2" fmla="*/ 7 w 18"/>
                <a:gd name="T3" fmla="*/ 1 h 51"/>
                <a:gd name="T4" fmla="*/ 0 w 18"/>
                <a:gd name="T5" fmla="*/ 51 h 51"/>
                <a:gd name="T6" fmla="*/ 18 w 18"/>
                <a:gd name="T7" fmla="*/ 48 h 51"/>
                <a:gd name="T8" fmla="*/ 17 w 1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1">
                  <a:moveTo>
                    <a:pt x="1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32"/>
                    <a:pt x="18" y="16"/>
                    <a:pt x="17" y="0"/>
                  </a:cubicBez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916488" y="3789363"/>
              <a:ext cx="365125" cy="119063"/>
            </a:xfrm>
            <a:custGeom>
              <a:avLst/>
              <a:gdLst>
                <a:gd name="T0" fmla="*/ 6 w 230"/>
                <a:gd name="T1" fmla="*/ 0 h 75"/>
                <a:gd name="T2" fmla="*/ 230 w 230"/>
                <a:gd name="T3" fmla="*/ 38 h 75"/>
                <a:gd name="T4" fmla="*/ 219 w 230"/>
                <a:gd name="T5" fmla="*/ 75 h 75"/>
                <a:gd name="T6" fmla="*/ 0 w 230"/>
                <a:gd name="T7" fmla="*/ 38 h 75"/>
                <a:gd name="T8" fmla="*/ 6 w 23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75">
                  <a:moveTo>
                    <a:pt x="6" y="0"/>
                  </a:moveTo>
                  <a:lnTo>
                    <a:pt x="230" y="38"/>
                  </a:lnTo>
                  <a:lnTo>
                    <a:pt x="219" y="75"/>
                  </a:lnTo>
                  <a:lnTo>
                    <a:pt x="0" y="3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4895851" y="4024313"/>
              <a:ext cx="360363" cy="127000"/>
            </a:xfrm>
            <a:custGeom>
              <a:avLst/>
              <a:gdLst>
                <a:gd name="T0" fmla="*/ 0 w 227"/>
                <a:gd name="T1" fmla="*/ 43 h 80"/>
                <a:gd name="T2" fmla="*/ 224 w 227"/>
                <a:gd name="T3" fmla="*/ 0 h 80"/>
                <a:gd name="T4" fmla="*/ 227 w 227"/>
                <a:gd name="T5" fmla="*/ 40 h 80"/>
                <a:gd name="T6" fmla="*/ 11 w 227"/>
                <a:gd name="T7" fmla="*/ 80 h 80"/>
                <a:gd name="T8" fmla="*/ 0 w 227"/>
                <a:gd name="T9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80">
                  <a:moveTo>
                    <a:pt x="0" y="43"/>
                  </a:moveTo>
                  <a:lnTo>
                    <a:pt x="224" y="0"/>
                  </a:lnTo>
                  <a:lnTo>
                    <a:pt x="227" y="40"/>
                  </a:lnTo>
                  <a:lnTo>
                    <a:pt x="11" y="8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813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5111751" y="4198938"/>
              <a:ext cx="288925" cy="161925"/>
            </a:xfrm>
            <a:custGeom>
              <a:avLst/>
              <a:gdLst>
                <a:gd name="T0" fmla="*/ 35 w 68"/>
                <a:gd name="T1" fmla="*/ 1 h 38"/>
                <a:gd name="T2" fmla="*/ 0 w 68"/>
                <a:gd name="T3" fmla="*/ 38 h 38"/>
                <a:gd name="T4" fmla="*/ 68 w 68"/>
                <a:gd name="T5" fmla="*/ 38 h 38"/>
                <a:gd name="T6" fmla="*/ 35 w 68"/>
                <a:gd name="T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38">
                  <a:moveTo>
                    <a:pt x="35" y="1"/>
                  </a:moveTo>
                  <a:cubicBezTo>
                    <a:pt x="18" y="0"/>
                    <a:pt x="3" y="16"/>
                    <a:pt x="0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5" y="18"/>
                    <a:pt x="52" y="2"/>
                    <a:pt x="35" y="1"/>
                  </a:cubicBezTo>
                  <a:close/>
                </a:path>
              </a:pathLst>
            </a:custGeom>
            <a:solidFill>
              <a:srgbClr val="69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5154613" y="4244975"/>
              <a:ext cx="212725" cy="115888"/>
            </a:xfrm>
            <a:custGeom>
              <a:avLst/>
              <a:gdLst>
                <a:gd name="T0" fmla="*/ 26 w 50"/>
                <a:gd name="T1" fmla="*/ 1 h 27"/>
                <a:gd name="T2" fmla="*/ 0 w 50"/>
                <a:gd name="T3" fmla="*/ 27 h 27"/>
                <a:gd name="T4" fmla="*/ 50 w 50"/>
                <a:gd name="T5" fmla="*/ 27 h 27"/>
                <a:gd name="T6" fmla="*/ 26 w 50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7">
                  <a:moveTo>
                    <a:pt x="26" y="1"/>
                  </a:moveTo>
                  <a:cubicBezTo>
                    <a:pt x="14" y="0"/>
                    <a:pt x="3" y="12"/>
                    <a:pt x="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7" y="13"/>
                    <a:pt x="38" y="2"/>
                    <a:pt x="26" y="1"/>
                  </a:cubicBezTo>
                  <a:close/>
                </a:path>
              </a:pathLst>
            </a:custGeom>
            <a:solidFill>
              <a:srgbClr val="F0E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5192713" y="4275138"/>
              <a:ext cx="144463" cy="80963"/>
            </a:xfrm>
            <a:custGeom>
              <a:avLst/>
              <a:gdLst>
                <a:gd name="T0" fmla="*/ 18 w 34"/>
                <a:gd name="T1" fmla="*/ 1 h 19"/>
                <a:gd name="T2" fmla="*/ 0 w 34"/>
                <a:gd name="T3" fmla="*/ 19 h 19"/>
                <a:gd name="T4" fmla="*/ 34 w 34"/>
                <a:gd name="T5" fmla="*/ 19 h 19"/>
                <a:gd name="T6" fmla="*/ 18 w 34"/>
                <a:gd name="T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18" y="1"/>
                  </a:moveTo>
                  <a:cubicBezTo>
                    <a:pt x="10" y="0"/>
                    <a:pt x="3" y="8"/>
                    <a:pt x="0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9"/>
                    <a:pt x="25" y="1"/>
                    <a:pt x="18" y="1"/>
                  </a:cubicBezTo>
                  <a:close/>
                </a:path>
              </a:pathLst>
            </a:custGeom>
            <a:solidFill>
              <a:srgbClr val="A98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5235576" y="4330700"/>
              <a:ext cx="71438" cy="30163"/>
            </a:xfrm>
            <a:custGeom>
              <a:avLst/>
              <a:gdLst>
                <a:gd name="T0" fmla="*/ 9 w 17"/>
                <a:gd name="T1" fmla="*/ 0 h 7"/>
                <a:gd name="T2" fmla="*/ 0 w 17"/>
                <a:gd name="T3" fmla="*/ 7 h 7"/>
                <a:gd name="T4" fmla="*/ 17 w 17"/>
                <a:gd name="T5" fmla="*/ 7 h 7"/>
                <a:gd name="T6" fmla="*/ 9 w 1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6" y="0"/>
                    <a:pt x="2" y="3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78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5060951" y="33464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6 w 27"/>
                <a:gd name="T3" fmla="*/ 43 h 43"/>
                <a:gd name="T4" fmla="*/ 0 w 27"/>
                <a:gd name="T5" fmla="*/ 2 h 43"/>
                <a:gd name="T6" fmla="*/ 24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6" y="43"/>
                  </a:lnTo>
                  <a:lnTo>
                    <a:pt x="0" y="2"/>
                  </a:lnTo>
                  <a:lnTo>
                    <a:pt x="24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5184776" y="3333750"/>
              <a:ext cx="41275" cy="63500"/>
            </a:xfrm>
            <a:custGeom>
              <a:avLst/>
              <a:gdLst>
                <a:gd name="T0" fmla="*/ 26 w 26"/>
                <a:gd name="T1" fmla="*/ 40 h 40"/>
                <a:gd name="T2" fmla="*/ 2 w 26"/>
                <a:gd name="T3" fmla="*/ 40 h 40"/>
                <a:gd name="T4" fmla="*/ 0 w 26"/>
                <a:gd name="T5" fmla="*/ 0 h 40"/>
                <a:gd name="T6" fmla="*/ 21 w 26"/>
                <a:gd name="T7" fmla="*/ 0 h 40"/>
                <a:gd name="T8" fmla="*/ 26 w 2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6" y="40"/>
                  </a:moveTo>
                  <a:lnTo>
                    <a:pt x="2" y="4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6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8" name="Freeform 138"/>
            <p:cNvSpPr/>
            <p:nvPr/>
          </p:nvSpPr>
          <p:spPr bwMode="auto">
            <a:xfrm>
              <a:off x="5289551" y="33210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3 w 27"/>
                <a:gd name="T3" fmla="*/ 43 h 43"/>
                <a:gd name="T4" fmla="*/ 0 w 27"/>
                <a:gd name="T5" fmla="*/ 2 h 43"/>
                <a:gd name="T6" fmla="*/ 22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3" y="43"/>
                  </a:lnTo>
                  <a:lnTo>
                    <a:pt x="0" y="2"/>
                  </a:lnTo>
                  <a:lnTo>
                    <a:pt x="22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9" name="Freeform 139"/>
            <p:cNvSpPr/>
            <p:nvPr/>
          </p:nvSpPr>
          <p:spPr bwMode="auto">
            <a:xfrm>
              <a:off x="5200651" y="3478213"/>
              <a:ext cx="38100" cy="68263"/>
            </a:xfrm>
            <a:custGeom>
              <a:avLst/>
              <a:gdLst>
                <a:gd name="T0" fmla="*/ 22 w 24"/>
                <a:gd name="T1" fmla="*/ 43 h 43"/>
                <a:gd name="T2" fmla="*/ 0 w 24"/>
                <a:gd name="T3" fmla="*/ 40 h 43"/>
                <a:gd name="T4" fmla="*/ 3 w 24"/>
                <a:gd name="T5" fmla="*/ 0 h 43"/>
                <a:gd name="T6" fmla="*/ 24 w 24"/>
                <a:gd name="T7" fmla="*/ 3 h 43"/>
                <a:gd name="T8" fmla="*/ 22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2" y="43"/>
                  </a:moveTo>
                  <a:lnTo>
                    <a:pt x="0" y="40"/>
                  </a:lnTo>
                  <a:lnTo>
                    <a:pt x="3" y="0"/>
                  </a:lnTo>
                  <a:lnTo>
                    <a:pt x="24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0" name="Freeform 140"/>
            <p:cNvSpPr/>
            <p:nvPr/>
          </p:nvSpPr>
          <p:spPr bwMode="auto">
            <a:xfrm>
              <a:off x="5065713" y="3614738"/>
              <a:ext cx="46038" cy="73025"/>
            </a:xfrm>
            <a:custGeom>
              <a:avLst/>
              <a:gdLst>
                <a:gd name="T0" fmla="*/ 24 w 29"/>
                <a:gd name="T1" fmla="*/ 46 h 46"/>
                <a:gd name="T2" fmla="*/ 0 w 29"/>
                <a:gd name="T3" fmla="*/ 40 h 46"/>
                <a:gd name="T4" fmla="*/ 8 w 29"/>
                <a:gd name="T5" fmla="*/ 0 h 46"/>
                <a:gd name="T6" fmla="*/ 29 w 29"/>
                <a:gd name="T7" fmla="*/ 5 h 46"/>
                <a:gd name="T8" fmla="*/ 24 w 29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6">
                  <a:moveTo>
                    <a:pt x="24" y="46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9" y="5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4992688" y="3908425"/>
              <a:ext cx="34925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2" name="Freeform 142"/>
            <p:cNvSpPr/>
            <p:nvPr/>
          </p:nvSpPr>
          <p:spPr bwMode="auto">
            <a:xfrm>
              <a:off x="5108576" y="3933825"/>
              <a:ext cx="38100" cy="65088"/>
            </a:xfrm>
            <a:custGeom>
              <a:avLst/>
              <a:gdLst>
                <a:gd name="T0" fmla="*/ 24 w 24"/>
                <a:gd name="T1" fmla="*/ 41 h 41"/>
                <a:gd name="T2" fmla="*/ 0 w 24"/>
                <a:gd name="T3" fmla="*/ 41 h 41"/>
                <a:gd name="T4" fmla="*/ 0 w 24"/>
                <a:gd name="T5" fmla="*/ 0 h 41"/>
                <a:gd name="T6" fmla="*/ 21 w 24"/>
                <a:gd name="T7" fmla="*/ 0 h 41"/>
                <a:gd name="T8" fmla="*/ 24 w 2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24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4" y="41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3" name="Freeform 143"/>
            <p:cNvSpPr/>
            <p:nvPr/>
          </p:nvSpPr>
          <p:spPr bwMode="auto">
            <a:xfrm>
              <a:off x="5175251" y="3652838"/>
              <a:ext cx="47625" cy="68263"/>
            </a:xfrm>
            <a:custGeom>
              <a:avLst/>
              <a:gdLst>
                <a:gd name="T0" fmla="*/ 22 w 30"/>
                <a:gd name="T1" fmla="*/ 43 h 43"/>
                <a:gd name="T2" fmla="*/ 0 w 30"/>
                <a:gd name="T3" fmla="*/ 38 h 43"/>
                <a:gd name="T4" fmla="*/ 8 w 30"/>
                <a:gd name="T5" fmla="*/ 0 h 43"/>
                <a:gd name="T6" fmla="*/ 30 w 30"/>
                <a:gd name="T7" fmla="*/ 3 h 43"/>
                <a:gd name="T8" fmla="*/ 22 w 3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3">
                  <a:moveTo>
                    <a:pt x="22" y="43"/>
                  </a:moveTo>
                  <a:lnTo>
                    <a:pt x="0" y="38"/>
                  </a:lnTo>
                  <a:lnTo>
                    <a:pt x="8" y="0"/>
                  </a:lnTo>
                  <a:lnTo>
                    <a:pt x="30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E5F4E4D2-6DA3-4C47-B9BA-0E02AFFE638D}"/>
              </a:ext>
            </a:extLst>
          </p:cNvPr>
          <p:cNvGrpSpPr/>
          <p:nvPr/>
        </p:nvGrpSpPr>
        <p:grpSpPr>
          <a:xfrm>
            <a:off x="2952488" y="331304"/>
            <a:ext cx="6919363" cy="3548231"/>
            <a:chOff x="3247698" y="211514"/>
            <a:chExt cx="8944302" cy="3244432"/>
          </a:xfrm>
        </p:grpSpPr>
        <p:grpSp>
          <p:nvGrpSpPr>
            <p:cNvPr id="184" name="Graphic 7">
              <a:extLst>
                <a:ext uri="{FF2B5EF4-FFF2-40B4-BE49-F238E27FC236}">
                  <a16:creationId xmlns:a16="http://schemas.microsoft.com/office/drawing/2014/main" id="{E74E597A-7D8A-4F9A-8F8C-3EB509314E19}"/>
                </a:ext>
              </a:extLst>
            </p:cNvPr>
            <p:cNvGrpSpPr/>
            <p:nvPr/>
          </p:nvGrpSpPr>
          <p:grpSpPr>
            <a:xfrm>
              <a:off x="3247698" y="211514"/>
              <a:ext cx="8944302" cy="3244432"/>
              <a:chOff x="609584" y="2133703"/>
              <a:chExt cx="7161963" cy="3608930"/>
            </a:xfrm>
          </p:grpSpPr>
          <p:sp>
            <p:nvSpPr>
              <p:cNvPr id="186" name="Freeform: Shape 4">
                <a:extLst>
                  <a:ext uri="{FF2B5EF4-FFF2-40B4-BE49-F238E27FC236}">
                    <a16:creationId xmlns:a16="http://schemas.microsoft.com/office/drawing/2014/main" id="{43436396-98BC-43F0-BA16-C172DE1ABCF4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7" name="Graphic 7">
                <a:extLst>
                  <a:ext uri="{FF2B5EF4-FFF2-40B4-BE49-F238E27FC236}">
                    <a16:creationId xmlns:a16="http://schemas.microsoft.com/office/drawing/2014/main" id="{AA59CA5A-F468-4F6F-96AB-C26ECF7169B2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88" name="Graphic 7">
                  <a:extLst>
                    <a:ext uri="{FF2B5EF4-FFF2-40B4-BE49-F238E27FC236}">
                      <a16:creationId xmlns:a16="http://schemas.microsoft.com/office/drawing/2014/main" id="{952DEA92-231F-49E9-BE19-00C810C33A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97" name="Freeform: Shape 15">
                    <a:extLst>
                      <a:ext uri="{FF2B5EF4-FFF2-40B4-BE49-F238E27FC236}">
                        <a16:creationId xmlns:a16="http://schemas.microsoft.com/office/drawing/2014/main" id="{AD7FD0BC-8158-49A8-A871-12573626C99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Freeform: Shape 16">
                    <a:extLst>
                      <a:ext uri="{FF2B5EF4-FFF2-40B4-BE49-F238E27FC236}">
                        <a16:creationId xmlns:a16="http://schemas.microsoft.com/office/drawing/2014/main" id="{D5F69CBB-FE8B-40A8-82EE-7C248D1CF41F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89" name="Graphic 7">
                  <a:extLst>
                    <a:ext uri="{FF2B5EF4-FFF2-40B4-BE49-F238E27FC236}">
                      <a16:creationId xmlns:a16="http://schemas.microsoft.com/office/drawing/2014/main" id="{93C499FC-EA75-4798-BE30-B62BEC440FD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95" name="Freeform: Shape 13">
                    <a:extLst>
                      <a:ext uri="{FF2B5EF4-FFF2-40B4-BE49-F238E27FC236}">
                        <a16:creationId xmlns:a16="http://schemas.microsoft.com/office/drawing/2014/main" id="{922BF704-E48A-42AE-B97A-8FE7F45BD600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Freeform: Shape 14">
                    <a:extLst>
                      <a:ext uri="{FF2B5EF4-FFF2-40B4-BE49-F238E27FC236}">
                        <a16:creationId xmlns:a16="http://schemas.microsoft.com/office/drawing/2014/main" id="{63C7C03E-DA52-41F6-995F-796AB30DC736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90" name="Graphic 7">
                  <a:extLst>
                    <a:ext uri="{FF2B5EF4-FFF2-40B4-BE49-F238E27FC236}">
                      <a16:creationId xmlns:a16="http://schemas.microsoft.com/office/drawing/2014/main" id="{E77228CB-5914-4765-81A5-3789D6AF005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91" name="Freeform: Shape 9">
                    <a:extLst>
                      <a:ext uri="{FF2B5EF4-FFF2-40B4-BE49-F238E27FC236}">
                        <a16:creationId xmlns:a16="http://schemas.microsoft.com/office/drawing/2014/main" id="{3630CD04-0171-4F2D-82A4-75E3EAA38550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2" name="Freeform: Shape 10">
                    <a:extLst>
                      <a:ext uri="{FF2B5EF4-FFF2-40B4-BE49-F238E27FC236}">
                        <a16:creationId xmlns:a16="http://schemas.microsoft.com/office/drawing/2014/main" id="{9007A0D1-734D-42E7-A97F-7C979F413D65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Freeform: Shape 11">
                    <a:extLst>
                      <a:ext uri="{FF2B5EF4-FFF2-40B4-BE49-F238E27FC236}">
                        <a16:creationId xmlns:a16="http://schemas.microsoft.com/office/drawing/2014/main" id="{4EDBAC5C-F7E2-4B7B-93A4-C29767E9ADB7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Freeform: Shape 12">
                    <a:extLst>
                      <a:ext uri="{FF2B5EF4-FFF2-40B4-BE49-F238E27FC236}">
                        <a16:creationId xmlns:a16="http://schemas.microsoft.com/office/drawing/2014/main" id="{7358C91A-FA31-4F20-A595-D1BC94EC2E30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DE420A7D-F6C2-41D6-8997-00A459880200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93592" y="908504"/>
              <a:ext cx="7583958" cy="1566006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Khám</a:t>
              </a:r>
              <a:r>
                <a:rPr kumimoji="0" lang="en-U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9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phá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99" name="Picture 198">
            <a:extLst>
              <a:ext uri="{FF2B5EF4-FFF2-40B4-BE49-F238E27FC236}">
                <a16:creationId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221" y="1726476"/>
            <a:ext cx="5164395" cy="516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1C1CF466-F8F1-4CBE-8136-7A14619C789A}"/>
              </a:ext>
            </a:extLst>
          </p:cNvPr>
          <p:cNvGrpSpPr/>
          <p:nvPr/>
        </p:nvGrpSpPr>
        <p:grpSpPr>
          <a:xfrm>
            <a:off x="3387763" y="540952"/>
            <a:ext cx="7084821" cy="2005654"/>
            <a:chOff x="3387763" y="540952"/>
            <a:chExt cx="7084821" cy="2005654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5D4D176-8E6B-4913-8427-688D30DC8854}"/>
                </a:ext>
              </a:extLst>
            </p:cNvPr>
            <p:cNvGrpSpPr/>
            <p:nvPr/>
          </p:nvGrpSpPr>
          <p:grpSpPr>
            <a:xfrm>
              <a:off x="3387763" y="540952"/>
              <a:ext cx="7084821" cy="1880634"/>
              <a:chOff x="4037298" y="1905000"/>
              <a:chExt cx="4001802" cy="1880634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76E6DB40-FE3B-449E-BBAF-FA976D1BD657}"/>
                  </a:ext>
                </a:extLst>
              </p:cNvPr>
              <p:cNvCxnSpPr/>
              <p:nvPr/>
            </p:nvCxnSpPr>
            <p:spPr>
              <a:xfrm flipV="1">
                <a:off x="4375441" y="2380907"/>
                <a:ext cx="781998" cy="1143326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400556A-6AA4-4DBF-AF36-A8B90F3BB6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70783" y="2421175"/>
                <a:ext cx="696617" cy="10745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3E8341B5-27CE-4DB2-B0E8-543C79BCCE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25306" y="2495550"/>
                <a:ext cx="1399419" cy="982183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CC1578ED-750B-4AA8-AC46-9699531C3F5F}"/>
                  </a:ext>
                </a:extLst>
              </p:cNvPr>
              <p:cNvSpPr/>
              <p:nvPr/>
            </p:nvSpPr>
            <p:spPr>
              <a:xfrm>
                <a:off x="5848350" y="3439614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394751E5-43F4-473C-8F58-AE1B2EE9559F}"/>
                  </a:ext>
                </a:extLst>
              </p:cNvPr>
              <p:cNvSpPr/>
              <p:nvPr/>
            </p:nvSpPr>
            <p:spPr>
              <a:xfrm>
                <a:off x="5105400" y="2352675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E1F88722-7790-45C7-9CF0-53FFC0BB6B15}"/>
                  </a:ext>
                </a:extLst>
              </p:cNvPr>
              <p:cNvSpPr txBox="1"/>
              <p:nvPr/>
            </p:nvSpPr>
            <p:spPr>
              <a:xfrm>
                <a:off x="4037298" y="3200859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A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5282794-44B1-4878-B4E3-AB9820FD902C}"/>
                  </a:ext>
                </a:extLst>
              </p:cNvPr>
              <p:cNvSpPr txBox="1"/>
              <p:nvPr/>
            </p:nvSpPr>
            <p:spPr>
              <a:xfrm>
                <a:off x="4924425" y="190500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B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A1AA6233-E7D5-4F2A-864B-08A0B2867C56}"/>
                  </a:ext>
                </a:extLst>
              </p:cNvPr>
              <p:cNvSpPr txBox="1"/>
              <p:nvPr/>
            </p:nvSpPr>
            <p:spPr>
              <a:xfrm>
                <a:off x="7277100" y="2390775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D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2AD014B0-8687-4E1F-8432-D06522A040F3}"/>
                  </a:ext>
                </a:extLst>
              </p:cNvPr>
              <p:cNvSpPr txBox="1"/>
              <p:nvPr/>
            </p:nvSpPr>
            <p:spPr>
              <a:xfrm rot="19285757">
                <a:off x="4367213" y="2512580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7F13270A-B163-4971-9DF3-AF4D7C5200F0}"/>
                  </a:ext>
                </a:extLst>
              </p:cNvPr>
              <p:cNvSpPr txBox="1"/>
              <p:nvPr/>
            </p:nvSpPr>
            <p:spPr>
              <a:xfrm rot="2508388">
                <a:off x="5207166" y="2497362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159313D5-5EE3-4D75-8D64-BD63C4851CDC}"/>
                  </a:ext>
                </a:extLst>
              </p:cNvPr>
              <p:cNvSpPr txBox="1"/>
              <p:nvPr/>
            </p:nvSpPr>
            <p:spPr>
              <a:xfrm rot="20305373">
                <a:off x="6233675" y="2487801"/>
                <a:ext cx="7826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8 cm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86188C1-7AD4-4D6E-85A5-971F8A36FA18}"/>
                </a:ext>
              </a:extLst>
            </p:cNvPr>
            <p:cNvSpPr txBox="1"/>
            <p:nvPr/>
          </p:nvSpPr>
          <p:spPr>
            <a:xfrm>
              <a:off x="6748132" y="1838720"/>
              <a:ext cx="13490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17DA39E-EBC5-4C36-ADE0-D6510FA5D1D4}"/>
              </a:ext>
            </a:extLst>
          </p:cNvPr>
          <p:cNvSpPr txBox="1"/>
          <p:nvPr/>
        </p:nvSpPr>
        <p:spPr>
          <a:xfrm>
            <a:off x="3815565" y="18898"/>
            <a:ext cx="6291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quen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với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14376E3-6F33-48C1-BE0B-48D64530D142}"/>
              </a:ext>
            </a:extLst>
          </p:cNvPr>
          <p:cNvSpPr txBox="1"/>
          <p:nvPr/>
        </p:nvSpPr>
        <p:spPr>
          <a:xfrm>
            <a:off x="60682" y="445396"/>
            <a:ext cx="465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/>
              </a:rPr>
              <a:t>a.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Ví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dụ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về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2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" name="Mai có một câu hỏi d">
            <a:hlinkClick r:id="" action="ppaction://media"/>
            <a:extLst>
              <a:ext uri="{FF2B5EF4-FFF2-40B4-BE49-F238E27FC236}">
                <a16:creationId xmlns:a16="http://schemas.microsoft.com/office/drawing/2014/main" id="{64F01E3D-D11E-412F-81CA-50CF8D7D7C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958990" y="2531423"/>
            <a:ext cx="609600" cy="609600"/>
          </a:xfrm>
          <a:prstGeom prst="rect">
            <a:avLst/>
          </a:prstGeom>
        </p:spPr>
      </p:pic>
      <p:pic>
        <p:nvPicPr>
          <p:cNvPr id="24" name="Để tính độ dài đường mai">
            <a:hlinkClick r:id="" action="ppaction://media"/>
            <a:extLst>
              <a:ext uri="{FF2B5EF4-FFF2-40B4-BE49-F238E27FC236}">
                <a16:creationId xmlns:a16="http://schemas.microsoft.com/office/drawing/2014/main" id="{A65EB090-9139-4111-B817-9D7B955DAA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101527" y="3124200"/>
            <a:ext cx="609600" cy="609600"/>
          </a:xfrm>
          <a:prstGeom prst="rect">
            <a:avLst/>
          </a:prstGeom>
        </p:spPr>
      </p:pic>
      <p:pic>
        <p:nvPicPr>
          <p:cNvPr id="28" name="Việt đố các bạn Để t">
            <a:hlinkClick r:id="" action="ppaction://media"/>
            <a:extLst>
              <a:ext uri="{FF2B5EF4-FFF2-40B4-BE49-F238E27FC236}">
                <a16:creationId xmlns:a16="http://schemas.microsoft.com/office/drawing/2014/main" id="{11A5C308-375B-40B1-BBCF-4882EF50E4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887087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1C1CF466-F8F1-4CBE-8136-7A14619C789A}"/>
              </a:ext>
            </a:extLst>
          </p:cNvPr>
          <p:cNvGrpSpPr/>
          <p:nvPr/>
        </p:nvGrpSpPr>
        <p:grpSpPr>
          <a:xfrm>
            <a:off x="3387763" y="540952"/>
            <a:ext cx="7084821" cy="2005654"/>
            <a:chOff x="3387763" y="540952"/>
            <a:chExt cx="7084821" cy="2005654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5D4D176-8E6B-4913-8427-688D30DC8854}"/>
                </a:ext>
              </a:extLst>
            </p:cNvPr>
            <p:cNvGrpSpPr/>
            <p:nvPr/>
          </p:nvGrpSpPr>
          <p:grpSpPr>
            <a:xfrm>
              <a:off x="3387763" y="540952"/>
              <a:ext cx="7084821" cy="1880634"/>
              <a:chOff x="4037298" y="1905000"/>
              <a:chExt cx="4001802" cy="1880634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76E6DB40-FE3B-449E-BBAF-FA976D1BD657}"/>
                  </a:ext>
                </a:extLst>
              </p:cNvPr>
              <p:cNvCxnSpPr/>
              <p:nvPr/>
            </p:nvCxnSpPr>
            <p:spPr>
              <a:xfrm flipV="1">
                <a:off x="4375441" y="2380907"/>
                <a:ext cx="781998" cy="1143326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400556A-6AA4-4DBF-AF36-A8B90F3BB6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70783" y="2421175"/>
                <a:ext cx="696617" cy="10745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3E8341B5-27CE-4DB2-B0E8-543C79BCCE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25306" y="2495550"/>
                <a:ext cx="1399419" cy="982183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CC1578ED-750B-4AA8-AC46-9699531C3F5F}"/>
                  </a:ext>
                </a:extLst>
              </p:cNvPr>
              <p:cNvSpPr/>
              <p:nvPr/>
            </p:nvSpPr>
            <p:spPr>
              <a:xfrm>
                <a:off x="5848350" y="3439614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394751E5-43F4-473C-8F58-AE1B2EE9559F}"/>
                  </a:ext>
                </a:extLst>
              </p:cNvPr>
              <p:cNvSpPr/>
              <p:nvPr/>
            </p:nvSpPr>
            <p:spPr>
              <a:xfrm>
                <a:off x="5105400" y="2352675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E1F88722-7790-45C7-9CF0-53FFC0BB6B15}"/>
                  </a:ext>
                </a:extLst>
              </p:cNvPr>
              <p:cNvSpPr txBox="1"/>
              <p:nvPr/>
            </p:nvSpPr>
            <p:spPr>
              <a:xfrm>
                <a:off x="4037298" y="3200859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A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5282794-44B1-4878-B4E3-AB9820FD902C}"/>
                  </a:ext>
                </a:extLst>
              </p:cNvPr>
              <p:cNvSpPr txBox="1"/>
              <p:nvPr/>
            </p:nvSpPr>
            <p:spPr>
              <a:xfrm>
                <a:off x="4924425" y="190500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B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A1AA6233-E7D5-4F2A-864B-08A0B2867C56}"/>
                  </a:ext>
                </a:extLst>
              </p:cNvPr>
              <p:cNvSpPr txBox="1"/>
              <p:nvPr/>
            </p:nvSpPr>
            <p:spPr>
              <a:xfrm>
                <a:off x="7277100" y="2390775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D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2AD014B0-8687-4E1F-8432-D06522A040F3}"/>
                  </a:ext>
                </a:extLst>
              </p:cNvPr>
              <p:cNvSpPr txBox="1"/>
              <p:nvPr/>
            </p:nvSpPr>
            <p:spPr>
              <a:xfrm rot="19285757">
                <a:off x="4367213" y="2512580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7F13270A-B163-4971-9DF3-AF4D7C5200F0}"/>
                  </a:ext>
                </a:extLst>
              </p:cNvPr>
              <p:cNvSpPr txBox="1"/>
              <p:nvPr/>
            </p:nvSpPr>
            <p:spPr>
              <a:xfrm rot="2508388">
                <a:off x="5207166" y="2497362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159313D5-5EE3-4D75-8D64-BD63C4851CDC}"/>
                  </a:ext>
                </a:extLst>
              </p:cNvPr>
              <p:cNvSpPr txBox="1"/>
              <p:nvPr/>
            </p:nvSpPr>
            <p:spPr>
              <a:xfrm rot="20305373">
                <a:off x="6233675" y="2487801"/>
                <a:ext cx="7826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8 cm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86188C1-7AD4-4D6E-85A5-971F8A36FA18}"/>
                </a:ext>
              </a:extLst>
            </p:cNvPr>
            <p:cNvSpPr txBox="1"/>
            <p:nvPr/>
          </p:nvSpPr>
          <p:spPr>
            <a:xfrm>
              <a:off x="6748132" y="1838720"/>
              <a:ext cx="13490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8E0ADA-B379-48BE-9E1E-812D3B82063F}"/>
              </a:ext>
            </a:extLst>
          </p:cNvPr>
          <p:cNvGrpSpPr/>
          <p:nvPr/>
        </p:nvGrpSpPr>
        <p:grpSpPr>
          <a:xfrm>
            <a:off x="-629113" y="3136526"/>
            <a:ext cx="5545085" cy="3889003"/>
            <a:chOff x="-545476" y="3141023"/>
            <a:chExt cx="5545085" cy="3889003"/>
          </a:xfrm>
        </p:grpSpPr>
        <p:pic>
          <p:nvPicPr>
            <p:cNvPr id="169" name="Picture 168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4E8530D-852C-407D-9128-1256CD0E5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569" b="97608" l="9732" r="89933">
                          <a14:foregroundMark x1="34228" y1="93301" x2="25168" y2="93780"/>
                          <a14:foregroundMark x1="25168" y1="93780" x2="43289" y2="87560"/>
                          <a14:foregroundMark x1="43289" y1="87560" x2="22819" y2="95694"/>
                          <a14:foregroundMark x1="22819" y1="95694" x2="35906" y2="97608"/>
                          <a14:foregroundMark x1="35906" y1="97608" x2="45638" y2="91388"/>
                          <a14:foregroundMark x1="45638" y1="91388" x2="47651" y2="97608"/>
                          <a14:backgroundMark x1="65436" y1="9569" x2="59396" y2="33014"/>
                          <a14:backgroundMark x1="59396" y1="33014" x2="55705" y2="20096"/>
                          <a14:backgroundMark x1="55705" y1="20096" x2="47315" y2="36842"/>
                          <a14:backgroundMark x1="47315" y1="36842" x2="63087" y2="25359"/>
                          <a14:backgroundMark x1="63087" y1="25359" x2="55705" y2="14354"/>
                          <a14:backgroundMark x1="55705" y1="14354" x2="54027" y2="32536"/>
                          <a14:backgroundMark x1="54027" y1="32536" x2="62416" y2="27273"/>
                          <a14:backgroundMark x1="62416" y1="27273" x2="73154" y2="25837"/>
                          <a14:backgroundMark x1="73154" y1="25837" x2="59396" y2="44498"/>
                          <a14:backgroundMark x1="59396" y1="44498" x2="68792" y2="38278"/>
                          <a14:backgroundMark x1="68792" y1="38278" x2="70805" y2="24402"/>
                          <a14:backgroundMark x1="70805" y1="24402" x2="63423" y2="13397"/>
                          <a14:backgroundMark x1="63423" y1="13397" x2="87248" y2="31100"/>
                          <a14:backgroundMark x1="87248" y1="31100" x2="76846" y2="35885"/>
                          <a14:backgroundMark x1="76846" y1="35885" x2="88255" y2="36364"/>
                          <a14:backgroundMark x1="88255" y1="36364" x2="63423" y2="42584"/>
                          <a14:backgroundMark x1="63423" y1="42584" x2="73826" y2="39234"/>
                          <a14:backgroundMark x1="73826" y1="39234" x2="91275" y2="40670"/>
                          <a14:backgroundMark x1="91275" y1="40670" x2="87584" y2="26316"/>
                          <a14:backgroundMark x1="87584" y1="26316" x2="79530" y2="15789"/>
                          <a14:backgroundMark x1="79530" y1="15789" x2="66107" y2="14354"/>
                          <a14:backgroundMark x1="66107" y1="14354" x2="52013" y2="19617"/>
                          <a14:backgroundMark x1="52013" y1="19617" x2="73490" y2="24402"/>
                          <a14:backgroundMark x1="73490" y1="24402" x2="81544" y2="33493"/>
                          <a14:backgroundMark x1="81544" y1="33493" x2="85570" y2="296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45476" y="3141023"/>
              <a:ext cx="5545085" cy="388900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1D9048D-B845-45D8-83ED-25C861638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44470" y="4522740"/>
              <a:ext cx="392797" cy="386461"/>
            </a:xfrm>
            <a:prstGeom prst="rect">
              <a:avLst/>
            </a:prstGeom>
          </p:spPr>
        </p:pic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17DA39E-EBC5-4C36-ADE0-D6510FA5D1D4}"/>
              </a:ext>
            </a:extLst>
          </p:cNvPr>
          <p:cNvSpPr txBox="1"/>
          <p:nvPr/>
        </p:nvSpPr>
        <p:spPr>
          <a:xfrm>
            <a:off x="3815565" y="18898"/>
            <a:ext cx="6291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quen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với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14376E3-6F33-48C1-BE0B-48D64530D142}"/>
              </a:ext>
            </a:extLst>
          </p:cNvPr>
          <p:cNvSpPr txBox="1"/>
          <p:nvPr/>
        </p:nvSpPr>
        <p:spPr>
          <a:xfrm>
            <a:off x="60682" y="445396"/>
            <a:ext cx="465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/>
              </a:rPr>
              <a:t>a.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Ví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dụ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về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2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6F1D0-9A62-4E18-936E-C85B547DE30A}"/>
              </a:ext>
            </a:extLst>
          </p:cNvPr>
          <p:cNvSpPr/>
          <p:nvPr/>
        </p:nvSpPr>
        <p:spPr>
          <a:xfrm>
            <a:off x="1257431" y="5788517"/>
            <a:ext cx="1694838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1D919AEE-DCB6-4A0C-8DBF-6E0CA4555640}"/>
              </a:ext>
            </a:extLst>
          </p:cNvPr>
          <p:cNvSpPr/>
          <p:nvPr/>
        </p:nvSpPr>
        <p:spPr>
          <a:xfrm>
            <a:off x="1891818" y="2694827"/>
            <a:ext cx="3704468" cy="2015712"/>
          </a:xfrm>
          <a:prstGeom prst="wedgeRectCallout">
            <a:avLst>
              <a:gd name="adj1" fmla="val -54887"/>
              <a:gd name="adj2" fmla="val 6282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DB1146-2CB9-4B0C-AFB0-44E957DBDD16}"/>
              </a:ext>
            </a:extLst>
          </p:cNvPr>
          <p:cNvSpPr txBox="1"/>
          <p:nvPr/>
        </p:nvSpPr>
        <p:spPr>
          <a:xfrm>
            <a:off x="2207470" y="2798016"/>
            <a:ext cx="2998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 ?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528B007C-E03B-448E-B0BF-C6FB5E59B143}"/>
              </a:ext>
            </a:extLst>
          </p:cNvPr>
          <p:cNvSpPr/>
          <p:nvPr/>
        </p:nvSpPr>
        <p:spPr>
          <a:xfrm>
            <a:off x="337158" y="5765483"/>
            <a:ext cx="844614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Speech Bubble: Rectangle 186">
            <a:extLst>
              <a:ext uri="{FF2B5EF4-FFF2-40B4-BE49-F238E27FC236}">
                <a16:creationId xmlns:a16="http://schemas.microsoft.com/office/drawing/2014/main" id="{A534910A-ABEC-40A5-BAF7-DAD1DE733CD3}"/>
              </a:ext>
            </a:extLst>
          </p:cNvPr>
          <p:cNvSpPr/>
          <p:nvPr/>
        </p:nvSpPr>
        <p:spPr>
          <a:xfrm>
            <a:off x="6454358" y="2616573"/>
            <a:ext cx="3619045" cy="2348344"/>
          </a:xfrm>
          <a:prstGeom prst="wedgeRectCallout">
            <a:avLst>
              <a:gd name="adj1" fmla="val 44849"/>
              <a:gd name="adj2" fmla="val 6986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5A921D-A49A-4677-8BCF-A4F0F8CAAEB0}"/>
              </a:ext>
            </a:extLst>
          </p:cNvPr>
          <p:cNvSpPr txBox="1"/>
          <p:nvPr/>
        </p:nvSpPr>
        <p:spPr>
          <a:xfrm>
            <a:off x="6919437" y="2984281"/>
            <a:ext cx="3340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ABCD?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C5321A-B104-434B-B089-5B116E015D7F}"/>
              </a:ext>
            </a:extLst>
          </p:cNvPr>
          <p:cNvGrpSpPr/>
          <p:nvPr/>
        </p:nvGrpSpPr>
        <p:grpSpPr>
          <a:xfrm>
            <a:off x="8335784" y="3002385"/>
            <a:ext cx="5751727" cy="3925064"/>
            <a:chOff x="8335784" y="2932936"/>
            <a:chExt cx="5751727" cy="3925064"/>
          </a:xfrm>
        </p:grpSpPr>
        <p:pic>
          <p:nvPicPr>
            <p:cNvPr id="170" name="Picture 169" descr="Diagram&#10;&#10;Description automatically generated">
              <a:extLst>
                <a:ext uri="{FF2B5EF4-FFF2-40B4-BE49-F238E27FC236}">
                  <a16:creationId xmlns:a16="http://schemas.microsoft.com/office/drawing/2014/main" id="{500B1AB9-07C3-4B7B-BC9A-5EEED5FA4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8077" b="99231" l="7612" r="89764">
                          <a14:foregroundMark x1="84252" y1="31538" x2="83972" y2="31200"/>
                          <a14:foregroundMark x1="36483" y1="76154" x2="36483" y2="76154"/>
                          <a14:foregroundMark x1="32808" y1="62308" x2="32808" y2="62308"/>
                          <a14:foregroundMark x1="41207" y1="62308" x2="41207" y2="62308"/>
                          <a14:foregroundMark x1="41995" y1="59615" x2="41995" y2="59615"/>
                          <a14:foregroundMark x1="36220" y1="65000" x2="36220" y2="65000"/>
                          <a14:foregroundMark x1="30709" y1="64615" x2="30709" y2="64615"/>
                          <a14:foregroundMark x1="46982" y1="65769" x2="46982" y2="65769"/>
                          <a14:foregroundMark x1="49606" y1="65000" x2="49606" y2="65000"/>
                          <a14:foregroundMark x1="38058" y1="62308" x2="38058" y2="62308"/>
                          <a14:foregroundMark x1="40420" y1="64615" x2="40420" y2="64615"/>
                          <a14:foregroundMark x1="44619" y1="64615" x2="44619" y2="64615"/>
                          <a14:foregroundMark x1="46719" y1="63077" x2="46719" y2="63077"/>
                          <a14:foregroundMark x1="46982" y1="61923" x2="46982" y2="61923"/>
                          <a14:foregroundMark x1="59580" y1="77308" x2="59580" y2="77308"/>
                          <a14:foregroundMark x1="65617" y1="78462" x2="65617" y2="78462"/>
                          <a14:foregroundMark x1="43832" y1="78846" x2="43832" y2="78846"/>
                          <a14:foregroundMark x1="27822" y1="79231" x2="27822" y2="79231"/>
                          <a14:foregroundMark x1="22572" y1="79231" x2="22572" y2="79231"/>
                          <a14:foregroundMark x1="14173" y1="88846" x2="14173" y2="88846"/>
                          <a14:foregroundMark x1="24147" y1="78462" x2="24147" y2="78462"/>
                          <a14:foregroundMark x1="13123" y1="81923" x2="13123" y2="81923"/>
                          <a14:foregroundMark x1="21522" y1="78846" x2="24409" y2="78846"/>
                          <a14:foregroundMark x1="35696" y1="78846" x2="35696" y2="78846"/>
                          <a14:foregroundMark x1="35696" y1="78846" x2="35696" y2="78846"/>
                          <a14:foregroundMark x1="33333" y1="74231" x2="33333" y2="74231"/>
                          <a14:foregroundMark x1="28346" y1="78077" x2="28346" y2="78077"/>
                          <a14:foregroundMark x1="16798" y1="76923" x2="16798" y2="76923"/>
                          <a14:foregroundMark x1="18898" y1="82692" x2="18898" y2="82692"/>
                          <a14:foregroundMark x1="28084" y1="83846" x2="33858" y2="83846"/>
                          <a14:foregroundMark x1="37533" y1="83846" x2="39108" y2="83846"/>
                          <a14:foregroundMark x1="44882" y1="82692" x2="44882" y2="82692"/>
                          <a14:foregroundMark x1="48294" y1="81538" x2="48294" y2="81538"/>
                          <a14:foregroundMark x1="52493" y1="80769" x2="52493" y2="80769"/>
                          <a14:foregroundMark x1="44357" y1="94615" x2="44357" y2="94615"/>
                          <a14:foregroundMark x1="38583" y1="96154" x2="38583" y2="96154"/>
                          <a14:foregroundMark x1="35171" y1="96154" x2="35171" y2="96154"/>
                          <a14:foregroundMark x1="34383" y1="80385" x2="34383" y2="80385"/>
                          <a14:foregroundMark x1="34383" y1="75385" x2="34383" y2="74231"/>
                          <a14:foregroundMark x1="26247" y1="77692" x2="45669" y2="76538"/>
                          <a14:foregroundMark x1="45669" y1="76538" x2="13123" y2="79231"/>
                          <a14:foregroundMark x1="13123" y1="79231" x2="33071" y2="75000"/>
                          <a14:foregroundMark x1="38583" y1="81154" x2="41207" y2="95000"/>
                          <a14:foregroundMark x1="41207" y1="95000" x2="42782" y2="98462"/>
                          <a14:foregroundMark x1="52756" y1="81923" x2="14698" y2="80000"/>
                          <a14:foregroundMark x1="14698" y1="80000" x2="11024" y2="81538"/>
                          <a14:foregroundMark x1="48031" y1="75769" x2="48031" y2="75769"/>
                          <a14:foregroundMark x1="48031" y1="75769" x2="48031" y2="75769"/>
                          <a14:foregroundMark x1="52756" y1="79615" x2="52756" y2="79615"/>
                          <a14:foregroundMark x1="59055" y1="84615" x2="59055" y2="84615"/>
                          <a14:foregroundMark x1="46982" y1="81154" x2="46982" y2="81154"/>
                          <a14:foregroundMark x1="13911" y1="78846" x2="13911" y2="78846"/>
                          <a14:foregroundMark x1="14436" y1="73846" x2="14436" y2="73846"/>
                          <a14:foregroundMark x1="14698" y1="73462" x2="17585" y2="73462"/>
                          <a14:foregroundMark x1="28346" y1="71538" x2="29396" y2="71538"/>
                          <a14:foregroundMark x1="32283" y1="71538" x2="36483" y2="73462"/>
                          <a14:foregroundMark x1="40420" y1="73462" x2="42520" y2="75385"/>
                          <a14:foregroundMark x1="48556" y1="74231" x2="51444" y2="78846"/>
                          <a14:foregroundMark x1="53806" y1="79615" x2="55118" y2="81923"/>
                          <a14:foregroundMark x1="55381" y1="81923" x2="55381" y2="81923"/>
                          <a14:foregroundMark x1="55906" y1="82308" x2="58005" y2="88462"/>
                          <a14:foregroundMark x1="58793" y1="82692" x2="58793" y2="82692"/>
                          <a14:foregroundMark x1="59318" y1="76923" x2="59318" y2="76923"/>
                          <a14:foregroundMark x1="60367" y1="73462" x2="60367" y2="73462"/>
                          <a14:foregroundMark x1="59318" y1="73462" x2="54331" y2="76154"/>
                          <a14:foregroundMark x1="36745" y1="74615" x2="36745" y2="76154"/>
                          <a14:foregroundMark x1="35696" y1="75769" x2="32283" y2="76538"/>
                          <a14:foregroundMark x1="11024" y1="71923" x2="11024" y2="71923"/>
                          <a14:foregroundMark x1="9449" y1="73846" x2="9449" y2="73846"/>
                          <a14:foregroundMark x1="9449" y1="71154" x2="9449" y2="72308"/>
                          <a14:foregroundMark x1="9449" y1="72308" x2="9449" y2="72308"/>
                          <a14:foregroundMark x1="7874" y1="73462" x2="7874" y2="73462"/>
                          <a14:foregroundMark x1="8399" y1="85000" x2="8399" y2="85000"/>
                          <a14:foregroundMark x1="46982" y1="98077" x2="46982" y2="98077"/>
                          <a14:foregroundMark x1="47507" y1="96923" x2="47507" y2="96923"/>
                          <a14:foregroundMark x1="32283" y1="97308" x2="32283" y2="97308"/>
                          <a14:foregroundMark x1="47769" y1="99615" x2="47769" y2="99615"/>
                          <a14:foregroundMark x1="7874" y1="80000" x2="7874" y2="80000"/>
                          <a14:backgroundMark x1="66142" y1="24231" x2="79528" y2="16538"/>
                          <a14:backgroundMark x1="79528" y1="16538" x2="50394" y2="12308"/>
                          <a14:backgroundMark x1="50394" y1="12308" x2="63255" y2="10385"/>
                          <a14:backgroundMark x1="63255" y1="10385" x2="71654" y2="11538"/>
                          <a14:backgroundMark x1="71654" y1="11538" x2="82152" y2="19231"/>
                          <a14:backgroundMark x1="82152" y1="19231" x2="67454" y2="26923"/>
                          <a14:backgroundMark x1="67454" y1="26923" x2="81627" y2="27692"/>
                          <a14:backgroundMark x1="81627" y1="27692" x2="56693" y2="30000"/>
                          <a14:backgroundMark x1="56693" y1="30000" x2="58268" y2="28846"/>
                          <a14:backgroundMark x1="57218" y1="25769" x2="66667" y2="26154"/>
                          <a14:backgroundMark x1="66667" y1="26154" x2="55906" y2="17308"/>
                          <a14:backgroundMark x1="55906" y1="17308" x2="62467" y2="32308"/>
                          <a14:backgroundMark x1="62467" y1="32308" x2="54068" y2="21923"/>
                          <a14:backgroundMark x1="54068" y1="21923" x2="84777" y2="18077"/>
                          <a14:backgroundMark x1="84777" y1="18077" x2="85039" y2="31154"/>
                          <a14:backgroundMark x1="85039" y1="31154" x2="88976" y2="33846"/>
                          <a14:backgroundMark x1="60105" y1="26154" x2="53281" y2="18846"/>
                          <a14:backgroundMark x1="53281" y1="18846" x2="56430" y2="35000"/>
                          <a14:backgroundMark x1="56430" y1="35000" x2="77165" y2="26538"/>
                          <a14:backgroundMark x1="77165" y1="26538" x2="82677" y2="15769"/>
                          <a14:backgroundMark x1="82677" y1="15769" x2="84514" y2="29615"/>
                          <a14:backgroundMark x1="84514" y1="29615" x2="84514" y2="2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5784" y="2932936"/>
              <a:ext cx="5751727" cy="392506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0D6B860-396F-4C02-8F31-8959CB2FA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375800" y="4757737"/>
              <a:ext cx="286537" cy="341406"/>
            </a:xfrm>
            <a:prstGeom prst="rect">
              <a:avLst/>
            </a:prstGeom>
          </p:spPr>
        </p:pic>
      </p:grp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D713184-4335-4BDE-A6EA-D8792ABFD5E1}"/>
              </a:ext>
            </a:extLst>
          </p:cNvPr>
          <p:cNvSpPr/>
          <p:nvPr/>
        </p:nvSpPr>
        <p:spPr>
          <a:xfrm>
            <a:off x="9952880" y="5900481"/>
            <a:ext cx="1831260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939CE8D-88A2-47C8-AF76-FEF5E082EF09}"/>
              </a:ext>
            </a:extLst>
          </p:cNvPr>
          <p:cNvSpPr/>
          <p:nvPr/>
        </p:nvSpPr>
        <p:spPr>
          <a:xfrm>
            <a:off x="8744117" y="5879185"/>
            <a:ext cx="1177869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E74915FE-8BBB-4E90-82CF-5CC3BDFA346D}"/>
              </a:ext>
            </a:extLst>
          </p:cNvPr>
          <p:cNvGrpSpPr/>
          <p:nvPr/>
        </p:nvGrpSpPr>
        <p:grpSpPr>
          <a:xfrm>
            <a:off x="3984112" y="986199"/>
            <a:ext cx="2759418" cy="1201239"/>
            <a:chOff x="4375441" y="2352675"/>
            <a:chExt cx="1558634" cy="1201239"/>
          </a:xfrm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E431364-5BFC-406E-8F96-5EA359B077A1}"/>
                </a:ext>
              </a:extLst>
            </p:cNvPr>
            <p:cNvCxnSpPr/>
            <p:nvPr/>
          </p:nvCxnSpPr>
          <p:spPr>
            <a:xfrm flipV="1">
              <a:off x="4375441" y="2380907"/>
              <a:ext cx="781998" cy="1143326"/>
            </a:xfrm>
            <a:prstGeom prst="line">
              <a:avLst/>
            </a:prstGeom>
            <a:ln w="38100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D67BD3C-CEEB-4246-8DCC-F7A05C68ED1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0783" y="2421175"/>
              <a:ext cx="696617" cy="1074500"/>
            </a:xfrm>
            <a:prstGeom prst="line">
              <a:avLst/>
            </a:prstGeom>
            <a:ln w="38100">
              <a:solidFill>
                <a:srgbClr val="FF0000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EF061F2F-7BDC-4E7A-A0DC-F3C041F79A50}"/>
                </a:ext>
              </a:extLst>
            </p:cNvPr>
            <p:cNvSpPr/>
            <p:nvPr/>
          </p:nvSpPr>
          <p:spPr>
            <a:xfrm>
              <a:off x="5848350" y="3439614"/>
              <a:ext cx="85725" cy="1143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75B74E36-90C5-43FE-BC61-07883A2AF093}"/>
                </a:ext>
              </a:extLst>
            </p:cNvPr>
            <p:cNvSpPr/>
            <p:nvPr/>
          </p:nvSpPr>
          <p:spPr>
            <a:xfrm>
              <a:off x="5105400" y="2352675"/>
              <a:ext cx="85725" cy="1143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478B63A-48A8-4075-839E-D29F5C97BD89}"/>
              </a:ext>
            </a:extLst>
          </p:cNvPr>
          <p:cNvGrpSpPr/>
          <p:nvPr/>
        </p:nvGrpSpPr>
        <p:grpSpPr>
          <a:xfrm>
            <a:off x="6596365" y="1118689"/>
            <a:ext cx="2613786" cy="1058364"/>
            <a:chOff x="5848350" y="2495550"/>
            <a:chExt cx="1476375" cy="1058364"/>
          </a:xfrm>
        </p:grpSpPr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4737EC1E-5699-467E-A2D7-0E0645EC1F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5306" y="2495550"/>
              <a:ext cx="1399419" cy="982183"/>
            </a:xfrm>
            <a:prstGeom prst="line">
              <a:avLst/>
            </a:prstGeom>
            <a:ln w="38100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58B37F27-CEEA-47B6-B38C-FD8C5A9112DB}"/>
                </a:ext>
              </a:extLst>
            </p:cNvPr>
            <p:cNvSpPr/>
            <p:nvPr/>
          </p:nvSpPr>
          <p:spPr>
            <a:xfrm>
              <a:off x="5848350" y="3439614"/>
              <a:ext cx="85725" cy="1143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AE9E035D-E619-49CB-8DB7-3F80F1A49B07}"/>
              </a:ext>
            </a:extLst>
          </p:cNvPr>
          <p:cNvSpPr txBox="1"/>
          <p:nvPr/>
        </p:nvSpPr>
        <p:spPr>
          <a:xfrm>
            <a:off x="1931631" y="2664472"/>
            <a:ext cx="37431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ABC, ta </a:t>
            </a:r>
            <a:r>
              <a:rPr lang="en-US" sz="3200" b="1" dirty="0" err="1"/>
              <a:t>tính</a:t>
            </a:r>
            <a:r>
              <a:rPr lang="en-US" sz="3200" b="1" dirty="0"/>
              <a:t>: 5+5 </a:t>
            </a:r>
            <a:r>
              <a:rPr lang="en-US" sz="3200" b="1" dirty="0" err="1"/>
              <a:t>hoặc</a:t>
            </a:r>
            <a:r>
              <a:rPr lang="en-US" sz="3200" b="1" dirty="0"/>
              <a:t> 5 x 2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B990CF44-8EC0-4DBC-B084-D3E5657B8BC1}"/>
              </a:ext>
            </a:extLst>
          </p:cNvPr>
          <p:cNvSpPr txBox="1"/>
          <p:nvPr/>
        </p:nvSpPr>
        <p:spPr>
          <a:xfrm>
            <a:off x="6487516" y="2520604"/>
            <a:ext cx="37044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ABCD, ta </a:t>
            </a:r>
            <a:r>
              <a:rPr lang="en-US" sz="3200" b="1" dirty="0" err="1"/>
              <a:t>tính</a:t>
            </a:r>
            <a:r>
              <a:rPr lang="en-US" sz="3200" b="1" dirty="0"/>
              <a:t>: 5+5+8 </a:t>
            </a:r>
            <a:r>
              <a:rPr lang="en-US" sz="3200" b="1" dirty="0" err="1"/>
              <a:t>hoặc</a:t>
            </a:r>
            <a:r>
              <a:rPr lang="en-US" sz="3200" b="1" dirty="0"/>
              <a:t> 5x2+8</a:t>
            </a:r>
          </a:p>
        </p:txBody>
      </p:sp>
      <p:pic>
        <p:nvPicPr>
          <p:cNvPr id="24" name="Để tính độ dài đường mai">
            <a:hlinkClick r:id="" action="ppaction://media"/>
            <a:extLst>
              <a:ext uri="{FF2B5EF4-FFF2-40B4-BE49-F238E27FC236}">
                <a16:creationId xmlns:a16="http://schemas.microsoft.com/office/drawing/2014/main" id="{A65EB090-9139-4111-B817-9D7B955DAA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101527" y="3124200"/>
            <a:ext cx="609600" cy="609600"/>
          </a:xfrm>
          <a:prstGeom prst="rect">
            <a:avLst/>
          </a:prstGeom>
        </p:spPr>
      </p:pic>
      <p:pic>
        <p:nvPicPr>
          <p:cNvPr id="28" name="Việt đố các bạn Để t">
            <a:hlinkClick r:id="" action="ppaction://media"/>
            <a:extLst>
              <a:ext uri="{FF2B5EF4-FFF2-40B4-BE49-F238E27FC236}">
                <a16:creationId xmlns:a16="http://schemas.microsoft.com/office/drawing/2014/main" id="{11A5C308-375B-40B1-BBCF-4882EF50E4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887087" y="3124200"/>
            <a:ext cx="609600" cy="609600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9B764477-0CB1-4D28-8160-6CA0FCBA492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00" y="4838022"/>
            <a:ext cx="327372" cy="319734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6482D418-BD06-4789-932F-DDFDC93212B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469">
            <a:off x="1182764" y="4540782"/>
            <a:ext cx="327371" cy="319733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5B4D414B-2606-4D12-A8A5-FE5F348FDEA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00" y="4811199"/>
            <a:ext cx="327372" cy="382713"/>
          </a:xfrm>
          <a:prstGeom prst="rect">
            <a:avLst/>
          </a:prstGeom>
        </p:spPr>
      </p:pic>
      <p:pic>
        <p:nvPicPr>
          <p:cNvPr id="32" name="Để tính độ dài đường việt">
            <a:hlinkClick r:id="" action="ppaction://media"/>
            <a:extLst>
              <a:ext uri="{FF2B5EF4-FFF2-40B4-BE49-F238E27FC236}">
                <a16:creationId xmlns:a16="http://schemas.microsoft.com/office/drawing/2014/main" id="{E574F205-CCB8-4FFA-8867-D4166F8CFB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34858" y="7557101"/>
            <a:ext cx="609600" cy="609600"/>
          </a:xfrm>
          <a:prstGeom prst="rect">
            <a:avLst/>
          </a:prstGeom>
        </p:spPr>
      </p:pic>
      <p:pic>
        <p:nvPicPr>
          <p:cNvPr id="2" name="Mai sửa có một câu hỏi d (1)">
            <a:hlinkClick r:id="" action="ppaction://media"/>
            <a:extLst>
              <a:ext uri="{FF2B5EF4-FFF2-40B4-BE49-F238E27FC236}">
                <a16:creationId xmlns:a16="http://schemas.microsoft.com/office/drawing/2014/main" id="{16031DC8-82D7-47C7-AD20-AE2E285A9BD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5941067" y="4900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913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23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38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638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388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6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741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413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animBg="1"/>
      <p:bldP spid="18" grpId="0" animBg="1"/>
      <p:bldP spid="19" grpId="0"/>
      <p:bldP spid="19" grpId="1"/>
      <p:bldP spid="186" grpId="0" animBg="1"/>
      <p:bldP spid="187" grpId="0" animBg="1"/>
      <p:bldP spid="189" grpId="0"/>
      <p:bldP spid="189" grpId="1"/>
      <p:bldP spid="173" grpId="0" animBg="1"/>
      <p:bldP spid="192" grpId="0" animBg="1"/>
      <p:bldP spid="234" grpId="0"/>
      <p:bldP spid="2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1C1CF466-F8F1-4CBE-8136-7A14619C789A}"/>
              </a:ext>
            </a:extLst>
          </p:cNvPr>
          <p:cNvGrpSpPr/>
          <p:nvPr/>
        </p:nvGrpSpPr>
        <p:grpSpPr>
          <a:xfrm>
            <a:off x="3387763" y="540952"/>
            <a:ext cx="7084821" cy="2005654"/>
            <a:chOff x="3387763" y="540952"/>
            <a:chExt cx="7084821" cy="2005654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5D4D176-8E6B-4913-8427-688D30DC8854}"/>
                </a:ext>
              </a:extLst>
            </p:cNvPr>
            <p:cNvGrpSpPr/>
            <p:nvPr/>
          </p:nvGrpSpPr>
          <p:grpSpPr>
            <a:xfrm>
              <a:off x="3387763" y="540952"/>
              <a:ext cx="7084821" cy="1880634"/>
              <a:chOff x="4037298" y="1905000"/>
              <a:chExt cx="4001802" cy="1880634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76E6DB40-FE3B-449E-BBAF-FA976D1BD657}"/>
                  </a:ext>
                </a:extLst>
              </p:cNvPr>
              <p:cNvCxnSpPr/>
              <p:nvPr/>
            </p:nvCxnSpPr>
            <p:spPr>
              <a:xfrm flipV="1">
                <a:off x="4375441" y="2380907"/>
                <a:ext cx="781998" cy="1143326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400556A-6AA4-4DBF-AF36-A8B90F3BB6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70783" y="2421175"/>
                <a:ext cx="696617" cy="1074500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3E8341B5-27CE-4DB2-B0E8-543C79BCCE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25306" y="2495550"/>
                <a:ext cx="1399419" cy="982183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CC1578ED-750B-4AA8-AC46-9699531C3F5F}"/>
                  </a:ext>
                </a:extLst>
              </p:cNvPr>
              <p:cNvSpPr/>
              <p:nvPr/>
            </p:nvSpPr>
            <p:spPr>
              <a:xfrm>
                <a:off x="5848350" y="3439614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394751E5-43F4-473C-8F58-AE1B2EE9559F}"/>
                  </a:ext>
                </a:extLst>
              </p:cNvPr>
              <p:cNvSpPr/>
              <p:nvPr/>
            </p:nvSpPr>
            <p:spPr>
              <a:xfrm>
                <a:off x="5105400" y="2352675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E1F88722-7790-45C7-9CF0-53FFC0BB6B15}"/>
                  </a:ext>
                </a:extLst>
              </p:cNvPr>
              <p:cNvSpPr txBox="1"/>
              <p:nvPr/>
            </p:nvSpPr>
            <p:spPr>
              <a:xfrm>
                <a:off x="4037298" y="3200859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A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5282794-44B1-4878-B4E3-AB9820FD902C}"/>
                  </a:ext>
                </a:extLst>
              </p:cNvPr>
              <p:cNvSpPr txBox="1"/>
              <p:nvPr/>
            </p:nvSpPr>
            <p:spPr>
              <a:xfrm>
                <a:off x="4924425" y="190500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B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A1AA6233-E7D5-4F2A-864B-08A0B2867C56}"/>
                  </a:ext>
                </a:extLst>
              </p:cNvPr>
              <p:cNvSpPr txBox="1"/>
              <p:nvPr/>
            </p:nvSpPr>
            <p:spPr>
              <a:xfrm>
                <a:off x="7277100" y="2390775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D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2AD014B0-8687-4E1F-8432-D06522A040F3}"/>
                  </a:ext>
                </a:extLst>
              </p:cNvPr>
              <p:cNvSpPr txBox="1"/>
              <p:nvPr/>
            </p:nvSpPr>
            <p:spPr>
              <a:xfrm rot="19285757">
                <a:off x="4367213" y="2512580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7F13270A-B163-4971-9DF3-AF4D7C5200F0}"/>
                  </a:ext>
                </a:extLst>
              </p:cNvPr>
              <p:cNvSpPr txBox="1"/>
              <p:nvPr/>
            </p:nvSpPr>
            <p:spPr>
              <a:xfrm rot="2508388">
                <a:off x="5207166" y="2497362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159313D5-5EE3-4D75-8D64-BD63C4851CDC}"/>
                  </a:ext>
                </a:extLst>
              </p:cNvPr>
              <p:cNvSpPr txBox="1"/>
              <p:nvPr/>
            </p:nvSpPr>
            <p:spPr>
              <a:xfrm rot="20305373">
                <a:off x="6233675" y="2487801"/>
                <a:ext cx="7826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8 cm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86188C1-7AD4-4D6E-85A5-971F8A36FA18}"/>
                </a:ext>
              </a:extLst>
            </p:cNvPr>
            <p:cNvSpPr txBox="1"/>
            <p:nvPr/>
          </p:nvSpPr>
          <p:spPr>
            <a:xfrm>
              <a:off x="6748132" y="1838720"/>
              <a:ext cx="13490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17DA39E-EBC5-4C36-ADE0-D6510FA5D1D4}"/>
              </a:ext>
            </a:extLst>
          </p:cNvPr>
          <p:cNvSpPr txBox="1"/>
          <p:nvPr/>
        </p:nvSpPr>
        <p:spPr>
          <a:xfrm>
            <a:off x="3815565" y="18898"/>
            <a:ext cx="6291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quen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với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14376E3-6F33-48C1-BE0B-48D64530D142}"/>
              </a:ext>
            </a:extLst>
          </p:cNvPr>
          <p:cNvSpPr txBox="1"/>
          <p:nvPr/>
        </p:nvSpPr>
        <p:spPr>
          <a:xfrm>
            <a:off x="60682" y="445396"/>
            <a:ext cx="465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/>
              </a:rPr>
              <a:t>a.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Ví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dụ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về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200" b="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287B62-A635-4A1C-AF92-5ECDD5C51754}"/>
              </a:ext>
            </a:extLst>
          </p:cNvPr>
          <p:cNvGrpSpPr/>
          <p:nvPr/>
        </p:nvGrpSpPr>
        <p:grpSpPr>
          <a:xfrm>
            <a:off x="-629113" y="2538226"/>
            <a:ext cx="14716624" cy="4487303"/>
            <a:chOff x="-629113" y="2538226"/>
            <a:chExt cx="14716624" cy="448730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B8E0ADA-B379-48BE-9E1E-812D3B82063F}"/>
                </a:ext>
              </a:extLst>
            </p:cNvPr>
            <p:cNvGrpSpPr/>
            <p:nvPr/>
          </p:nvGrpSpPr>
          <p:grpSpPr>
            <a:xfrm>
              <a:off x="-629113" y="3136526"/>
              <a:ext cx="5545085" cy="3889003"/>
              <a:chOff x="-545476" y="3141023"/>
              <a:chExt cx="5545085" cy="3889003"/>
            </a:xfrm>
          </p:grpSpPr>
          <p:pic>
            <p:nvPicPr>
              <p:cNvPr id="169" name="Picture 168" descr="Graphical user interface, text, application, chat or text message&#10;&#10;Description automatically generated">
                <a:extLst>
                  <a:ext uri="{FF2B5EF4-FFF2-40B4-BE49-F238E27FC236}">
                    <a16:creationId xmlns:a16="http://schemas.microsoft.com/office/drawing/2014/main" id="{14E8530D-852C-407D-9128-1256CD0E5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569" b="97608" l="9732" r="89933">
                            <a14:foregroundMark x1="34228" y1="93301" x2="25168" y2="93780"/>
                            <a14:foregroundMark x1="25168" y1="93780" x2="43289" y2="87560"/>
                            <a14:foregroundMark x1="43289" y1="87560" x2="22819" y2="95694"/>
                            <a14:foregroundMark x1="22819" y1="95694" x2="35906" y2="97608"/>
                            <a14:foregroundMark x1="35906" y1="97608" x2="45638" y2="91388"/>
                            <a14:foregroundMark x1="45638" y1="91388" x2="47651" y2="97608"/>
                            <a14:backgroundMark x1="65436" y1="9569" x2="59396" y2="33014"/>
                            <a14:backgroundMark x1="59396" y1="33014" x2="55705" y2="20096"/>
                            <a14:backgroundMark x1="55705" y1="20096" x2="47315" y2="36842"/>
                            <a14:backgroundMark x1="47315" y1="36842" x2="63087" y2="25359"/>
                            <a14:backgroundMark x1="63087" y1="25359" x2="55705" y2="14354"/>
                            <a14:backgroundMark x1="55705" y1="14354" x2="54027" y2="32536"/>
                            <a14:backgroundMark x1="54027" y1="32536" x2="62416" y2="27273"/>
                            <a14:backgroundMark x1="62416" y1="27273" x2="73154" y2="25837"/>
                            <a14:backgroundMark x1="73154" y1="25837" x2="59396" y2="44498"/>
                            <a14:backgroundMark x1="59396" y1="44498" x2="68792" y2="38278"/>
                            <a14:backgroundMark x1="68792" y1="38278" x2="70805" y2="24402"/>
                            <a14:backgroundMark x1="70805" y1="24402" x2="63423" y2="13397"/>
                            <a14:backgroundMark x1="63423" y1="13397" x2="87248" y2="31100"/>
                            <a14:backgroundMark x1="87248" y1="31100" x2="76846" y2="35885"/>
                            <a14:backgroundMark x1="76846" y1="35885" x2="88255" y2="36364"/>
                            <a14:backgroundMark x1="88255" y1="36364" x2="63423" y2="42584"/>
                            <a14:backgroundMark x1="63423" y1="42584" x2="73826" y2="39234"/>
                            <a14:backgroundMark x1="73826" y1="39234" x2="91275" y2="40670"/>
                            <a14:backgroundMark x1="91275" y1="40670" x2="87584" y2="26316"/>
                            <a14:backgroundMark x1="87584" y1="26316" x2="79530" y2="15789"/>
                            <a14:backgroundMark x1="79530" y1="15789" x2="66107" y2="14354"/>
                            <a14:backgroundMark x1="66107" y1="14354" x2="52013" y2="19617"/>
                            <a14:backgroundMark x1="52013" y1="19617" x2="73490" y2="24402"/>
                            <a14:backgroundMark x1="73490" y1="24402" x2="81544" y2="33493"/>
                            <a14:backgroundMark x1="81544" y1="33493" x2="85570" y2="296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45476" y="3141023"/>
                <a:ext cx="5545085" cy="3889003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41D9048D-B845-45D8-83ED-25C8616380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4470" y="4522740"/>
                <a:ext cx="392797" cy="386461"/>
              </a:xfrm>
              <a:prstGeom prst="rect">
                <a:avLst/>
              </a:prstGeom>
            </p:spPr>
          </p:pic>
        </p:grpSp>
        <p:sp>
          <p:nvSpPr>
            <p:cNvPr id="18" name="Speech Bubble: Rectangle 17">
              <a:extLst>
                <a:ext uri="{FF2B5EF4-FFF2-40B4-BE49-F238E27FC236}">
                  <a16:creationId xmlns:a16="http://schemas.microsoft.com/office/drawing/2014/main" id="{1D919AEE-DCB6-4A0C-8DBF-6E0CA4555640}"/>
                </a:ext>
              </a:extLst>
            </p:cNvPr>
            <p:cNvSpPr/>
            <p:nvPr/>
          </p:nvSpPr>
          <p:spPr>
            <a:xfrm>
              <a:off x="1891818" y="2694827"/>
              <a:ext cx="3704468" cy="2015712"/>
            </a:xfrm>
            <a:prstGeom prst="wedgeRectCallout">
              <a:avLst>
                <a:gd name="adj1" fmla="val -54887"/>
                <a:gd name="adj2" fmla="val 6282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Speech Bubble: Rectangle 186">
              <a:extLst>
                <a:ext uri="{FF2B5EF4-FFF2-40B4-BE49-F238E27FC236}">
                  <a16:creationId xmlns:a16="http://schemas.microsoft.com/office/drawing/2014/main" id="{A534910A-ABEC-40A5-BAF7-DAD1DE733CD3}"/>
                </a:ext>
              </a:extLst>
            </p:cNvPr>
            <p:cNvSpPr/>
            <p:nvPr/>
          </p:nvSpPr>
          <p:spPr>
            <a:xfrm>
              <a:off x="6454358" y="2616573"/>
              <a:ext cx="3619045" cy="2348344"/>
            </a:xfrm>
            <a:prstGeom prst="wedgeRectCallout">
              <a:avLst>
                <a:gd name="adj1" fmla="val 44849"/>
                <a:gd name="adj2" fmla="val 6986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6C5321A-B104-434B-B089-5B116E015D7F}"/>
                </a:ext>
              </a:extLst>
            </p:cNvPr>
            <p:cNvGrpSpPr/>
            <p:nvPr/>
          </p:nvGrpSpPr>
          <p:grpSpPr>
            <a:xfrm>
              <a:off x="8335784" y="3002385"/>
              <a:ext cx="5751727" cy="3925064"/>
              <a:chOff x="8335784" y="2932936"/>
              <a:chExt cx="5751727" cy="3925064"/>
            </a:xfrm>
          </p:grpSpPr>
          <p:pic>
            <p:nvPicPr>
              <p:cNvPr id="170" name="Picture 169" descr="Diagram&#10;&#10;Description automatically generated">
                <a:extLst>
                  <a:ext uri="{FF2B5EF4-FFF2-40B4-BE49-F238E27FC236}">
                    <a16:creationId xmlns:a16="http://schemas.microsoft.com/office/drawing/2014/main" id="{500B1AB9-07C3-4B7B-BC9A-5EEED5FA4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8077" b="99231" l="7612" r="89764">
                            <a14:foregroundMark x1="84252" y1="31538" x2="83972" y2="31200"/>
                            <a14:foregroundMark x1="36483" y1="76154" x2="36483" y2="76154"/>
                            <a14:foregroundMark x1="32808" y1="62308" x2="32808" y2="62308"/>
                            <a14:foregroundMark x1="41207" y1="62308" x2="41207" y2="62308"/>
                            <a14:foregroundMark x1="41995" y1="59615" x2="41995" y2="59615"/>
                            <a14:foregroundMark x1="36220" y1="65000" x2="36220" y2="65000"/>
                            <a14:foregroundMark x1="30709" y1="64615" x2="30709" y2="64615"/>
                            <a14:foregroundMark x1="46982" y1="65769" x2="46982" y2="65769"/>
                            <a14:foregroundMark x1="49606" y1="65000" x2="49606" y2="65000"/>
                            <a14:foregroundMark x1="38058" y1="62308" x2="38058" y2="62308"/>
                            <a14:foregroundMark x1="40420" y1="64615" x2="40420" y2="64615"/>
                            <a14:foregroundMark x1="44619" y1="64615" x2="44619" y2="64615"/>
                            <a14:foregroundMark x1="46719" y1="63077" x2="46719" y2="63077"/>
                            <a14:foregroundMark x1="46982" y1="61923" x2="46982" y2="61923"/>
                            <a14:foregroundMark x1="59580" y1="77308" x2="59580" y2="77308"/>
                            <a14:foregroundMark x1="65617" y1="78462" x2="65617" y2="78462"/>
                            <a14:foregroundMark x1="43832" y1="78846" x2="43832" y2="78846"/>
                            <a14:foregroundMark x1="27822" y1="79231" x2="27822" y2="79231"/>
                            <a14:foregroundMark x1="22572" y1="79231" x2="22572" y2="79231"/>
                            <a14:foregroundMark x1="14173" y1="88846" x2="14173" y2="88846"/>
                            <a14:foregroundMark x1="24147" y1="78462" x2="24147" y2="78462"/>
                            <a14:foregroundMark x1="13123" y1="81923" x2="13123" y2="81923"/>
                            <a14:foregroundMark x1="21522" y1="78846" x2="24409" y2="78846"/>
                            <a14:foregroundMark x1="35696" y1="78846" x2="35696" y2="78846"/>
                            <a14:foregroundMark x1="35696" y1="78846" x2="35696" y2="78846"/>
                            <a14:foregroundMark x1="33333" y1="74231" x2="33333" y2="74231"/>
                            <a14:foregroundMark x1="28346" y1="78077" x2="28346" y2="78077"/>
                            <a14:foregroundMark x1="16798" y1="76923" x2="16798" y2="76923"/>
                            <a14:foregroundMark x1="18898" y1="82692" x2="18898" y2="82692"/>
                            <a14:foregroundMark x1="28084" y1="83846" x2="33858" y2="83846"/>
                            <a14:foregroundMark x1="37533" y1="83846" x2="39108" y2="83846"/>
                            <a14:foregroundMark x1="44882" y1="82692" x2="44882" y2="82692"/>
                            <a14:foregroundMark x1="48294" y1="81538" x2="48294" y2="81538"/>
                            <a14:foregroundMark x1="52493" y1="80769" x2="52493" y2="80769"/>
                            <a14:foregroundMark x1="44357" y1="94615" x2="44357" y2="94615"/>
                            <a14:foregroundMark x1="38583" y1="96154" x2="38583" y2="96154"/>
                            <a14:foregroundMark x1="35171" y1="96154" x2="35171" y2="96154"/>
                            <a14:foregroundMark x1="34383" y1="80385" x2="34383" y2="80385"/>
                            <a14:foregroundMark x1="34383" y1="75385" x2="34383" y2="74231"/>
                            <a14:foregroundMark x1="26247" y1="77692" x2="45669" y2="76538"/>
                            <a14:foregroundMark x1="45669" y1="76538" x2="13123" y2="79231"/>
                            <a14:foregroundMark x1="13123" y1="79231" x2="33071" y2="75000"/>
                            <a14:foregroundMark x1="38583" y1="81154" x2="41207" y2="95000"/>
                            <a14:foregroundMark x1="41207" y1="95000" x2="42782" y2="98462"/>
                            <a14:foregroundMark x1="52756" y1="81923" x2="14698" y2="80000"/>
                            <a14:foregroundMark x1="14698" y1="80000" x2="11024" y2="81538"/>
                            <a14:foregroundMark x1="48031" y1="75769" x2="48031" y2="75769"/>
                            <a14:foregroundMark x1="48031" y1="75769" x2="48031" y2="75769"/>
                            <a14:foregroundMark x1="52756" y1="79615" x2="52756" y2="79615"/>
                            <a14:foregroundMark x1="59055" y1="84615" x2="59055" y2="84615"/>
                            <a14:foregroundMark x1="46982" y1="81154" x2="46982" y2="81154"/>
                            <a14:foregroundMark x1="13911" y1="78846" x2="13911" y2="78846"/>
                            <a14:foregroundMark x1="14436" y1="73846" x2="14436" y2="73846"/>
                            <a14:foregroundMark x1="14698" y1="73462" x2="17585" y2="73462"/>
                            <a14:foregroundMark x1="28346" y1="71538" x2="29396" y2="71538"/>
                            <a14:foregroundMark x1="32283" y1="71538" x2="36483" y2="73462"/>
                            <a14:foregroundMark x1="40420" y1="73462" x2="42520" y2="75385"/>
                            <a14:foregroundMark x1="48556" y1="74231" x2="51444" y2="78846"/>
                            <a14:foregroundMark x1="53806" y1="79615" x2="55118" y2="81923"/>
                            <a14:foregroundMark x1="55381" y1="81923" x2="55381" y2="81923"/>
                            <a14:foregroundMark x1="55906" y1="82308" x2="58005" y2="88462"/>
                            <a14:foregroundMark x1="58793" y1="82692" x2="58793" y2="82692"/>
                            <a14:foregroundMark x1="59318" y1="76923" x2="59318" y2="76923"/>
                            <a14:foregroundMark x1="60367" y1="73462" x2="60367" y2="73462"/>
                            <a14:foregroundMark x1="59318" y1="73462" x2="54331" y2="76154"/>
                            <a14:foregroundMark x1="36745" y1="74615" x2="36745" y2="76154"/>
                            <a14:foregroundMark x1="35696" y1="75769" x2="32283" y2="76538"/>
                            <a14:foregroundMark x1="11024" y1="71923" x2="11024" y2="71923"/>
                            <a14:foregroundMark x1="9449" y1="73846" x2="9449" y2="73846"/>
                            <a14:foregroundMark x1="9449" y1="71154" x2="9449" y2="72308"/>
                            <a14:foregroundMark x1="9449" y1="72308" x2="9449" y2="72308"/>
                            <a14:foregroundMark x1="7874" y1="73462" x2="7874" y2="73462"/>
                            <a14:foregroundMark x1="8399" y1="85000" x2="8399" y2="85000"/>
                            <a14:foregroundMark x1="46982" y1="98077" x2="46982" y2="98077"/>
                            <a14:foregroundMark x1="47507" y1="96923" x2="47507" y2="96923"/>
                            <a14:foregroundMark x1="32283" y1="97308" x2="32283" y2="97308"/>
                            <a14:foregroundMark x1="47769" y1="99615" x2="47769" y2="99615"/>
                            <a14:foregroundMark x1="7874" y1="80000" x2="7874" y2="80000"/>
                            <a14:backgroundMark x1="66142" y1="24231" x2="79528" y2="16538"/>
                            <a14:backgroundMark x1="79528" y1="16538" x2="50394" y2="12308"/>
                            <a14:backgroundMark x1="50394" y1="12308" x2="63255" y2="10385"/>
                            <a14:backgroundMark x1="63255" y1="10385" x2="71654" y2="11538"/>
                            <a14:backgroundMark x1="71654" y1="11538" x2="82152" y2="19231"/>
                            <a14:backgroundMark x1="82152" y1="19231" x2="67454" y2="26923"/>
                            <a14:backgroundMark x1="67454" y1="26923" x2="81627" y2="27692"/>
                            <a14:backgroundMark x1="81627" y1="27692" x2="56693" y2="30000"/>
                            <a14:backgroundMark x1="56693" y1="30000" x2="58268" y2="28846"/>
                            <a14:backgroundMark x1="57218" y1="25769" x2="66667" y2="26154"/>
                            <a14:backgroundMark x1="66667" y1="26154" x2="55906" y2="17308"/>
                            <a14:backgroundMark x1="55906" y1="17308" x2="62467" y2="32308"/>
                            <a14:backgroundMark x1="62467" y1="32308" x2="54068" y2="21923"/>
                            <a14:backgroundMark x1="54068" y1="21923" x2="84777" y2="18077"/>
                            <a14:backgroundMark x1="84777" y1="18077" x2="85039" y2="31154"/>
                            <a14:backgroundMark x1="85039" y1="31154" x2="88976" y2="33846"/>
                            <a14:backgroundMark x1="60105" y1="26154" x2="53281" y2="18846"/>
                            <a14:backgroundMark x1="53281" y1="18846" x2="56430" y2="35000"/>
                            <a14:backgroundMark x1="56430" y1="35000" x2="77165" y2="26538"/>
                            <a14:backgroundMark x1="77165" y1="26538" x2="82677" y2="15769"/>
                            <a14:backgroundMark x1="82677" y1="15769" x2="84514" y2="29615"/>
                            <a14:backgroundMark x1="84514" y1="29615" x2="84514" y2="25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5784" y="2932936"/>
                <a:ext cx="5751727" cy="3925064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30D6B860-396F-4C02-8F31-8959CB2FA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75800" y="4757737"/>
                <a:ext cx="286537" cy="341406"/>
              </a:xfrm>
              <a:prstGeom prst="rect">
                <a:avLst/>
              </a:prstGeom>
            </p:spPr>
          </p:pic>
        </p:grp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AE9E035D-E619-49CB-8DB7-3F80F1A49B07}"/>
                </a:ext>
              </a:extLst>
            </p:cNvPr>
            <p:cNvSpPr txBox="1"/>
            <p:nvPr/>
          </p:nvSpPr>
          <p:spPr>
            <a:xfrm>
              <a:off x="1872470" y="2723494"/>
              <a:ext cx="3743164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200" b="1" dirty="0" err="1"/>
                <a:t>Để</a:t>
              </a:r>
              <a:r>
                <a:rPr lang="en-US" sz="3200" b="1" dirty="0"/>
                <a:t> </a:t>
              </a:r>
              <a:r>
                <a:rPr lang="en-US" sz="3200" b="1" dirty="0" err="1"/>
                <a:t>tính</a:t>
              </a:r>
              <a:r>
                <a:rPr lang="en-US" sz="3200" b="1" dirty="0"/>
                <a:t> </a:t>
              </a:r>
              <a:r>
                <a:rPr lang="en-US" sz="3200" b="1" dirty="0" err="1"/>
                <a:t>độ</a:t>
              </a:r>
              <a:r>
                <a:rPr lang="en-US" sz="3200" b="1" dirty="0"/>
                <a:t> </a:t>
              </a:r>
              <a:r>
                <a:rPr lang="en-US" sz="3200" b="1" dirty="0" err="1"/>
                <a:t>dài</a:t>
              </a:r>
              <a:r>
                <a:rPr lang="en-US" sz="3200" b="1" dirty="0"/>
                <a:t> </a:t>
              </a:r>
              <a:r>
                <a:rPr lang="en-US" sz="3200" b="1" dirty="0" err="1"/>
                <a:t>đường</a:t>
              </a:r>
              <a:r>
                <a:rPr lang="en-US" sz="3200" b="1" dirty="0"/>
                <a:t> </a:t>
              </a:r>
              <a:r>
                <a:rPr lang="en-US" sz="3200" b="1" dirty="0" err="1"/>
                <a:t>gấp</a:t>
              </a:r>
              <a:r>
                <a:rPr lang="en-US" sz="3200" b="1" dirty="0"/>
                <a:t> </a:t>
              </a:r>
              <a:r>
                <a:rPr lang="en-US" sz="3200" b="1" dirty="0" err="1"/>
                <a:t>khúc</a:t>
              </a:r>
              <a:r>
                <a:rPr lang="en-US" sz="3200" b="1" dirty="0"/>
                <a:t> ABC, ta </a:t>
              </a:r>
              <a:r>
                <a:rPr lang="en-US" sz="3200" b="1" dirty="0" err="1"/>
                <a:t>tính</a:t>
              </a:r>
              <a:r>
                <a:rPr lang="en-US" sz="3200" b="1" dirty="0"/>
                <a:t>: 5+5 </a:t>
              </a:r>
              <a:r>
                <a:rPr lang="en-US" sz="3200" b="1" dirty="0" err="1"/>
                <a:t>hoặc</a:t>
              </a:r>
              <a:r>
                <a:rPr lang="en-US" sz="3200" b="1" dirty="0"/>
                <a:t> 5 x 2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B990CF44-8EC0-4DBC-B084-D3E5657B8BC1}"/>
                </a:ext>
              </a:extLst>
            </p:cNvPr>
            <p:cNvSpPr txBox="1"/>
            <p:nvPr/>
          </p:nvSpPr>
          <p:spPr>
            <a:xfrm>
              <a:off x="6541639" y="2538226"/>
              <a:ext cx="370446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/>
                <a:t>Để</a:t>
              </a:r>
              <a:r>
                <a:rPr lang="en-US" sz="3200" b="1" dirty="0"/>
                <a:t> </a:t>
              </a:r>
              <a:r>
                <a:rPr lang="en-US" sz="3200" b="1" dirty="0" err="1"/>
                <a:t>tính</a:t>
              </a:r>
              <a:r>
                <a:rPr lang="en-US" sz="3200" b="1" dirty="0"/>
                <a:t> </a:t>
              </a:r>
              <a:r>
                <a:rPr lang="en-US" sz="3200" b="1" dirty="0" err="1"/>
                <a:t>độ</a:t>
              </a:r>
              <a:r>
                <a:rPr lang="en-US" sz="3200" b="1" dirty="0"/>
                <a:t> </a:t>
              </a:r>
              <a:r>
                <a:rPr lang="en-US" sz="3200" b="1" dirty="0" err="1"/>
                <a:t>dài</a:t>
              </a:r>
              <a:r>
                <a:rPr lang="en-US" sz="3200" b="1" dirty="0"/>
                <a:t> </a:t>
              </a:r>
              <a:r>
                <a:rPr lang="en-US" sz="3200" b="1" dirty="0" err="1"/>
                <a:t>đường</a:t>
              </a:r>
              <a:r>
                <a:rPr lang="en-US" sz="3200" b="1" dirty="0"/>
                <a:t> </a:t>
              </a:r>
              <a:r>
                <a:rPr lang="en-US" sz="3200" b="1" dirty="0" err="1"/>
                <a:t>gấp</a:t>
              </a:r>
              <a:r>
                <a:rPr lang="en-US" sz="3200" b="1" dirty="0"/>
                <a:t> </a:t>
              </a:r>
              <a:r>
                <a:rPr lang="en-US" sz="3200" b="1" dirty="0" err="1"/>
                <a:t>khúc</a:t>
              </a:r>
              <a:r>
                <a:rPr lang="en-US" sz="3200" b="1" dirty="0"/>
                <a:t> ABCD, ta </a:t>
              </a:r>
              <a:r>
                <a:rPr lang="en-US" sz="3200" b="1" dirty="0" err="1"/>
                <a:t>tính</a:t>
              </a:r>
              <a:r>
                <a:rPr lang="en-US" sz="3200" b="1" dirty="0"/>
                <a:t>: 5+5+8 </a:t>
              </a:r>
              <a:r>
                <a:rPr lang="en-US" sz="3200" b="1" dirty="0" err="1"/>
                <a:t>hoặc</a:t>
              </a:r>
              <a:r>
                <a:rPr lang="en-US" sz="3200" b="1" dirty="0"/>
                <a:t> 5x2+8</a:t>
              </a:r>
            </a:p>
          </p:txBody>
        </p: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1A2D0BE-5798-4B8F-8A23-46A6ABD25AAE}"/>
              </a:ext>
            </a:extLst>
          </p:cNvPr>
          <p:cNvSpPr/>
          <p:nvPr/>
        </p:nvSpPr>
        <p:spPr>
          <a:xfrm>
            <a:off x="262359" y="4970627"/>
            <a:ext cx="11667281" cy="1383095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5 + 5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 24 – 7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 5 x 2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 8 : 2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 5 + 5 + 8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 5 x 2 + 8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 18 : 3 – 2 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800" b="1" dirty="0">
                <a:solidFill>
                  <a:schemeClr val="tx1"/>
                </a:solidFill>
              </a:rPr>
              <a:t>… </a:t>
            </a:r>
            <a:r>
              <a:rPr lang="en-US" sz="2800" b="1" dirty="0" err="1">
                <a:solidFill>
                  <a:srgbClr val="FF0000"/>
                </a:solidFill>
              </a:rPr>
              <a:t>là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các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biểu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thức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9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-0.00195 -0.36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83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4" grpId="0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5693101"/>
            <a:ext cx="12192000" cy="1227907"/>
            <a:chOff x="-103653" y="4302114"/>
            <a:chExt cx="12316291" cy="2658688"/>
          </a:xfrm>
        </p:grpSpPr>
        <p:grpSp>
          <p:nvGrpSpPr>
            <p:cNvPr id="568" name="组合 567"/>
            <p:cNvGrpSpPr/>
            <p:nvPr/>
          </p:nvGrpSpPr>
          <p:grpSpPr>
            <a:xfrm>
              <a:off x="9494553" y="4698807"/>
              <a:ext cx="468314" cy="594700"/>
              <a:chOff x="5549900" y="1920874"/>
              <a:chExt cx="531813" cy="675336"/>
            </a:xfrm>
          </p:grpSpPr>
          <p:grpSp>
            <p:nvGrpSpPr>
              <p:cNvPr id="569" name="组合 568"/>
              <p:cNvGrpSpPr/>
              <p:nvPr/>
            </p:nvGrpSpPr>
            <p:grpSpPr>
              <a:xfrm>
                <a:off x="5549900" y="1920874"/>
                <a:ext cx="531813" cy="520701"/>
                <a:chOff x="5549900" y="3082925"/>
                <a:chExt cx="531813" cy="520701"/>
              </a:xfrm>
            </p:grpSpPr>
            <p:sp>
              <p:nvSpPr>
                <p:cNvPr id="571" name="Freeform 281"/>
                <p:cNvSpPr/>
                <p:nvPr/>
              </p:nvSpPr>
              <p:spPr bwMode="auto">
                <a:xfrm>
                  <a:off x="5626100" y="3082925"/>
                  <a:ext cx="327025" cy="174625"/>
                </a:xfrm>
                <a:custGeom>
                  <a:avLst/>
                  <a:gdLst>
                    <a:gd name="T0" fmla="*/ 65 w 77"/>
                    <a:gd name="T1" fmla="*/ 23 h 41"/>
                    <a:gd name="T2" fmla="*/ 48 w 77"/>
                    <a:gd name="T3" fmla="*/ 12 h 41"/>
                    <a:gd name="T4" fmla="*/ 38 w 77"/>
                    <a:gd name="T5" fmla="*/ 1 h 41"/>
                    <a:gd name="T6" fmla="*/ 26 w 77"/>
                    <a:gd name="T7" fmla="*/ 11 h 41"/>
                    <a:gd name="T8" fmla="*/ 11 w 77"/>
                    <a:gd name="T9" fmla="*/ 25 h 41"/>
                    <a:gd name="T10" fmla="*/ 1 w 77"/>
                    <a:gd name="T11" fmla="*/ 33 h 41"/>
                    <a:gd name="T12" fmla="*/ 27 w 77"/>
                    <a:gd name="T13" fmla="*/ 41 h 41"/>
                    <a:gd name="T14" fmla="*/ 61 w 77"/>
                    <a:gd name="T15" fmla="*/ 38 h 41"/>
                    <a:gd name="T16" fmla="*/ 76 w 77"/>
                    <a:gd name="T17" fmla="*/ 31 h 41"/>
                    <a:gd name="T18" fmla="*/ 65 w 77"/>
                    <a:gd name="T19" fmla="*/ 2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7" h="41">
                      <a:moveTo>
                        <a:pt x="65" y="23"/>
                      </a:moveTo>
                      <a:cubicBezTo>
                        <a:pt x="59" y="20"/>
                        <a:pt x="53" y="17"/>
                        <a:pt x="48" y="12"/>
                      </a:cubicBezTo>
                      <a:cubicBezTo>
                        <a:pt x="45" y="9"/>
                        <a:pt x="42" y="1"/>
                        <a:pt x="38" y="1"/>
                      </a:cubicBezTo>
                      <a:cubicBezTo>
                        <a:pt x="31" y="0"/>
                        <a:pt x="29" y="7"/>
                        <a:pt x="26" y="11"/>
                      </a:cubicBezTo>
                      <a:cubicBezTo>
                        <a:pt x="21" y="16"/>
                        <a:pt x="17" y="21"/>
                        <a:pt x="11" y="25"/>
                      </a:cubicBezTo>
                      <a:cubicBezTo>
                        <a:pt x="8" y="27"/>
                        <a:pt x="0" y="29"/>
                        <a:pt x="1" y="33"/>
                      </a:cubicBezTo>
                      <a:cubicBezTo>
                        <a:pt x="3" y="40"/>
                        <a:pt x="22" y="40"/>
                        <a:pt x="27" y="41"/>
                      </a:cubicBezTo>
                      <a:cubicBezTo>
                        <a:pt x="39" y="41"/>
                        <a:pt x="50" y="40"/>
                        <a:pt x="61" y="38"/>
                      </a:cubicBezTo>
                      <a:cubicBezTo>
                        <a:pt x="64" y="37"/>
                        <a:pt x="75" y="35"/>
                        <a:pt x="76" y="31"/>
                      </a:cubicBezTo>
                      <a:cubicBezTo>
                        <a:pt x="77" y="27"/>
                        <a:pt x="68" y="24"/>
                        <a:pt x="65" y="23"/>
                      </a:cubicBezTo>
                      <a:close/>
                    </a:path>
                  </a:pathLst>
                </a:custGeom>
                <a:solidFill>
                  <a:srgbClr val="326A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2" name="Freeform 282"/>
                <p:cNvSpPr/>
                <p:nvPr/>
              </p:nvSpPr>
              <p:spPr bwMode="auto">
                <a:xfrm>
                  <a:off x="5583238" y="3232150"/>
                  <a:ext cx="412750" cy="192088"/>
                </a:xfrm>
                <a:custGeom>
                  <a:avLst/>
                  <a:gdLst>
                    <a:gd name="T0" fmla="*/ 34 w 97"/>
                    <a:gd name="T1" fmla="*/ 0 h 45"/>
                    <a:gd name="T2" fmla="*/ 6 w 97"/>
                    <a:gd name="T3" fmla="*/ 29 h 45"/>
                    <a:gd name="T4" fmla="*/ 5 w 97"/>
                    <a:gd name="T5" fmla="*/ 38 h 45"/>
                    <a:gd name="T6" fmla="*/ 15 w 97"/>
                    <a:gd name="T7" fmla="*/ 41 h 45"/>
                    <a:gd name="T8" fmla="*/ 66 w 97"/>
                    <a:gd name="T9" fmla="*/ 41 h 45"/>
                    <a:gd name="T10" fmla="*/ 90 w 97"/>
                    <a:gd name="T11" fmla="*/ 35 h 45"/>
                    <a:gd name="T12" fmla="*/ 94 w 97"/>
                    <a:gd name="T13" fmla="*/ 28 h 45"/>
                    <a:gd name="T14" fmla="*/ 84 w 97"/>
                    <a:gd name="T15" fmla="*/ 24 h 45"/>
                    <a:gd name="T16" fmla="*/ 75 w 97"/>
                    <a:gd name="T17" fmla="*/ 19 h 45"/>
                    <a:gd name="T18" fmla="*/ 62 w 97"/>
                    <a:gd name="T1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45">
                      <a:moveTo>
                        <a:pt x="34" y="0"/>
                      </a:moveTo>
                      <a:cubicBezTo>
                        <a:pt x="28" y="13"/>
                        <a:pt x="19" y="24"/>
                        <a:pt x="6" y="29"/>
                      </a:cubicBezTo>
                      <a:cubicBezTo>
                        <a:pt x="2" y="32"/>
                        <a:pt x="0" y="34"/>
                        <a:pt x="5" y="38"/>
                      </a:cubicBezTo>
                      <a:cubicBezTo>
                        <a:pt x="8" y="40"/>
                        <a:pt x="11" y="40"/>
                        <a:pt x="15" y="41"/>
                      </a:cubicBezTo>
                      <a:cubicBezTo>
                        <a:pt x="32" y="45"/>
                        <a:pt x="49" y="43"/>
                        <a:pt x="66" y="41"/>
                      </a:cubicBezTo>
                      <a:cubicBezTo>
                        <a:pt x="74" y="41"/>
                        <a:pt x="83" y="40"/>
                        <a:pt x="90" y="35"/>
                      </a:cubicBezTo>
                      <a:cubicBezTo>
                        <a:pt x="94" y="33"/>
                        <a:pt x="97" y="30"/>
                        <a:pt x="94" y="28"/>
                      </a:cubicBezTo>
                      <a:cubicBezTo>
                        <a:pt x="92" y="26"/>
                        <a:pt x="87" y="25"/>
                        <a:pt x="84" y="24"/>
                      </a:cubicBezTo>
                      <a:cubicBezTo>
                        <a:pt x="81" y="23"/>
                        <a:pt x="78" y="21"/>
                        <a:pt x="75" y="19"/>
                      </a:cubicBezTo>
                      <a:cubicBezTo>
                        <a:pt x="70" y="13"/>
                        <a:pt x="66" y="7"/>
                        <a:pt x="62" y="0"/>
                      </a:cubicBezTo>
                    </a:path>
                  </a:pathLst>
                </a:custGeom>
                <a:solidFill>
                  <a:srgbClr val="326A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3" name="Freeform 283"/>
                <p:cNvSpPr/>
                <p:nvPr/>
              </p:nvSpPr>
              <p:spPr bwMode="auto">
                <a:xfrm>
                  <a:off x="5549900" y="3373438"/>
                  <a:ext cx="531813" cy="230188"/>
                </a:xfrm>
                <a:custGeom>
                  <a:avLst/>
                  <a:gdLst>
                    <a:gd name="T0" fmla="*/ 39 w 125"/>
                    <a:gd name="T1" fmla="*/ 3 h 54"/>
                    <a:gd name="T2" fmla="*/ 14 w 125"/>
                    <a:gd name="T3" fmla="*/ 31 h 54"/>
                    <a:gd name="T4" fmla="*/ 3 w 125"/>
                    <a:gd name="T5" fmla="*/ 39 h 54"/>
                    <a:gd name="T6" fmla="*/ 11 w 125"/>
                    <a:gd name="T7" fmla="*/ 47 h 54"/>
                    <a:gd name="T8" fmla="*/ 46 w 125"/>
                    <a:gd name="T9" fmla="*/ 53 h 54"/>
                    <a:gd name="T10" fmla="*/ 94 w 125"/>
                    <a:gd name="T11" fmla="*/ 48 h 54"/>
                    <a:gd name="T12" fmla="*/ 116 w 125"/>
                    <a:gd name="T13" fmla="*/ 38 h 54"/>
                    <a:gd name="T14" fmla="*/ 109 w 125"/>
                    <a:gd name="T15" fmla="*/ 27 h 54"/>
                    <a:gd name="T16" fmla="*/ 80 w 125"/>
                    <a:gd name="T17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5" h="54">
                      <a:moveTo>
                        <a:pt x="39" y="3"/>
                      </a:moveTo>
                      <a:cubicBezTo>
                        <a:pt x="31" y="12"/>
                        <a:pt x="24" y="24"/>
                        <a:pt x="14" y="31"/>
                      </a:cubicBezTo>
                      <a:cubicBezTo>
                        <a:pt x="11" y="34"/>
                        <a:pt x="4" y="36"/>
                        <a:pt x="3" y="39"/>
                      </a:cubicBezTo>
                      <a:cubicBezTo>
                        <a:pt x="0" y="44"/>
                        <a:pt x="7" y="46"/>
                        <a:pt x="11" y="47"/>
                      </a:cubicBezTo>
                      <a:cubicBezTo>
                        <a:pt x="21" y="52"/>
                        <a:pt x="35" y="53"/>
                        <a:pt x="46" y="53"/>
                      </a:cubicBezTo>
                      <a:cubicBezTo>
                        <a:pt x="63" y="54"/>
                        <a:pt x="78" y="53"/>
                        <a:pt x="94" y="48"/>
                      </a:cubicBezTo>
                      <a:cubicBezTo>
                        <a:pt x="102" y="46"/>
                        <a:pt x="110" y="43"/>
                        <a:pt x="116" y="38"/>
                      </a:cubicBezTo>
                      <a:cubicBezTo>
                        <a:pt x="125" y="31"/>
                        <a:pt x="116" y="29"/>
                        <a:pt x="109" y="27"/>
                      </a:cubicBezTo>
                      <a:cubicBezTo>
                        <a:pt x="96" y="22"/>
                        <a:pt x="87" y="12"/>
                        <a:pt x="80" y="0"/>
                      </a:cubicBezTo>
                    </a:path>
                  </a:pathLst>
                </a:custGeom>
                <a:solidFill>
                  <a:srgbClr val="326A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4" name="Oval 284"/>
                <p:cNvSpPr>
                  <a:spLocks noChangeArrowheads="1"/>
                </p:cNvSpPr>
                <p:nvPr/>
              </p:nvSpPr>
              <p:spPr bwMode="auto">
                <a:xfrm>
                  <a:off x="5749925" y="3163888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5" name="Oval 285"/>
                <p:cNvSpPr>
                  <a:spLocks noChangeArrowheads="1"/>
                </p:cNvSpPr>
                <p:nvPr/>
              </p:nvSpPr>
              <p:spPr bwMode="auto">
                <a:xfrm>
                  <a:off x="5864225" y="3198813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6" name="Oval 286"/>
                <p:cNvSpPr>
                  <a:spLocks noChangeArrowheads="1"/>
                </p:cNvSpPr>
                <p:nvPr/>
              </p:nvSpPr>
              <p:spPr bwMode="auto">
                <a:xfrm>
                  <a:off x="5775325" y="3100388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7" name="Oval 287"/>
                <p:cNvSpPr>
                  <a:spLocks noChangeArrowheads="1"/>
                </p:cNvSpPr>
                <p:nvPr/>
              </p:nvSpPr>
              <p:spPr bwMode="auto">
                <a:xfrm>
                  <a:off x="5673725" y="3211513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8" name="Oval 288"/>
                <p:cNvSpPr>
                  <a:spLocks noChangeArrowheads="1"/>
                </p:cNvSpPr>
                <p:nvPr/>
              </p:nvSpPr>
              <p:spPr bwMode="auto">
                <a:xfrm>
                  <a:off x="5770563" y="3271838"/>
                  <a:ext cx="17463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79" name="Oval 289"/>
                <p:cNvSpPr>
                  <a:spLocks noChangeArrowheads="1"/>
                </p:cNvSpPr>
                <p:nvPr/>
              </p:nvSpPr>
              <p:spPr bwMode="auto">
                <a:xfrm>
                  <a:off x="5872163" y="3305175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0" name="Oval 290"/>
                <p:cNvSpPr>
                  <a:spLocks noChangeArrowheads="1"/>
                </p:cNvSpPr>
                <p:nvPr/>
              </p:nvSpPr>
              <p:spPr bwMode="auto">
                <a:xfrm>
                  <a:off x="5805488" y="3352800"/>
                  <a:ext cx="15875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1" name="Oval 291"/>
                <p:cNvSpPr>
                  <a:spLocks noChangeArrowheads="1"/>
                </p:cNvSpPr>
                <p:nvPr/>
              </p:nvSpPr>
              <p:spPr bwMode="auto">
                <a:xfrm>
                  <a:off x="5694363" y="3340100"/>
                  <a:ext cx="17463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2" name="Oval 292"/>
                <p:cNvSpPr>
                  <a:spLocks noChangeArrowheads="1"/>
                </p:cNvSpPr>
                <p:nvPr/>
              </p:nvSpPr>
              <p:spPr bwMode="auto">
                <a:xfrm>
                  <a:off x="5613400" y="3373438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3" name="Oval 293"/>
                <p:cNvSpPr>
                  <a:spLocks noChangeArrowheads="1"/>
                </p:cNvSpPr>
                <p:nvPr/>
              </p:nvSpPr>
              <p:spPr bwMode="auto">
                <a:xfrm>
                  <a:off x="5924550" y="3355975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4" name="Oval 294"/>
                <p:cNvSpPr>
                  <a:spLocks noChangeArrowheads="1"/>
                </p:cNvSpPr>
                <p:nvPr/>
              </p:nvSpPr>
              <p:spPr bwMode="auto">
                <a:xfrm>
                  <a:off x="5724525" y="3441700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5" name="Oval 295"/>
                <p:cNvSpPr>
                  <a:spLocks noChangeArrowheads="1"/>
                </p:cNvSpPr>
                <p:nvPr/>
              </p:nvSpPr>
              <p:spPr bwMode="auto">
                <a:xfrm>
                  <a:off x="5826125" y="3459163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6" name="Oval 296"/>
                <p:cNvSpPr>
                  <a:spLocks noChangeArrowheads="1"/>
                </p:cNvSpPr>
                <p:nvPr/>
              </p:nvSpPr>
              <p:spPr bwMode="auto">
                <a:xfrm>
                  <a:off x="5894388" y="3429000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7" name="Oval 297"/>
                <p:cNvSpPr>
                  <a:spLocks noChangeArrowheads="1"/>
                </p:cNvSpPr>
                <p:nvPr/>
              </p:nvSpPr>
              <p:spPr bwMode="auto">
                <a:xfrm>
                  <a:off x="5765800" y="3519488"/>
                  <a:ext cx="17463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8" name="Oval 298"/>
                <p:cNvSpPr>
                  <a:spLocks noChangeArrowheads="1"/>
                </p:cNvSpPr>
                <p:nvPr/>
              </p:nvSpPr>
              <p:spPr bwMode="auto">
                <a:xfrm>
                  <a:off x="5897563" y="3509963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89" name="Oval 299"/>
                <p:cNvSpPr>
                  <a:spLocks noChangeArrowheads="1"/>
                </p:cNvSpPr>
                <p:nvPr/>
              </p:nvSpPr>
              <p:spPr bwMode="auto">
                <a:xfrm>
                  <a:off x="6000750" y="3509963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90" name="Oval 300"/>
                <p:cNvSpPr>
                  <a:spLocks noChangeArrowheads="1"/>
                </p:cNvSpPr>
                <p:nvPr/>
              </p:nvSpPr>
              <p:spPr bwMode="auto">
                <a:xfrm>
                  <a:off x="5830888" y="3565525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91" name="Oval 301"/>
                <p:cNvSpPr>
                  <a:spLocks noChangeArrowheads="1"/>
                </p:cNvSpPr>
                <p:nvPr/>
              </p:nvSpPr>
              <p:spPr bwMode="auto">
                <a:xfrm>
                  <a:off x="5681663" y="3557588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92" name="Oval 302"/>
                <p:cNvSpPr>
                  <a:spLocks noChangeArrowheads="1"/>
                </p:cNvSpPr>
                <p:nvPr/>
              </p:nvSpPr>
              <p:spPr bwMode="auto">
                <a:xfrm>
                  <a:off x="5588000" y="3527425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593" name="Oval 303"/>
                <p:cNvSpPr>
                  <a:spLocks noChangeArrowheads="1"/>
                </p:cNvSpPr>
                <p:nvPr/>
              </p:nvSpPr>
              <p:spPr bwMode="auto">
                <a:xfrm>
                  <a:off x="5673725" y="3476625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</p:grpSp>
          <p:sp>
            <p:nvSpPr>
              <p:cNvPr id="570" name="Freeform 304"/>
              <p:cNvSpPr/>
              <p:nvPr/>
            </p:nvSpPr>
            <p:spPr bwMode="auto">
              <a:xfrm>
                <a:off x="5745162" y="2412060"/>
                <a:ext cx="141288" cy="184150"/>
              </a:xfrm>
              <a:custGeom>
                <a:avLst/>
                <a:gdLst>
                  <a:gd name="T0" fmla="*/ 4 w 33"/>
                  <a:gd name="T1" fmla="*/ 0 h 43"/>
                  <a:gd name="T2" fmla="*/ 4 w 33"/>
                  <a:gd name="T3" fmla="*/ 18 h 43"/>
                  <a:gd name="T4" fmla="*/ 0 w 33"/>
                  <a:gd name="T5" fmla="*/ 36 h 43"/>
                  <a:gd name="T6" fmla="*/ 33 w 33"/>
                  <a:gd name="T7" fmla="*/ 35 h 43"/>
                  <a:gd name="T8" fmla="*/ 26 w 33"/>
                  <a:gd name="T9" fmla="*/ 18 h 43"/>
                  <a:gd name="T10" fmla="*/ 24 w 33"/>
                  <a:gd name="T11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3">
                    <a:moveTo>
                      <a:pt x="4" y="0"/>
                    </a:moveTo>
                    <a:cubicBezTo>
                      <a:pt x="4" y="6"/>
                      <a:pt x="4" y="12"/>
                      <a:pt x="4" y="18"/>
                    </a:cubicBezTo>
                    <a:cubicBezTo>
                      <a:pt x="3" y="24"/>
                      <a:pt x="1" y="30"/>
                      <a:pt x="0" y="36"/>
                    </a:cubicBezTo>
                    <a:cubicBezTo>
                      <a:pt x="9" y="43"/>
                      <a:pt x="25" y="39"/>
                      <a:pt x="33" y="35"/>
                    </a:cubicBezTo>
                    <a:cubicBezTo>
                      <a:pt x="32" y="29"/>
                      <a:pt x="27" y="24"/>
                      <a:pt x="26" y="18"/>
                    </a:cubicBezTo>
                    <a:cubicBezTo>
                      <a:pt x="25" y="14"/>
                      <a:pt x="22" y="4"/>
                      <a:pt x="24" y="1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grpSp>
          <p:nvGrpSpPr>
            <p:cNvPr id="594" name="组合 593"/>
            <p:cNvGrpSpPr/>
            <p:nvPr/>
          </p:nvGrpSpPr>
          <p:grpSpPr>
            <a:xfrm>
              <a:off x="3133664" y="5112602"/>
              <a:ext cx="524221" cy="670545"/>
              <a:chOff x="7016750" y="3297238"/>
              <a:chExt cx="654050" cy="836613"/>
            </a:xfrm>
          </p:grpSpPr>
          <p:sp>
            <p:nvSpPr>
              <p:cNvPr id="595" name="Freeform 257"/>
              <p:cNvSpPr/>
              <p:nvPr/>
            </p:nvSpPr>
            <p:spPr bwMode="auto">
              <a:xfrm>
                <a:off x="7156450" y="3297238"/>
                <a:ext cx="395288" cy="217488"/>
              </a:xfrm>
              <a:custGeom>
                <a:avLst/>
                <a:gdLst>
                  <a:gd name="T0" fmla="*/ 79 w 93"/>
                  <a:gd name="T1" fmla="*/ 31 h 51"/>
                  <a:gd name="T2" fmla="*/ 61 w 93"/>
                  <a:gd name="T3" fmla="*/ 17 h 51"/>
                  <a:gd name="T4" fmla="*/ 49 w 93"/>
                  <a:gd name="T5" fmla="*/ 1 h 51"/>
                  <a:gd name="T6" fmla="*/ 33 w 93"/>
                  <a:gd name="T7" fmla="*/ 12 h 51"/>
                  <a:gd name="T8" fmla="*/ 13 w 93"/>
                  <a:gd name="T9" fmla="*/ 27 h 51"/>
                  <a:gd name="T10" fmla="*/ 1 w 93"/>
                  <a:gd name="T11" fmla="*/ 36 h 51"/>
                  <a:gd name="T12" fmla="*/ 31 w 93"/>
                  <a:gd name="T13" fmla="*/ 49 h 51"/>
                  <a:gd name="T14" fmla="*/ 73 w 93"/>
                  <a:gd name="T15" fmla="*/ 49 h 51"/>
                  <a:gd name="T16" fmla="*/ 92 w 93"/>
                  <a:gd name="T17" fmla="*/ 43 h 51"/>
                  <a:gd name="T18" fmla="*/ 79 w 93"/>
                  <a:gd name="T19" fmla="*/ 3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51">
                    <a:moveTo>
                      <a:pt x="79" y="31"/>
                    </a:moveTo>
                    <a:cubicBezTo>
                      <a:pt x="73" y="27"/>
                      <a:pt x="66" y="22"/>
                      <a:pt x="61" y="17"/>
                    </a:cubicBezTo>
                    <a:cubicBezTo>
                      <a:pt x="57" y="12"/>
                      <a:pt x="54" y="3"/>
                      <a:pt x="49" y="1"/>
                    </a:cubicBezTo>
                    <a:cubicBezTo>
                      <a:pt x="42" y="0"/>
                      <a:pt x="38" y="7"/>
                      <a:pt x="33" y="12"/>
                    </a:cubicBezTo>
                    <a:cubicBezTo>
                      <a:pt x="27" y="18"/>
                      <a:pt x="21" y="23"/>
                      <a:pt x="13" y="27"/>
                    </a:cubicBezTo>
                    <a:cubicBezTo>
                      <a:pt x="9" y="29"/>
                      <a:pt x="0" y="30"/>
                      <a:pt x="1" y="36"/>
                    </a:cubicBezTo>
                    <a:cubicBezTo>
                      <a:pt x="2" y="45"/>
                      <a:pt x="25" y="48"/>
                      <a:pt x="31" y="49"/>
                    </a:cubicBezTo>
                    <a:cubicBezTo>
                      <a:pt x="45" y="51"/>
                      <a:pt x="59" y="51"/>
                      <a:pt x="73" y="49"/>
                    </a:cubicBezTo>
                    <a:cubicBezTo>
                      <a:pt x="77" y="49"/>
                      <a:pt x="90" y="48"/>
                      <a:pt x="92" y="43"/>
                    </a:cubicBezTo>
                    <a:cubicBezTo>
                      <a:pt x="93" y="38"/>
                      <a:pt x="84" y="34"/>
                      <a:pt x="79" y="31"/>
                    </a:cubicBezTo>
                    <a:close/>
                  </a:path>
                </a:pathLst>
              </a:custGeom>
              <a:solidFill>
                <a:srgbClr val="5B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6" name="Freeform 258"/>
              <p:cNvSpPr/>
              <p:nvPr/>
            </p:nvSpPr>
            <p:spPr bwMode="auto">
              <a:xfrm>
                <a:off x="7080250" y="3471863"/>
                <a:ext cx="504825" cy="234950"/>
              </a:xfrm>
              <a:custGeom>
                <a:avLst/>
                <a:gdLst>
                  <a:gd name="T0" fmla="*/ 46 w 119"/>
                  <a:gd name="T1" fmla="*/ 0 h 55"/>
                  <a:gd name="T2" fmla="*/ 8 w 119"/>
                  <a:gd name="T3" fmla="*/ 32 h 55"/>
                  <a:gd name="T4" fmla="*/ 6 w 119"/>
                  <a:gd name="T5" fmla="*/ 42 h 55"/>
                  <a:gd name="T6" fmla="*/ 17 w 119"/>
                  <a:gd name="T7" fmla="*/ 48 h 55"/>
                  <a:gd name="T8" fmla="*/ 80 w 119"/>
                  <a:gd name="T9" fmla="*/ 55 h 55"/>
                  <a:gd name="T10" fmla="*/ 110 w 119"/>
                  <a:gd name="T11" fmla="*/ 51 h 55"/>
                  <a:gd name="T12" fmla="*/ 115 w 119"/>
                  <a:gd name="T13" fmla="*/ 42 h 55"/>
                  <a:gd name="T14" fmla="*/ 104 w 119"/>
                  <a:gd name="T15" fmla="*/ 36 h 55"/>
                  <a:gd name="T16" fmla="*/ 94 w 119"/>
                  <a:gd name="T17" fmla="*/ 28 h 55"/>
                  <a:gd name="T18" fmla="*/ 80 w 119"/>
                  <a:gd name="T19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55">
                    <a:moveTo>
                      <a:pt x="46" y="0"/>
                    </a:moveTo>
                    <a:cubicBezTo>
                      <a:pt x="37" y="15"/>
                      <a:pt x="25" y="27"/>
                      <a:pt x="8" y="32"/>
                    </a:cubicBezTo>
                    <a:cubicBezTo>
                      <a:pt x="3" y="34"/>
                      <a:pt x="0" y="37"/>
                      <a:pt x="6" y="42"/>
                    </a:cubicBezTo>
                    <a:cubicBezTo>
                      <a:pt x="9" y="46"/>
                      <a:pt x="13" y="46"/>
                      <a:pt x="17" y="48"/>
                    </a:cubicBezTo>
                    <a:cubicBezTo>
                      <a:pt x="37" y="55"/>
                      <a:pt x="59" y="55"/>
                      <a:pt x="80" y="55"/>
                    </a:cubicBezTo>
                    <a:cubicBezTo>
                      <a:pt x="90" y="55"/>
                      <a:pt x="101" y="55"/>
                      <a:pt x="110" y="51"/>
                    </a:cubicBezTo>
                    <a:cubicBezTo>
                      <a:pt x="115" y="49"/>
                      <a:pt x="119" y="46"/>
                      <a:pt x="115" y="42"/>
                    </a:cubicBezTo>
                    <a:cubicBezTo>
                      <a:pt x="113" y="39"/>
                      <a:pt x="107" y="38"/>
                      <a:pt x="104" y="36"/>
                    </a:cubicBezTo>
                    <a:cubicBezTo>
                      <a:pt x="100" y="34"/>
                      <a:pt x="97" y="32"/>
                      <a:pt x="94" y="28"/>
                    </a:cubicBezTo>
                    <a:cubicBezTo>
                      <a:pt x="88" y="21"/>
                      <a:pt x="84" y="12"/>
                      <a:pt x="80" y="3"/>
                    </a:cubicBezTo>
                  </a:path>
                </a:pathLst>
              </a:custGeom>
              <a:solidFill>
                <a:srgbClr val="5B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7" name="Freeform 259"/>
              <p:cNvSpPr/>
              <p:nvPr/>
            </p:nvSpPr>
            <p:spPr bwMode="auto">
              <a:xfrm>
                <a:off x="7016750" y="3656013"/>
                <a:ext cx="654050" cy="280988"/>
              </a:xfrm>
              <a:custGeom>
                <a:avLst/>
                <a:gdLst>
                  <a:gd name="T0" fmla="*/ 52 w 154"/>
                  <a:gd name="T1" fmla="*/ 0 h 66"/>
                  <a:gd name="T2" fmla="*/ 18 w 154"/>
                  <a:gd name="T3" fmla="*/ 32 h 66"/>
                  <a:gd name="T4" fmla="*/ 3 w 154"/>
                  <a:gd name="T5" fmla="*/ 40 h 66"/>
                  <a:gd name="T6" fmla="*/ 12 w 154"/>
                  <a:gd name="T7" fmla="*/ 51 h 66"/>
                  <a:gd name="T8" fmla="*/ 54 w 154"/>
                  <a:gd name="T9" fmla="*/ 63 h 66"/>
                  <a:gd name="T10" fmla="*/ 114 w 154"/>
                  <a:gd name="T11" fmla="*/ 63 h 66"/>
                  <a:gd name="T12" fmla="*/ 142 w 154"/>
                  <a:gd name="T13" fmla="*/ 54 h 66"/>
                  <a:gd name="T14" fmla="*/ 135 w 154"/>
                  <a:gd name="T15" fmla="*/ 39 h 66"/>
                  <a:gd name="T16" fmla="*/ 103 w 154"/>
                  <a:gd name="T17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66">
                    <a:moveTo>
                      <a:pt x="52" y="0"/>
                    </a:moveTo>
                    <a:cubicBezTo>
                      <a:pt x="41" y="10"/>
                      <a:pt x="31" y="24"/>
                      <a:pt x="18" y="32"/>
                    </a:cubicBezTo>
                    <a:cubicBezTo>
                      <a:pt x="14" y="34"/>
                      <a:pt x="6" y="36"/>
                      <a:pt x="3" y="40"/>
                    </a:cubicBezTo>
                    <a:cubicBezTo>
                      <a:pt x="0" y="45"/>
                      <a:pt x="8" y="48"/>
                      <a:pt x="12" y="51"/>
                    </a:cubicBezTo>
                    <a:cubicBezTo>
                      <a:pt x="25" y="58"/>
                      <a:pt x="41" y="61"/>
                      <a:pt x="54" y="63"/>
                    </a:cubicBezTo>
                    <a:cubicBezTo>
                      <a:pt x="76" y="66"/>
                      <a:pt x="94" y="66"/>
                      <a:pt x="114" y="63"/>
                    </a:cubicBezTo>
                    <a:cubicBezTo>
                      <a:pt x="124" y="61"/>
                      <a:pt x="134" y="59"/>
                      <a:pt x="142" y="54"/>
                    </a:cubicBezTo>
                    <a:cubicBezTo>
                      <a:pt x="154" y="47"/>
                      <a:pt x="143" y="43"/>
                      <a:pt x="135" y="39"/>
                    </a:cubicBezTo>
                    <a:cubicBezTo>
                      <a:pt x="119" y="31"/>
                      <a:pt x="110" y="18"/>
                      <a:pt x="103" y="2"/>
                    </a:cubicBezTo>
                  </a:path>
                </a:pathLst>
              </a:custGeom>
              <a:solidFill>
                <a:srgbClr val="5B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8" name="Freeform 260"/>
              <p:cNvSpPr/>
              <p:nvPr/>
            </p:nvSpPr>
            <p:spPr bwMode="auto">
              <a:xfrm>
                <a:off x="7308850" y="3395663"/>
                <a:ext cx="25400" cy="20638"/>
              </a:xfrm>
              <a:custGeom>
                <a:avLst/>
                <a:gdLst>
                  <a:gd name="T0" fmla="*/ 6 w 6"/>
                  <a:gd name="T1" fmla="*/ 3 h 5"/>
                  <a:gd name="T2" fmla="*/ 3 w 6"/>
                  <a:gd name="T3" fmla="*/ 5 h 5"/>
                  <a:gd name="T4" fmla="*/ 1 w 6"/>
                  <a:gd name="T5" fmla="*/ 2 h 5"/>
                  <a:gd name="T6" fmla="*/ 3 w 6"/>
                  <a:gd name="T7" fmla="*/ 0 h 5"/>
                  <a:gd name="T8" fmla="*/ 6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9" name="Freeform 261"/>
              <p:cNvSpPr/>
              <p:nvPr/>
            </p:nvSpPr>
            <p:spPr bwMode="auto">
              <a:xfrm>
                <a:off x="7440613" y="3451225"/>
                <a:ext cx="25400" cy="20638"/>
              </a:xfrm>
              <a:custGeom>
                <a:avLst/>
                <a:gdLst>
                  <a:gd name="T0" fmla="*/ 6 w 6"/>
                  <a:gd name="T1" fmla="*/ 3 h 5"/>
                  <a:gd name="T2" fmla="*/ 3 w 6"/>
                  <a:gd name="T3" fmla="*/ 5 h 5"/>
                  <a:gd name="T4" fmla="*/ 1 w 6"/>
                  <a:gd name="T5" fmla="*/ 2 h 5"/>
                  <a:gd name="T6" fmla="*/ 3 w 6"/>
                  <a:gd name="T7" fmla="*/ 0 h 5"/>
                  <a:gd name="T8" fmla="*/ 6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0" name="Freeform 262"/>
              <p:cNvSpPr/>
              <p:nvPr/>
            </p:nvSpPr>
            <p:spPr bwMode="auto">
              <a:xfrm>
                <a:off x="7346950" y="3317875"/>
                <a:ext cx="26988" cy="25400"/>
              </a:xfrm>
              <a:custGeom>
                <a:avLst/>
                <a:gdLst>
                  <a:gd name="T0" fmla="*/ 5 w 6"/>
                  <a:gd name="T1" fmla="*/ 3 h 6"/>
                  <a:gd name="T2" fmla="*/ 3 w 6"/>
                  <a:gd name="T3" fmla="*/ 5 h 6"/>
                  <a:gd name="T4" fmla="*/ 0 w 6"/>
                  <a:gd name="T5" fmla="*/ 3 h 6"/>
                  <a:gd name="T6" fmla="*/ 3 w 6"/>
                  <a:gd name="T7" fmla="*/ 0 h 6"/>
                  <a:gd name="T8" fmla="*/ 5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3"/>
                    </a:moveTo>
                    <a:cubicBezTo>
                      <a:pt x="5" y="5"/>
                      <a:pt x="4" y="6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1"/>
                      <a:pt x="6" y="2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1" name="Freeform 263"/>
              <p:cNvSpPr/>
              <p:nvPr/>
            </p:nvSpPr>
            <p:spPr bwMode="auto">
              <a:xfrm>
                <a:off x="7207250" y="3438525"/>
                <a:ext cx="25400" cy="20638"/>
              </a:xfrm>
              <a:custGeom>
                <a:avLst/>
                <a:gdLst>
                  <a:gd name="T0" fmla="*/ 6 w 6"/>
                  <a:gd name="T1" fmla="*/ 3 h 5"/>
                  <a:gd name="T2" fmla="*/ 3 w 6"/>
                  <a:gd name="T3" fmla="*/ 5 h 5"/>
                  <a:gd name="T4" fmla="*/ 1 w 6"/>
                  <a:gd name="T5" fmla="*/ 2 h 5"/>
                  <a:gd name="T6" fmla="*/ 3 w 6"/>
                  <a:gd name="T7" fmla="*/ 0 h 5"/>
                  <a:gd name="T8" fmla="*/ 6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2" name="Freeform 264"/>
              <p:cNvSpPr/>
              <p:nvPr/>
            </p:nvSpPr>
            <p:spPr bwMode="auto">
              <a:xfrm>
                <a:off x="7321550" y="3527425"/>
                <a:ext cx="22225" cy="22225"/>
              </a:xfrm>
              <a:custGeom>
                <a:avLst/>
                <a:gdLst>
                  <a:gd name="T0" fmla="*/ 5 w 5"/>
                  <a:gd name="T1" fmla="*/ 2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3" name="Freeform 265"/>
              <p:cNvSpPr/>
              <p:nvPr/>
            </p:nvSpPr>
            <p:spPr bwMode="auto">
              <a:xfrm>
                <a:off x="7440613" y="3582988"/>
                <a:ext cx="22225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4" name="Freeform 266"/>
              <p:cNvSpPr/>
              <p:nvPr/>
            </p:nvSpPr>
            <p:spPr bwMode="auto">
              <a:xfrm>
                <a:off x="7351713" y="3630613"/>
                <a:ext cx="22225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5" name="Freeform 267"/>
              <p:cNvSpPr/>
              <p:nvPr/>
            </p:nvSpPr>
            <p:spPr bwMode="auto">
              <a:xfrm>
                <a:off x="7215188" y="3600450"/>
                <a:ext cx="22225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6" name="Freeform 268"/>
              <p:cNvSpPr/>
              <p:nvPr/>
            </p:nvSpPr>
            <p:spPr bwMode="auto">
              <a:xfrm>
                <a:off x="7118350" y="3630613"/>
                <a:ext cx="20638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7" name="Freeform 269"/>
              <p:cNvSpPr/>
              <p:nvPr/>
            </p:nvSpPr>
            <p:spPr bwMode="auto">
              <a:xfrm>
                <a:off x="7496175" y="3646488"/>
                <a:ext cx="22225" cy="22225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2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8" name="Freeform 270"/>
              <p:cNvSpPr/>
              <p:nvPr/>
            </p:nvSpPr>
            <p:spPr bwMode="auto">
              <a:xfrm>
                <a:off x="7242175" y="3729038"/>
                <a:ext cx="25400" cy="20638"/>
              </a:xfrm>
              <a:custGeom>
                <a:avLst/>
                <a:gdLst>
                  <a:gd name="T0" fmla="*/ 5 w 6"/>
                  <a:gd name="T1" fmla="*/ 2 h 5"/>
                  <a:gd name="T2" fmla="*/ 3 w 6"/>
                  <a:gd name="T3" fmla="*/ 5 h 5"/>
                  <a:gd name="T4" fmla="*/ 0 w 6"/>
                  <a:gd name="T5" fmla="*/ 2 h 5"/>
                  <a:gd name="T6" fmla="*/ 3 w 6"/>
                  <a:gd name="T7" fmla="*/ 0 h 5"/>
                  <a:gd name="T8" fmla="*/ 5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0"/>
                      <a:pt x="6" y="1"/>
                      <a:pt x="5" y="2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9" name="Freeform 271"/>
              <p:cNvSpPr/>
              <p:nvPr/>
            </p:nvSpPr>
            <p:spPr bwMode="auto">
              <a:xfrm>
                <a:off x="7364413" y="3762375"/>
                <a:ext cx="25400" cy="22225"/>
              </a:xfrm>
              <a:custGeom>
                <a:avLst/>
                <a:gdLst>
                  <a:gd name="T0" fmla="*/ 5 w 6"/>
                  <a:gd name="T1" fmla="*/ 3 h 5"/>
                  <a:gd name="T2" fmla="*/ 3 w 6"/>
                  <a:gd name="T3" fmla="*/ 5 h 5"/>
                  <a:gd name="T4" fmla="*/ 0 w 6"/>
                  <a:gd name="T5" fmla="*/ 2 h 5"/>
                  <a:gd name="T6" fmla="*/ 3 w 6"/>
                  <a:gd name="T7" fmla="*/ 0 h 5"/>
                  <a:gd name="T8" fmla="*/ 5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0"/>
                      <a:pt x="6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0" name="Freeform 272"/>
              <p:cNvSpPr/>
              <p:nvPr/>
            </p:nvSpPr>
            <p:spPr bwMode="auto">
              <a:xfrm>
                <a:off x="7453313" y="3736975"/>
                <a:ext cx="22225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3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1" name="Freeform 273"/>
              <p:cNvSpPr/>
              <p:nvPr/>
            </p:nvSpPr>
            <p:spPr bwMode="auto">
              <a:xfrm>
                <a:off x="7280275" y="3825875"/>
                <a:ext cx="20638" cy="26988"/>
              </a:xfrm>
              <a:custGeom>
                <a:avLst/>
                <a:gdLst>
                  <a:gd name="T0" fmla="*/ 5 w 5"/>
                  <a:gd name="T1" fmla="*/ 3 h 6"/>
                  <a:gd name="T2" fmla="*/ 3 w 5"/>
                  <a:gd name="T3" fmla="*/ 6 h 6"/>
                  <a:gd name="T4" fmla="*/ 0 w 5"/>
                  <a:gd name="T5" fmla="*/ 3 h 6"/>
                  <a:gd name="T6" fmla="*/ 3 w 5"/>
                  <a:gd name="T7" fmla="*/ 1 h 6"/>
                  <a:gd name="T8" fmla="*/ 5 w 5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5"/>
                      <a:pt x="4" y="6"/>
                      <a:pt x="3" y="6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1"/>
                    </a:cubicBezTo>
                    <a:cubicBezTo>
                      <a:pt x="4" y="1"/>
                      <a:pt x="5" y="2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2" name="Freeform 274"/>
              <p:cNvSpPr/>
              <p:nvPr/>
            </p:nvSpPr>
            <p:spPr bwMode="auto">
              <a:xfrm>
                <a:off x="7445375" y="3835400"/>
                <a:ext cx="20638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3" name="Freeform 275"/>
              <p:cNvSpPr/>
              <p:nvPr/>
            </p:nvSpPr>
            <p:spPr bwMode="auto">
              <a:xfrm>
                <a:off x="7569200" y="3848100"/>
                <a:ext cx="25400" cy="25400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5 h 6"/>
                  <a:gd name="T4" fmla="*/ 1 w 6"/>
                  <a:gd name="T5" fmla="*/ 3 h 6"/>
                  <a:gd name="T6" fmla="*/ 3 w 6"/>
                  <a:gd name="T7" fmla="*/ 0 h 6"/>
                  <a:gd name="T8" fmla="*/ 6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5" y="5"/>
                      <a:pt x="4" y="6"/>
                      <a:pt x="3" y="5"/>
                    </a:cubicBezTo>
                    <a:cubicBezTo>
                      <a:pt x="1" y="5"/>
                      <a:pt x="0" y="4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4" name="Freeform 276"/>
              <p:cNvSpPr/>
              <p:nvPr/>
            </p:nvSpPr>
            <p:spPr bwMode="auto">
              <a:xfrm>
                <a:off x="7356475" y="3890963"/>
                <a:ext cx="20638" cy="20638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5" name="Freeform 277"/>
              <p:cNvSpPr/>
              <p:nvPr/>
            </p:nvSpPr>
            <p:spPr bwMode="auto">
              <a:xfrm>
                <a:off x="7173913" y="3860800"/>
                <a:ext cx="25400" cy="20638"/>
              </a:xfrm>
              <a:custGeom>
                <a:avLst/>
                <a:gdLst>
                  <a:gd name="T0" fmla="*/ 5 w 6"/>
                  <a:gd name="T1" fmla="*/ 3 h 5"/>
                  <a:gd name="T2" fmla="*/ 3 w 6"/>
                  <a:gd name="T3" fmla="*/ 5 h 5"/>
                  <a:gd name="T4" fmla="*/ 0 w 6"/>
                  <a:gd name="T5" fmla="*/ 2 h 5"/>
                  <a:gd name="T6" fmla="*/ 3 w 6"/>
                  <a:gd name="T7" fmla="*/ 0 h 5"/>
                  <a:gd name="T8" fmla="*/ 5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6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6" name="Freeform 278"/>
              <p:cNvSpPr/>
              <p:nvPr/>
            </p:nvSpPr>
            <p:spPr bwMode="auto">
              <a:xfrm>
                <a:off x="7067550" y="3813175"/>
                <a:ext cx="20638" cy="22225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7" name="Freeform 279"/>
              <p:cNvSpPr/>
              <p:nvPr/>
            </p:nvSpPr>
            <p:spPr bwMode="auto">
              <a:xfrm>
                <a:off x="7177088" y="3762375"/>
                <a:ext cx="22225" cy="22225"/>
              </a:xfrm>
              <a:custGeom>
                <a:avLst/>
                <a:gdLst>
                  <a:gd name="T0" fmla="*/ 5 w 5"/>
                  <a:gd name="T1" fmla="*/ 3 h 5"/>
                  <a:gd name="T2" fmla="*/ 2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lose/>
                  </a:path>
                </a:pathLst>
              </a:cu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8" name="Freeform 280"/>
              <p:cNvSpPr/>
              <p:nvPr/>
            </p:nvSpPr>
            <p:spPr bwMode="auto">
              <a:xfrm>
                <a:off x="7242175" y="3903663"/>
                <a:ext cx="173038" cy="230188"/>
              </a:xfrm>
              <a:custGeom>
                <a:avLst/>
                <a:gdLst>
                  <a:gd name="T0" fmla="*/ 9 w 41"/>
                  <a:gd name="T1" fmla="*/ 0 h 54"/>
                  <a:gd name="T2" fmla="*/ 7 w 41"/>
                  <a:gd name="T3" fmla="*/ 23 h 54"/>
                  <a:gd name="T4" fmla="*/ 0 w 41"/>
                  <a:gd name="T5" fmla="*/ 44 h 54"/>
                  <a:gd name="T6" fmla="*/ 41 w 41"/>
                  <a:gd name="T7" fmla="*/ 47 h 54"/>
                  <a:gd name="T8" fmla="*/ 34 w 41"/>
                  <a:gd name="T9" fmla="*/ 25 h 54"/>
                  <a:gd name="T10" fmla="*/ 34 w 41"/>
                  <a:gd name="T11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54">
                    <a:moveTo>
                      <a:pt x="9" y="0"/>
                    </a:moveTo>
                    <a:cubicBezTo>
                      <a:pt x="8" y="8"/>
                      <a:pt x="8" y="15"/>
                      <a:pt x="7" y="23"/>
                    </a:cubicBezTo>
                    <a:cubicBezTo>
                      <a:pt x="6" y="30"/>
                      <a:pt x="2" y="37"/>
                      <a:pt x="0" y="44"/>
                    </a:cubicBezTo>
                    <a:cubicBezTo>
                      <a:pt x="10" y="54"/>
                      <a:pt x="29" y="51"/>
                      <a:pt x="41" y="47"/>
                    </a:cubicBezTo>
                    <a:cubicBezTo>
                      <a:pt x="40" y="40"/>
                      <a:pt x="35" y="32"/>
                      <a:pt x="34" y="25"/>
                    </a:cubicBezTo>
                    <a:cubicBezTo>
                      <a:pt x="33" y="21"/>
                      <a:pt x="31" y="8"/>
                      <a:pt x="34" y="5"/>
                    </a:cubicBezTo>
                  </a:path>
                </a:pathLst>
              </a:custGeom>
              <a:solidFill>
                <a:srgbClr val="5B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grpSp>
          <p:nvGrpSpPr>
            <p:cNvPr id="619" name="组合 618"/>
            <p:cNvGrpSpPr/>
            <p:nvPr/>
          </p:nvGrpSpPr>
          <p:grpSpPr>
            <a:xfrm>
              <a:off x="8639762" y="5011726"/>
              <a:ext cx="531813" cy="675336"/>
              <a:chOff x="5549900" y="1920874"/>
              <a:chExt cx="531813" cy="675336"/>
            </a:xfrm>
          </p:grpSpPr>
          <p:grpSp>
            <p:nvGrpSpPr>
              <p:cNvPr id="620" name="组合 619"/>
              <p:cNvGrpSpPr/>
              <p:nvPr/>
            </p:nvGrpSpPr>
            <p:grpSpPr>
              <a:xfrm>
                <a:off x="5549900" y="1920874"/>
                <a:ext cx="531813" cy="520701"/>
                <a:chOff x="5549900" y="3082925"/>
                <a:chExt cx="531813" cy="520701"/>
              </a:xfrm>
            </p:grpSpPr>
            <p:sp>
              <p:nvSpPr>
                <p:cNvPr id="622" name="Freeform 281"/>
                <p:cNvSpPr/>
                <p:nvPr/>
              </p:nvSpPr>
              <p:spPr bwMode="auto">
                <a:xfrm>
                  <a:off x="5626100" y="3082925"/>
                  <a:ext cx="327025" cy="174625"/>
                </a:xfrm>
                <a:custGeom>
                  <a:avLst/>
                  <a:gdLst>
                    <a:gd name="T0" fmla="*/ 65 w 77"/>
                    <a:gd name="T1" fmla="*/ 23 h 41"/>
                    <a:gd name="T2" fmla="*/ 48 w 77"/>
                    <a:gd name="T3" fmla="*/ 12 h 41"/>
                    <a:gd name="T4" fmla="*/ 38 w 77"/>
                    <a:gd name="T5" fmla="*/ 1 h 41"/>
                    <a:gd name="T6" fmla="*/ 26 w 77"/>
                    <a:gd name="T7" fmla="*/ 11 h 41"/>
                    <a:gd name="T8" fmla="*/ 11 w 77"/>
                    <a:gd name="T9" fmla="*/ 25 h 41"/>
                    <a:gd name="T10" fmla="*/ 1 w 77"/>
                    <a:gd name="T11" fmla="*/ 33 h 41"/>
                    <a:gd name="T12" fmla="*/ 27 w 77"/>
                    <a:gd name="T13" fmla="*/ 41 h 41"/>
                    <a:gd name="T14" fmla="*/ 61 w 77"/>
                    <a:gd name="T15" fmla="*/ 38 h 41"/>
                    <a:gd name="T16" fmla="*/ 76 w 77"/>
                    <a:gd name="T17" fmla="*/ 31 h 41"/>
                    <a:gd name="T18" fmla="*/ 65 w 77"/>
                    <a:gd name="T19" fmla="*/ 2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7" h="41">
                      <a:moveTo>
                        <a:pt x="65" y="23"/>
                      </a:moveTo>
                      <a:cubicBezTo>
                        <a:pt x="59" y="20"/>
                        <a:pt x="53" y="17"/>
                        <a:pt x="48" y="12"/>
                      </a:cubicBezTo>
                      <a:cubicBezTo>
                        <a:pt x="45" y="9"/>
                        <a:pt x="42" y="1"/>
                        <a:pt x="38" y="1"/>
                      </a:cubicBezTo>
                      <a:cubicBezTo>
                        <a:pt x="31" y="0"/>
                        <a:pt x="29" y="7"/>
                        <a:pt x="26" y="11"/>
                      </a:cubicBezTo>
                      <a:cubicBezTo>
                        <a:pt x="21" y="16"/>
                        <a:pt x="17" y="21"/>
                        <a:pt x="11" y="25"/>
                      </a:cubicBezTo>
                      <a:cubicBezTo>
                        <a:pt x="8" y="27"/>
                        <a:pt x="0" y="29"/>
                        <a:pt x="1" y="33"/>
                      </a:cubicBezTo>
                      <a:cubicBezTo>
                        <a:pt x="3" y="40"/>
                        <a:pt x="22" y="40"/>
                        <a:pt x="27" y="41"/>
                      </a:cubicBezTo>
                      <a:cubicBezTo>
                        <a:pt x="39" y="41"/>
                        <a:pt x="50" y="40"/>
                        <a:pt x="61" y="38"/>
                      </a:cubicBezTo>
                      <a:cubicBezTo>
                        <a:pt x="64" y="37"/>
                        <a:pt x="75" y="35"/>
                        <a:pt x="76" y="31"/>
                      </a:cubicBezTo>
                      <a:cubicBezTo>
                        <a:pt x="77" y="27"/>
                        <a:pt x="68" y="24"/>
                        <a:pt x="65" y="23"/>
                      </a:cubicBezTo>
                      <a:close/>
                    </a:path>
                  </a:pathLst>
                </a:custGeom>
                <a:solidFill>
                  <a:srgbClr val="326A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3" name="Freeform 282"/>
                <p:cNvSpPr/>
                <p:nvPr/>
              </p:nvSpPr>
              <p:spPr bwMode="auto">
                <a:xfrm>
                  <a:off x="5583238" y="3232150"/>
                  <a:ext cx="412750" cy="192088"/>
                </a:xfrm>
                <a:custGeom>
                  <a:avLst/>
                  <a:gdLst>
                    <a:gd name="T0" fmla="*/ 34 w 97"/>
                    <a:gd name="T1" fmla="*/ 0 h 45"/>
                    <a:gd name="T2" fmla="*/ 6 w 97"/>
                    <a:gd name="T3" fmla="*/ 29 h 45"/>
                    <a:gd name="T4" fmla="*/ 5 w 97"/>
                    <a:gd name="T5" fmla="*/ 38 h 45"/>
                    <a:gd name="T6" fmla="*/ 15 w 97"/>
                    <a:gd name="T7" fmla="*/ 41 h 45"/>
                    <a:gd name="T8" fmla="*/ 66 w 97"/>
                    <a:gd name="T9" fmla="*/ 41 h 45"/>
                    <a:gd name="T10" fmla="*/ 90 w 97"/>
                    <a:gd name="T11" fmla="*/ 35 h 45"/>
                    <a:gd name="T12" fmla="*/ 94 w 97"/>
                    <a:gd name="T13" fmla="*/ 28 h 45"/>
                    <a:gd name="T14" fmla="*/ 84 w 97"/>
                    <a:gd name="T15" fmla="*/ 24 h 45"/>
                    <a:gd name="T16" fmla="*/ 75 w 97"/>
                    <a:gd name="T17" fmla="*/ 19 h 45"/>
                    <a:gd name="T18" fmla="*/ 62 w 97"/>
                    <a:gd name="T1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45">
                      <a:moveTo>
                        <a:pt x="34" y="0"/>
                      </a:moveTo>
                      <a:cubicBezTo>
                        <a:pt x="28" y="13"/>
                        <a:pt x="19" y="24"/>
                        <a:pt x="6" y="29"/>
                      </a:cubicBezTo>
                      <a:cubicBezTo>
                        <a:pt x="2" y="32"/>
                        <a:pt x="0" y="34"/>
                        <a:pt x="5" y="38"/>
                      </a:cubicBezTo>
                      <a:cubicBezTo>
                        <a:pt x="8" y="40"/>
                        <a:pt x="11" y="40"/>
                        <a:pt x="15" y="41"/>
                      </a:cubicBezTo>
                      <a:cubicBezTo>
                        <a:pt x="32" y="45"/>
                        <a:pt x="49" y="43"/>
                        <a:pt x="66" y="41"/>
                      </a:cubicBezTo>
                      <a:cubicBezTo>
                        <a:pt x="74" y="41"/>
                        <a:pt x="83" y="40"/>
                        <a:pt x="90" y="35"/>
                      </a:cubicBezTo>
                      <a:cubicBezTo>
                        <a:pt x="94" y="33"/>
                        <a:pt x="97" y="30"/>
                        <a:pt x="94" y="28"/>
                      </a:cubicBezTo>
                      <a:cubicBezTo>
                        <a:pt x="92" y="26"/>
                        <a:pt x="87" y="25"/>
                        <a:pt x="84" y="24"/>
                      </a:cubicBezTo>
                      <a:cubicBezTo>
                        <a:pt x="81" y="23"/>
                        <a:pt x="78" y="21"/>
                        <a:pt x="75" y="19"/>
                      </a:cubicBezTo>
                      <a:cubicBezTo>
                        <a:pt x="70" y="13"/>
                        <a:pt x="66" y="7"/>
                        <a:pt x="62" y="0"/>
                      </a:cubicBezTo>
                    </a:path>
                  </a:pathLst>
                </a:custGeom>
                <a:solidFill>
                  <a:srgbClr val="326A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4" name="Freeform 283"/>
                <p:cNvSpPr/>
                <p:nvPr/>
              </p:nvSpPr>
              <p:spPr bwMode="auto">
                <a:xfrm>
                  <a:off x="5549900" y="3373438"/>
                  <a:ext cx="531813" cy="230188"/>
                </a:xfrm>
                <a:custGeom>
                  <a:avLst/>
                  <a:gdLst>
                    <a:gd name="T0" fmla="*/ 39 w 125"/>
                    <a:gd name="T1" fmla="*/ 3 h 54"/>
                    <a:gd name="T2" fmla="*/ 14 w 125"/>
                    <a:gd name="T3" fmla="*/ 31 h 54"/>
                    <a:gd name="T4" fmla="*/ 3 w 125"/>
                    <a:gd name="T5" fmla="*/ 39 h 54"/>
                    <a:gd name="T6" fmla="*/ 11 w 125"/>
                    <a:gd name="T7" fmla="*/ 47 h 54"/>
                    <a:gd name="T8" fmla="*/ 46 w 125"/>
                    <a:gd name="T9" fmla="*/ 53 h 54"/>
                    <a:gd name="T10" fmla="*/ 94 w 125"/>
                    <a:gd name="T11" fmla="*/ 48 h 54"/>
                    <a:gd name="T12" fmla="*/ 116 w 125"/>
                    <a:gd name="T13" fmla="*/ 38 h 54"/>
                    <a:gd name="T14" fmla="*/ 109 w 125"/>
                    <a:gd name="T15" fmla="*/ 27 h 54"/>
                    <a:gd name="T16" fmla="*/ 80 w 125"/>
                    <a:gd name="T17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5" h="54">
                      <a:moveTo>
                        <a:pt x="39" y="3"/>
                      </a:moveTo>
                      <a:cubicBezTo>
                        <a:pt x="31" y="12"/>
                        <a:pt x="24" y="24"/>
                        <a:pt x="14" y="31"/>
                      </a:cubicBezTo>
                      <a:cubicBezTo>
                        <a:pt x="11" y="34"/>
                        <a:pt x="4" y="36"/>
                        <a:pt x="3" y="39"/>
                      </a:cubicBezTo>
                      <a:cubicBezTo>
                        <a:pt x="0" y="44"/>
                        <a:pt x="7" y="46"/>
                        <a:pt x="11" y="47"/>
                      </a:cubicBezTo>
                      <a:cubicBezTo>
                        <a:pt x="21" y="52"/>
                        <a:pt x="35" y="53"/>
                        <a:pt x="46" y="53"/>
                      </a:cubicBezTo>
                      <a:cubicBezTo>
                        <a:pt x="63" y="54"/>
                        <a:pt x="78" y="53"/>
                        <a:pt x="94" y="48"/>
                      </a:cubicBezTo>
                      <a:cubicBezTo>
                        <a:pt x="102" y="46"/>
                        <a:pt x="110" y="43"/>
                        <a:pt x="116" y="38"/>
                      </a:cubicBezTo>
                      <a:cubicBezTo>
                        <a:pt x="125" y="31"/>
                        <a:pt x="116" y="29"/>
                        <a:pt x="109" y="27"/>
                      </a:cubicBezTo>
                      <a:cubicBezTo>
                        <a:pt x="96" y="22"/>
                        <a:pt x="87" y="12"/>
                        <a:pt x="80" y="0"/>
                      </a:cubicBezTo>
                    </a:path>
                  </a:pathLst>
                </a:custGeom>
                <a:solidFill>
                  <a:srgbClr val="326A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5" name="Oval 284"/>
                <p:cNvSpPr>
                  <a:spLocks noChangeArrowheads="1"/>
                </p:cNvSpPr>
                <p:nvPr/>
              </p:nvSpPr>
              <p:spPr bwMode="auto">
                <a:xfrm>
                  <a:off x="5749925" y="3163888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6" name="Oval 285"/>
                <p:cNvSpPr>
                  <a:spLocks noChangeArrowheads="1"/>
                </p:cNvSpPr>
                <p:nvPr/>
              </p:nvSpPr>
              <p:spPr bwMode="auto">
                <a:xfrm>
                  <a:off x="5864225" y="3198813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7" name="Oval 286"/>
                <p:cNvSpPr>
                  <a:spLocks noChangeArrowheads="1"/>
                </p:cNvSpPr>
                <p:nvPr/>
              </p:nvSpPr>
              <p:spPr bwMode="auto">
                <a:xfrm>
                  <a:off x="5775325" y="3100388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8" name="Oval 287"/>
                <p:cNvSpPr>
                  <a:spLocks noChangeArrowheads="1"/>
                </p:cNvSpPr>
                <p:nvPr/>
              </p:nvSpPr>
              <p:spPr bwMode="auto">
                <a:xfrm>
                  <a:off x="5673725" y="3211513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29" name="Oval 288"/>
                <p:cNvSpPr>
                  <a:spLocks noChangeArrowheads="1"/>
                </p:cNvSpPr>
                <p:nvPr/>
              </p:nvSpPr>
              <p:spPr bwMode="auto">
                <a:xfrm>
                  <a:off x="5770563" y="3271838"/>
                  <a:ext cx="17463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0" name="Oval 289"/>
                <p:cNvSpPr>
                  <a:spLocks noChangeArrowheads="1"/>
                </p:cNvSpPr>
                <p:nvPr/>
              </p:nvSpPr>
              <p:spPr bwMode="auto">
                <a:xfrm>
                  <a:off x="5872163" y="3305175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1" name="Oval 290"/>
                <p:cNvSpPr>
                  <a:spLocks noChangeArrowheads="1"/>
                </p:cNvSpPr>
                <p:nvPr/>
              </p:nvSpPr>
              <p:spPr bwMode="auto">
                <a:xfrm>
                  <a:off x="5805488" y="3352800"/>
                  <a:ext cx="15875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2" name="Oval 291"/>
                <p:cNvSpPr>
                  <a:spLocks noChangeArrowheads="1"/>
                </p:cNvSpPr>
                <p:nvPr/>
              </p:nvSpPr>
              <p:spPr bwMode="auto">
                <a:xfrm>
                  <a:off x="5694363" y="3340100"/>
                  <a:ext cx="17463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3" name="Oval 292"/>
                <p:cNvSpPr>
                  <a:spLocks noChangeArrowheads="1"/>
                </p:cNvSpPr>
                <p:nvPr/>
              </p:nvSpPr>
              <p:spPr bwMode="auto">
                <a:xfrm>
                  <a:off x="5613400" y="3373438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4" name="Oval 293"/>
                <p:cNvSpPr>
                  <a:spLocks noChangeArrowheads="1"/>
                </p:cNvSpPr>
                <p:nvPr/>
              </p:nvSpPr>
              <p:spPr bwMode="auto">
                <a:xfrm>
                  <a:off x="5924550" y="3355975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5" name="Oval 294"/>
                <p:cNvSpPr>
                  <a:spLocks noChangeArrowheads="1"/>
                </p:cNvSpPr>
                <p:nvPr/>
              </p:nvSpPr>
              <p:spPr bwMode="auto">
                <a:xfrm>
                  <a:off x="5724525" y="3441700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6" name="Oval 295"/>
                <p:cNvSpPr>
                  <a:spLocks noChangeArrowheads="1"/>
                </p:cNvSpPr>
                <p:nvPr/>
              </p:nvSpPr>
              <p:spPr bwMode="auto">
                <a:xfrm>
                  <a:off x="5826125" y="3459163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7" name="Oval 296"/>
                <p:cNvSpPr>
                  <a:spLocks noChangeArrowheads="1"/>
                </p:cNvSpPr>
                <p:nvPr/>
              </p:nvSpPr>
              <p:spPr bwMode="auto">
                <a:xfrm>
                  <a:off x="5894388" y="3429000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8" name="Oval 297"/>
                <p:cNvSpPr>
                  <a:spLocks noChangeArrowheads="1"/>
                </p:cNvSpPr>
                <p:nvPr/>
              </p:nvSpPr>
              <p:spPr bwMode="auto">
                <a:xfrm>
                  <a:off x="5765800" y="3519488"/>
                  <a:ext cx="17463" cy="15875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39" name="Oval 298"/>
                <p:cNvSpPr>
                  <a:spLocks noChangeArrowheads="1"/>
                </p:cNvSpPr>
                <p:nvPr/>
              </p:nvSpPr>
              <p:spPr bwMode="auto">
                <a:xfrm>
                  <a:off x="5897563" y="3509963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40" name="Oval 299"/>
                <p:cNvSpPr>
                  <a:spLocks noChangeArrowheads="1"/>
                </p:cNvSpPr>
                <p:nvPr/>
              </p:nvSpPr>
              <p:spPr bwMode="auto">
                <a:xfrm>
                  <a:off x="6000750" y="3509963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41" name="Oval 300"/>
                <p:cNvSpPr>
                  <a:spLocks noChangeArrowheads="1"/>
                </p:cNvSpPr>
                <p:nvPr/>
              </p:nvSpPr>
              <p:spPr bwMode="auto">
                <a:xfrm>
                  <a:off x="5830888" y="3565525"/>
                  <a:ext cx="15875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42" name="Oval 301"/>
                <p:cNvSpPr>
                  <a:spLocks noChangeArrowheads="1"/>
                </p:cNvSpPr>
                <p:nvPr/>
              </p:nvSpPr>
              <p:spPr bwMode="auto">
                <a:xfrm>
                  <a:off x="5681663" y="3557588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43" name="Oval 302"/>
                <p:cNvSpPr>
                  <a:spLocks noChangeArrowheads="1"/>
                </p:cNvSpPr>
                <p:nvPr/>
              </p:nvSpPr>
              <p:spPr bwMode="auto">
                <a:xfrm>
                  <a:off x="5588000" y="3527425"/>
                  <a:ext cx="17463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44" name="Oval 303"/>
                <p:cNvSpPr>
                  <a:spLocks noChangeArrowheads="1"/>
                </p:cNvSpPr>
                <p:nvPr/>
              </p:nvSpPr>
              <p:spPr bwMode="auto">
                <a:xfrm>
                  <a:off x="5673725" y="3476625"/>
                  <a:ext cx="20638" cy="17463"/>
                </a:xfrm>
                <a:prstGeom prst="ellipse">
                  <a:avLst/>
                </a:prstGeom>
                <a:solidFill>
                  <a:srgbClr val="FF77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</p:grpSp>
          <p:sp>
            <p:nvSpPr>
              <p:cNvPr id="621" name="Freeform 304"/>
              <p:cNvSpPr/>
              <p:nvPr/>
            </p:nvSpPr>
            <p:spPr bwMode="auto">
              <a:xfrm>
                <a:off x="5745162" y="2412060"/>
                <a:ext cx="141288" cy="184150"/>
              </a:xfrm>
              <a:custGeom>
                <a:avLst/>
                <a:gdLst>
                  <a:gd name="T0" fmla="*/ 4 w 33"/>
                  <a:gd name="T1" fmla="*/ 0 h 43"/>
                  <a:gd name="T2" fmla="*/ 4 w 33"/>
                  <a:gd name="T3" fmla="*/ 18 h 43"/>
                  <a:gd name="T4" fmla="*/ 0 w 33"/>
                  <a:gd name="T5" fmla="*/ 36 h 43"/>
                  <a:gd name="T6" fmla="*/ 33 w 33"/>
                  <a:gd name="T7" fmla="*/ 35 h 43"/>
                  <a:gd name="T8" fmla="*/ 26 w 33"/>
                  <a:gd name="T9" fmla="*/ 18 h 43"/>
                  <a:gd name="T10" fmla="*/ 24 w 33"/>
                  <a:gd name="T11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3">
                    <a:moveTo>
                      <a:pt x="4" y="0"/>
                    </a:moveTo>
                    <a:cubicBezTo>
                      <a:pt x="4" y="6"/>
                      <a:pt x="4" y="12"/>
                      <a:pt x="4" y="18"/>
                    </a:cubicBezTo>
                    <a:cubicBezTo>
                      <a:pt x="3" y="24"/>
                      <a:pt x="1" y="30"/>
                      <a:pt x="0" y="36"/>
                    </a:cubicBezTo>
                    <a:cubicBezTo>
                      <a:pt x="9" y="43"/>
                      <a:pt x="25" y="39"/>
                      <a:pt x="33" y="35"/>
                    </a:cubicBezTo>
                    <a:cubicBezTo>
                      <a:pt x="32" y="29"/>
                      <a:pt x="27" y="24"/>
                      <a:pt x="26" y="18"/>
                    </a:cubicBezTo>
                    <a:cubicBezTo>
                      <a:pt x="25" y="14"/>
                      <a:pt x="22" y="4"/>
                      <a:pt x="24" y="1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grpSp>
          <p:nvGrpSpPr>
            <p:cNvPr id="645" name="组合 644"/>
            <p:cNvGrpSpPr/>
            <p:nvPr/>
          </p:nvGrpSpPr>
          <p:grpSpPr>
            <a:xfrm>
              <a:off x="9272748" y="4937114"/>
              <a:ext cx="2095500" cy="927100"/>
              <a:chOff x="5043488" y="2970213"/>
              <a:chExt cx="2095500" cy="927100"/>
            </a:xfrm>
          </p:grpSpPr>
          <p:sp>
            <p:nvSpPr>
              <p:cNvPr id="646" name="Freeform 308"/>
              <p:cNvSpPr/>
              <p:nvPr/>
            </p:nvSpPr>
            <p:spPr bwMode="auto">
              <a:xfrm>
                <a:off x="5043488" y="2970213"/>
                <a:ext cx="2095500" cy="927100"/>
              </a:xfrm>
              <a:custGeom>
                <a:avLst/>
                <a:gdLst>
                  <a:gd name="T0" fmla="*/ 238 w 492"/>
                  <a:gd name="T1" fmla="*/ 0 h 216"/>
                  <a:gd name="T2" fmla="*/ 204 w 492"/>
                  <a:gd name="T3" fmla="*/ 2 h 216"/>
                  <a:gd name="T4" fmla="*/ 0 w 492"/>
                  <a:gd name="T5" fmla="*/ 169 h 216"/>
                  <a:gd name="T6" fmla="*/ 101 w 492"/>
                  <a:gd name="T7" fmla="*/ 178 h 216"/>
                  <a:gd name="T8" fmla="*/ 102 w 492"/>
                  <a:gd name="T9" fmla="*/ 177 h 216"/>
                  <a:gd name="T10" fmla="*/ 46 w 492"/>
                  <a:gd name="T11" fmla="*/ 172 h 216"/>
                  <a:gd name="T12" fmla="*/ 212 w 492"/>
                  <a:gd name="T13" fmla="*/ 47 h 216"/>
                  <a:gd name="T14" fmla="*/ 238 w 492"/>
                  <a:gd name="T15" fmla="*/ 46 h 216"/>
                  <a:gd name="T16" fmla="*/ 450 w 492"/>
                  <a:gd name="T17" fmla="*/ 210 h 216"/>
                  <a:gd name="T18" fmla="*/ 401 w 492"/>
                  <a:gd name="T19" fmla="*/ 205 h 216"/>
                  <a:gd name="T20" fmla="*/ 401 w 492"/>
                  <a:gd name="T21" fmla="*/ 207 h 216"/>
                  <a:gd name="T22" fmla="*/ 492 w 492"/>
                  <a:gd name="T23" fmla="*/ 216 h 216"/>
                  <a:gd name="T24" fmla="*/ 238 w 492"/>
                  <a:gd name="T2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216">
                    <a:moveTo>
                      <a:pt x="238" y="0"/>
                    </a:moveTo>
                    <a:cubicBezTo>
                      <a:pt x="227" y="0"/>
                      <a:pt x="216" y="1"/>
                      <a:pt x="204" y="2"/>
                    </a:cubicBezTo>
                    <a:cubicBezTo>
                      <a:pt x="30" y="24"/>
                      <a:pt x="0" y="169"/>
                      <a:pt x="0" y="169"/>
                    </a:cubicBezTo>
                    <a:cubicBezTo>
                      <a:pt x="101" y="178"/>
                      <a:pt x="101" y="178"/>
                      <a:pt x="101" y="178"/>
                    </a:cubicBezTo>
                    <a:cubicBezTo>
                      <a:pt x="101" y="178"/>
                      <a:pt x="101" y="177"/>
                      <a:pt x="102" y="177"/>
                    </a:cubicBezTo>
                    <a:cubicBezTo>
                      <a:pt x="46" y="172"/>
                      <a:pt x="46" y="172"/>
                      <a:pt x="46" y="172"/>
                    </a:cubicBezTo>
                    <a:cubicBezTo>
                      <a:pt x="46" y="172"/>
                      <a:pt x="70" y="63"/>
                      <a:pt x="212" y="47"/>
                    </a:cubicBezTo>
                    <a:cubicBezTo>
                      <a:pt x="221" y="46"/>
                      <a:pt x="230" y="46"/>
                      <a:pt x="238" y="46"/>
                    </a:cubicBezTo>
                    <a:cubicBezTo>
                      <a:pt x="366" y="46"/>
                      <a:pt x="448" y="149"/>
                      <a:pt x="450" y="210"/>
                    </a:cubicBezTo>
                    <a:cubicBezTo>
                      <a:pt x="401" y="205"/>
                      <a:pt x="401" y="205"/>
                      <a:pt x="401" y="205"/>
                    </a:cubicBezTo>
                    <a:cubicBezTo>
                      <a:pt x="401" y="206"/>
                      <a:pt x="401" y="206"/>
                      <a:pt x="401" y="207"/>
                    </a:cubicBezTo>
                    <a:cubicBezTo>
                      <a:pt x="492" y="216"/>
                      <a:pt x="492" y="216"/>
                      <a:pt x="492" y="216"/>
                    </a:cubicBezTo>
                    <a:cubicBezTo>
                      <a:pt x="491" y="135"/>
                      <a:pt x="393" y="0"/>
                      <a:pt x="238" y="0"/>
                    </a:cubicBezTo>
                  </a:path>
                </a:pathLst>
              </a:custGeom>
              <a:solidFill>
                <a:srgbClr val="A2C7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47" name="Freeform 309"/>
              <p:cNvSpPr/>
              <p:nvPr/>
            </p:nvSpPr>
            <p:spPr bwMode="auto">
              <a:xfrm>
                <a:off x="5240338" y="3167063"/>
                <a:ext cx="1720850" cy="704850"/>
              </a:xfrm>
              <a:custGeom>
                <a:avLst/>
                <a:gdLst>
                  <a:gd name="T0" fmla="*/ 192 w 404"/>
                  <a:gd name="T1" fmla="*/ 0 h 164"/>
                  <a:gd name="T2" fmla="*/ 166 w 404"/>
                  <a:gd name="T3" fmla="*/ 1 h 164"/>
                  <a:gd name="T4" fmla="*/ 0 w 404"/>
                  <a:gd name="T5" fmla="*/ 126 h 164"/>
                  <a:gd name="T6" fmla="*/ 56 w 404"/>
                  <a:gd name="T7" fmla="*/ 131 h 164"/>
                  <a:gd name="T8" fmla="*/ 178 w 404"/>
                  <a:gd name="T9" fmla="*/ 41 h 164"/>
                  <a:gd name="T10" fmla="*/ 198 w 404"/>
                  <a:gd name="T11" fmla="*/ 40 h 164"/>
                  <a:gd name="T12" fmla="*/ 355 w 404"/>
                  <a:gd name="T13" fmla="*/ 159 h 164"/>
                  <a:gd name="T14" fmla="*/ 404 w 404"/>
                  <a:gd name="T15" fmla="*/ 164 h 164"/>
                  <a:gd name="T16" fmla="*/ 192 w 404"/>
                  <a:gd name="T1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4" h="164">
                    <a:moveTo>
                      <a:pt x="192" y="0"/>
                    </a:moveTo>
                    <a:cubicBezTo>
                      <a:pt x="184" y="0"/>
                      <a:pt x="175" y="0"/>
                      <a:pt x="166" y="1"/>
                    </a:cubicBezTo>
                    <a:cubicBezTo>
                      <a:pt x="24" y="17"/>
                      <a:pt x="0" y="126"/>
                      <a:pt x="0" y="126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60" y="117"/>
                      <a:pt x="84" y="51"/>
                      <a:pt x="178" y="41"/>
                    </a:cubicBezTo>
                    <a:cubicBezTo>
                      <a:pt x="185" y="40"/>
                      <a:pt x="191" y="40"/>
                      <a:pt x="198" y="40"/>
                    </a:cubicBezTo>
                    <a:cubicBezTo>
                      <a:pt x="291" y="40"/>
                      <a:pt x="351" y="114"/>
                      <a:pt x="355" y="159"/>
                    </a:cubicBezTo>
                    <a:cubicBezTo>
                      <a:pt x="404" y="164"/>
                      <a:pt x="404" y="164"/>
                      <a:pt x="404" y="164"/>
                    </a:cubicBezTo>
                    <a:cubicBezTo>
                      <a:pt x="402" y="103"/>
                      <a:pt x="320" y="0"/>
                      <a:pt x="192" y="0"/>
                    </a:cubicBezTo>
                  </a:path>
                </a:pathLst>
              </a:custGeom>
              <a:solidFill>
                <a:srgbClr val="C8A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48" name="Freeform 310"/>
              <p:cNvSpPr/>
              <p:nvPr/>
            </p:nvSpPr>
            <p:spPr bwMode="auto">
              <a:xfrm>
                <a:off x="5473700" y="3338513"/>
                <a:ext cx="1277938" cy="523875"/>
              </a:xfrm>
              <a:custGeom>
                <a:avLst/>
                <a:gdLst>
                  <a:gd name="T0" fmla="*/ 143 w 300"/>
                  <a:gd name="T1" fmla="*/ 0 h 122"/>
                  <a:gd name="T2" fmla="*/ 123 w 300"/>
                  <a:gd name="T3" fmla="*/ 1 h 122"/>
                  <a:gd name="T4" fmla="*/ 1 w 300"/>
                  <a:gd name="T5" fmla="*/ 91 h 122"/>
                  <a:gd name="T6" fmla="*/ 0 w 300"/>
                  <a:gd name="T7" fmla="*/ 92 h 122"/>
                  <a:gd name="T8" fmla="*/ 0 w 300"/>
                  <a:gd name="T9" fmla="*/ 93 h 122"/>
                  <a:gd name="T10" fmla="*/ 50 w 300"/>
                  <a:gd name="T11" fmla="*/ 98 h 122"/>
                  <a:gd name="T12" fmla="*/ 132 w 300"/>
                  <a:gd name="T13" fmla="*/ 37 h 122"/>
                  <a:gd name="T14" fmla="*/ 145 w 300"/>
                  <a:gd name="T15" fmla="*/ 36 h 122"/>
                  <a:gd name="T16" fmla="*/ 249 w 300"/>
                  <a:gd name="T17" fmla="*/ 117 h 122"/>
                  <a:gd name="T18" fmla="*/ 300 w 300"/>
                  <a:gd name="T19" fmla="*/ 122 h 122"/>
                  <a:gd name="T20" fmla="*/ 300 w 300"/>
                  <a:gd name="T21" fmla="*/ 121 h 122"/>
                  <a:gd name="T22" fmla="*/ 300 w 300"/>
                  <a:gd name="T23" fmla="*/ 119 h 122"/>
                  <a:gd name="T24" fmla="*/ 143 w 300"/>
                  <a:gd name="T2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0" h="122">
                    <a:moveTo>
                      <a:pt x="143" y="0"/>
                    </a:moveTo>
                    <a:cubicBezTo>
                      <a:pt x="136" y="0"/>
                      <a:pt x="130" y="0"/>
                      <a:pt x="123" y="1"/>
                    </a:cubicBezTo>
                    <a:cubicBezTo>
                      <a:pt x="29" y="11"/>
                      <a:pt x="5" y="77"/>
                      <a:pt x="1" y="91"/>
                    </a:cubicBezTo>
                    <a:cubicBezTo>
                      <a:pt x="0" y="91"/>
                      <a:pt x="0" y="92"/>
                      <a:pt x="0" y="92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1" y="93"/>
                      <a:pt x="65" y="44"/>
                      <a:pt x="132" y="37"/>
                    </a:cubicBezTo>
                    <a:cubicBezTo>
                      <a:pt x="137" y="37"/>
                      <a:pt x="141" y="36"/>
                      <a:pt x="145" y="36"/>
                    </a:cubicBezTo>
                    <a:cubicBezTo>
                      <a:pt x="208" y="36"/>
                      <a:pt x="248" y="87"/>
                      <a:pt x="249" y="117"/>
                    </a:cubicBezTo>
                    <a:cubicBezTo>
                      <a:pt x="300" y="122"/>
                      <a:pt x="300" y="122"/>
                      <a:pt x="300" y="122"/>
                    </a:cubicBezTo>
                    <a:cubicBezTo>
                      <a:pt x="300" y="122"/>
                      <a:pt x="300" y="121"/>
                      <a:pt x="300" y="121"/>
                    </a:cubicBezTo>
                    <a:cubicBezTo>
                      <a:pt x="300" y="120"/>
                      <a:pt x="300" y="120"/>
                      <a:pt x="300" y="119"/>
                    </a:cubicBezTo>
                    <a:cubicBezTo>
                      <a:pt x="296" y="74"/>
                      <a:pt x="236" y="0"/>
                      <a:pt x="143" y="0"/>
                    </a:cubicBezTo>
                  </a:path>
                </a:pathLst>
              </a:custGeom>
              <a:solidFill>
                <a:srgbClr val="FFFF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49" name="Freeform 311"/>
              <p:cNvSpPr/>
              <p:nvPr/>
            </p:nvSpPr>
            <p:spPr bwMode="auto">
              <a:xfrm>
                <a:off x="5686425" y="3494088"/>
                <a:ext cx="847725" cy="350838"/>
              </a:xfrm>
              <a:custGeom>
                <a:avLst/>
                <a:gdLst>
                  <a:gd name="T0" fmla="*/ 95 w 199"/>
                  <a:gd name="T1" fmla="*/ 0 h 82"/>
                  <a:gd name="T2" fmla="*/ 82 w 199"/>
                  <a:gd name="T3" fmla="*/ 1 h 82"/>
                  <a:gd name="T4" fmla="*/ 0 w 199"/>
                  <a:gd name="T5" fmla="*/ 62 h 82"/>
                  <a:gd name="T6" fmla="*/ 0 w 199"/>
                  <a:gd name="T7" fmla="*/ 63 h 82"/>
                  <a:gd name="T8" fmla="*/ 199 w 199"/>
                  <a:gd name="T9" fmla="*/ 82 h 82"/>
                  <a:gd name="T10" fmla="*/ 199 w 199"/>
                  <a:gd name="T11" fmla="*/ 81 h 82"/>
                  <a:gd name="T12" fmla="*/ 95 w 199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82">
                    <a:moveTo>
                      <a:pt x="95" y="0"/>
                    </a:moveTo>
                    <a:cubicBezTo>
                      <a:pt x="91" y="0"/>
                      <a:pt x="87" y="1"/>
                      <a:pt x="82" y="1"/>
                    </a:cubicBezTo>
                    <a:cubicBezTo>
                      <a:pt x="15" y="8"/>
                      <a:pt x="1" y="57"/>
                      <a:pt x="0" y="6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99" y="82"/>
                      <a:pt x="199" y="82"/>
                      <a:pt x="199" y="82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8" y="51"/>
                      <a:pt x="158" y="0"/>
                      <a:pt x="95" y="0"/>
                    </a:cubicBezTo>
                  </a:path>
                </a:pathLst>
              </a:custGeom>
              <a:solidFill>
                <a:srgbClr val="FF86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grpSp>
          <p:nvGrpSpPr>
            <p:cNvPr id="650" name="组合 649"/>
            <p:cNvGrpSpPr/>
            <p:nvPr/>
          </p:nvGrpSpPr>
          <p:grpSpPr>
            <a:xfrm>
              <a:off x="153344" y="4302114"/>
              <a:ext cx="2568575" cy="1231900"/>
              <a:chOff x="4541838" y="2732088"/>
              <a:chExt cx="2568575" cy="1231900"/>
            </a:xfrm>
          </p:grpSpPr>
          <p:sp>
            <p:nvSpPr>
              <p:cNvPr id="651" name="Freeform 242"/>
              <p:cNvSpPr/>
              <p:nvPr/>
            </p:nvSpPr>
            <p:spPr bwMode="auto">
              <a:xfrm>
                <a:off x="4541838" y="2732088"/>
                <a:ext cx="1497013" cy="1146175"/>
              </a:xfrm>
              <a:custGeom>
                <a:avLst/>
                <a:gdLst>
                  <a:gd name="T0" fmla="*/ 176 w 352"/>
                  <a:gd name="T1" fmla="*/ 0 h 268"/>
                  <a:gd name="T2" fmla="*/ 0 w 352"/>
                  <a:gd name="T3" fmla="*/ 262 h 268"/>
                  <a:gd name="T4" fmla="*/ 352 w 352"/>
                  <a:gd name="T5" fmla="*/ 268 h 268"/>
                  <a:gd name="T6" fmla="*/ 352 w 352"/>
                  <a:gd name="T7" fmla="*/ 258 h 268"/>
                  <a:gd name="T8" fmla="*/ 318 w 352"/>
                  <a:gd name="T9" fmla="*/ 254 h 268"/>
                  <a:gd name="T10" fmla="*/ 319 w 352"/>
                  <a:gd name="T11" fmla="*/ 266 h 268"/>
                  <a:gd name="T12" fmla="*/ 38 w 352"/>
                  <a:gd name="T13" fmla="*/ 260 h 268"/>
                  <a:gd name="T14" fmla="*/ 178 w 352"/>
                  <a:gd name="T15" fmla="*/ 47 h 268"/>
                  <a:gd name="T16" fmla="*/ 185 w 352"/>
                  <a:gd name="T17" fmla="*/ 47 h 268"/>
                  <a:gd name="T18" fmla="*/ 310 w 352"/>
                  <a:gd name="T19" fmla="*/ 192 h 268"/>
                  <a:gd name="T20" fmla="*/ 339 w 352"/>
                  <a:gd name="T21" fmla="*/ 167 h 268"/>
                  <a:gd name="T22" fmla="*/ 184 w 352"/>
                  <a:gd name="T23" fmla="*/ 0 h 268"/>
                  <a:gd name="T24" fmla="*/ 176 w 352"/>
                  <a:gd name="T25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2" h="268">
                    <a:moveTo>
                      <a:pt x="176" y="0"/>
                    </a:moveTo>
                    <a:cubicBezTo>
                      <a:pt x="32" y="0"/>
                      <a:pt x="0" y="262"/>
                      <a:pt x="0" y="262"/>
                    </a:cubicBezTo>
                    <a:cubicBezTo>
                      <a:pt x="352" y="268"/>
                      <a:pt x="352" y="268"/>
                      <a:pt x="352" y="268"/>
                    </a:cubicBezTo>
                    <a:cubicBezTo>
                      <a:pt x="352" y="266"/>
                      <a:pt x="352" y="262"/>
                      <a:pt x="352" y="258"/>
                    </a:cubicBezTo>
                    <a:cubicBezTo>
                      <a:pt x="318" y="254"/>
                      <a:pt x="318" y="254"/>
                      <a:pt x="318" y="254"/>
                    </a:cubicBezTo>
                    <a:cubicBezTo>
                      <a:pt x="319" y="259"/>
                      <a:pt x="319" y="263"/>
                      <a:pt x="319" y="266"/>
                    </a:cubicBezTo>
                    <a:cubicBezTo>
                      <a:pt x="38" y="260"/>
                      <a:pt x="38" y="260"/>
                      <a:pt x="38" y="260"/>
                    </a:cubicBezTo>
                    <a:cubicBezTo>
                      <a:pt x="38" y="260"/>
                      <a:pt x="63" y="47"/>
                      <a:pt x="178" y="47"/>
                    </a:cubicBezTo>
                    <a:cubicBezTo>
                      <a:pt x="180" y="47"/>
                      <a:pt x="182" y="47"/>
                      <a:pt x="185" y="47"/>
                    </a:cubicBezTo>
                    <a:cubicBezTo>
                      <a:pt x="264" y="53"/>
                      <a:pt x="297" y="130"/>
                      <a:pt x="310" y="192"/>
                    </a:cubicBezTo>
                    <a:cubicBezTo>
                      <a:pt x="318" y="183"/>
                      <a:pt x="328" y="175"/>
                      <a:pt x="339" y="167"/>
                    </a:cubicBezTo>
                    <a:cubicBezTo>
                      <a:pt x="320" y="93"/>
                      <a:pt x="278" y="7"/>
                      <a:pt x="184" y="0"/>
                    </a:cubicBezTo>
                    <a:cubicBezTo>
                      <a:pt x="181" y="0"/>
                      <a:pt x="178" y="0"/>
                      <a:pt x="176" y="0"/>
                    </a:cubicBezTo>
                  </a:path>
                </a:pathLst>
              </a:custGeom>
              <a:solidFill>
                <a:srgbClr val="C0D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52" name="Freeform 243"/>
              <p:cNvSpPr/>
              <p:nvPr/>
            </p:nvSpPr>
            <p:spPr bwMode="auto">
              <a:xfrm>
                <a:off x="4703763" y="2933700"/>
                <a:ext cx="1193800" cy="935038"/>
              </a:xfrm>
              <a:custGeom>
                <a:avLst/>
                <a:gdLst>
                  <a:gd name="T0" fmla="*/ 140 w 281"/>
                  <a:gd name="T1" fmla="*/ 0 h 219"/>
                  <a:gd name="T2" fmla="*/ 0 w 281"/>
                  <a:gd name="T3" fmla="*/ 213 h 219"/>
                  <a:gd name="T4" fmla="*/ 281 w 281"/>
                  <a:gd name="T5" fmla="*/ 219 h 219"/>
                  <a:gd name="T6" fmla="*/ 280 w 281"/>
                  <a:gd name="T7" fmla="*/ 207 h 219"/>
                  <a:gd name="T8" fmla="*/ 244 w 281"/>
                  <a:gd name="T9" fmla="*/ 203 h 219"/>
                  <a:gd name="T10" fmla="*/ 245 w 281"/>
                  <a:gd name="T11" fmla="*/ 216 h 219"/>
                  <a:gd name="T12" fmla="*/ 218 w 281"/>
                  <a:gd name="T13" fmla="*/ 216 h 219"/>
                  <a:gd name="T14" fmla="*/ 218 w 281"/>
                  <a:gd name="T15" fmla="*/ 216 h 219"/>
                  <a:gd name="T16" fmla="*/ 71 w 281"/>
                  <a:gd name="T17" fmla="*/ 213 h 219"/>
                  <a:gd name="T18" fmla="*/ 71 w 281"/>
                  <a:gd name="T19" fmla="*/ 213 h 219"/>
                  <a:gd name="T20" fmla="*/ 40 w 281"/>
                  <a:gd name="T21" fmla="*/ 212 h 219"/>
                  <a:gd name="T22" fmla="*/ 142 w 281"/>
                  <a:gd name="T23" fmla="*/ 56 h 219"/>
                  <a:gd name="T24" fmla="*/ 147 w 281"/>
                  <a:gd name="T25" fmla="*/ 56 h 219"/>
                  <a:gd name="T26" fmla="*/ 242 w 281"/>
                  <a:gd name="T27" fmla="*/ 183 h 219"/>
                  <a:gd name="T28" fmla="*/ 272 w 281"/>
                  <a:gd name="T29" fmla="*/ 145 h 219"/>
                  <a:gd name="T30" fmla="*/ 147 w 281"/>
                  <a:gd name="T31" fmla="*/ 0 h 219"/>
                  <a:gd name="T32" fmla="*/ 140 w 281"/>
                  <a:gd name="T33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1" h="219">
                    <a:moveTo>
                      <a:pt x="140" y="0"/>
                    </a:moveTo>
                    <a:cubicBezTo>
                      <a:pt x="25" y="0"/>
                      <a:pt x="0" y="213"/>
                      <a:pt x="0" y="213"/>
                    </a:cubicBezTo>
                    <a:cubicBezTo>
                      <a:pt x="281" y="219"/>
                      <a:pt x="281" y="219"/>
                      <a:pt x="281" y="219"/>
                    </a:cubicBezTo>
                    <a:cubicBezTo>
                      <a:pt x="281" y="216"/>
                      <a:pt x="281" y="212"/>
                      <a:pt x="280" y="207"/>
                    </a:cubicBezTo>
                    <a:cubicBezTo>
                      <a:pt x="244" y="203"/>
                      <a:pt x="244" y="203"/>
                      <a:pt x="244" y="203"/>
                    </a:cubicBezTo>
                    <a:cubicBezTo>
                      <a:pt x="245" y="208"/>
                      <a:pt x="245" y="213"/>
                      <a:pt x="245" y="216"/>
                    </a:cubicBezTo>
                    <a:cubicBezTo>
                      <a:pt x="218" y="216"/>
                      <a:pt x="218" y="216"/>
                      <a:pt x="218" y="216"/>
                    </a:cubicBezTo>
                    <a:cubicBezTo>
                      <a:pt x="218" y="216"/>
                      <a:pt x="218" y="216"/>
                      <a:pt x="218" y="216"/>
                    </a:cubicBezTo>
                    <a:cubicBezTo>
                      <a:pt x="71" y="213"/>
                      <a:pt x="71" y="213"/>
                      <a:pt x="71" y="213"/>
                    </a:cubicBezTo>
                    <a:cubicBezTo>
                      <a:pt x="71" y="213"/>
                      <a:pt x="71" y="213"/>
                      <a:pt x="71" y="213"/>
                    </a:cubicBezTo>
                    <a:cubicBezTo>
                      <a:pt x="40" y="212"/>
                      <a:pt x="40" y="212"/>
                      <a:pt x="40" y="212"/>
                    </a:cubicBezTo>
                    <a:cubicBezTo>
                      <a:pt x="40" y="212"/>
                      <a:pt x="58" y="56"/>
                      <a:pt x="142" y="56"/>
                    </a:cubicBezTo>
                    <a:cubicBezTo>
                      <a:pt x="144" y="56"/>
                      <a:pt x="145" y="56"/>
                      <a:pt x="147" y="56"/>
                    </a:cubicBezTo>
                    <a:cubicBezTo>
                      <a:pt x="214" y="61"/>
                      <a:pt x="236" y="136"/>
                      <a:pt x="242" y="183"/>
                    </a:cubicBezTo>
                    <a:cubicBezTo>
                      <a:pt x="249" y="172"/>
                      <a:pt x="259" y="159"/>
                      <a:pt x="272" y="145"/>
                    </a:cubicBezTo>
                    <a:cubicBezTo>
                      <a:pt x="259" y="83"/>
                      <a:pt x="226" y="6"/>
                      <a:pt x="147" y="0"/>
                    </a:cubicBezTo>
                    <a:cubicBezTo>
                      <a:pt x="144" y="0"/>
                      <a:pt x="142" y="0"/>
                      <a:pt x="140" y="0"/>
                    </a:cubicBezTo>
                  </a:path>
                </a:pathLst>
              </a:custGeom>
              <a:solidFill>
                <a:srgbClr val="8B9B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53" name="Freeform 244"/>
              <p:cNvSpPr/>
              <p:nvPr/>
            </p:nvSpPr>
            <p:spPr bwMode="auto">
              <a:xfrm>
                <a:off x="4873625" y="3173413"/>
                <a:ext cx="871538" cy="682625"/>
              </a:xfrm>
              <a:custGeom>
                <a:avLst/>
                <a:gdLst>
                  <a:gd name="T0" fmla="*/ 102 w 205"/>
                  <a:gd name="T1" fmla="*/ 0 h 160"/>
                  <a:gd name="T2" fmla="*/ 0 w 205"/>
                  <a:gd name="T3" fmla="*/ 156 h 160"/>
                  <a:gd name="T4" fmla="*/ 31 w 205"/>
                  <a:gd name="T5" fmla="*/ 157 h 160"/>
                  <a:gd name="T6" fmla="*/ 104 w 205"/>
                  <a:gd name="T7" fmla="*/ 45 h 160"/>
                  <a:gd name="T8" fmla="*/ 108 w 205"/>
                  <a:gd name="T9" fmla="*/ 46 h 160"/>
                  <a:gd name="T10" fmla="*/ 178 w 205"/>
                  <a:gd name="T11" fmla="*/ 160 h 160"/>
                  <a:gd name="T12" fmla="*/ 205 w 205"/>
                  <a:gd name="T13" fmla="*/ 160 h 160"/>
                  <a:gd name="T14" fmla="*/ 204 w 205"/>
                  <a:gd name="T15" fmla="*/ 147 h 160"/>
                  <a:gd name="T16" fmla="*/ 192 w 205"/>
                  <a:gd name="T17" fmla="*/ 145 h 160"/>
                  <a:gd name="T18" fmla="*/ 202 w 205"/>
                  <a:gd name="T19" fmla="*/ 127 h 160"/>
                  <a:gd name="T20" fmla="*/ 107 w 205"/>
                  <a:gd name="T21" fmla="*/ 0 h 160"/>
                  <a:gd name="T22" fmla="*/ 102 w 205"/>
                  <a:gd name="T2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5" h="160">
                    <a:moveTo>
                      <a:pt x="102" y="0"/>
                    </a:moveTo>
                    <a:cubicBezTo>
                      <a:pt x="18" y="0"/>
                      <a:pt x="0" y="156"/>
                      <a:pt x="0" y="156"/>
                    </a:cubicBezTo>
                    <a:cubicBezTo>
                      <a:pt x="31" y="157"/>
                      <a:pt x="31" y="157"/>
                      <a:pt x="31" y="157"/>
                    </a:cubicBezTo>
                    <a:cubicBezTo>
                      <a:pt x="31" y="154"/>
                      <a:pt x="45" y="45"/>
                      <a:pt x="104" y="45"/>
                    </a:cubicBezTo>
                    <a:cubicBezTo>
                      <a:pt x="105" y="45"/>
                      <a:pt x="107" y="45"/>
                      <a:pt x="108" y="46"/>
                    </a:cubicBezTo>
                    <a:cubicBezTo>
                      <a:pt x="171" y="50"/>
                      <a:pt x="178" y="141"/>
                      <a:pt x="178" y="160"/>
                    </a:cubicBezTo>
                    <a:cubicBezTo>
                      <a:pt x="205" y="160"/>
                      <a:pt x="205" y="160"/>
                      <a:pt x="205" y="160"/>
                    </a:cubicBezTo>
                    <a:cubicBezTo>
                      <a:pt x="205" y="157"/>
                      <a:pt x="205" y="152"/>
                      <a:pt x="204" y="147"/>
                    </a:cubicBezTo>
                    <a:cubicBezTo>
                      <a:pt x="192" y="145"/>
                      <a:pt x="192" y="145"/>
                      <a:pt x="192" y="145"/>
                    </a:cubicBezTo>
                    <a:cubicBezTo>
                      <a:pt x="192" y="145"/>
                      <a:pt x="195" y="138"/>
                      <a:pt x="202" y="127"/>
                    </a:cubicBezTo>
                    <a:cubicBezTo>
                      <a:pt x="196" y="80"/>
                      <a:pt x="174" y="5"/>
                      <a:pt x="107" y="0"/>
                    </a:cubicBezTo>
                    <a:cubicBezTo>
                      <a:pt x="105" y="0"/>
                      <a:pt x="104" y="0"/>
                      <a:pt x="102" y="0"/>
                    </a:cubicBezTo>
                  </a:path>
                </a:pathLst>
              </a:custGeom>
              <a:solidFill>
                <a:srgbClr val="E0C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54" name="Freeform 245"/>
              <p:cNvSpPr/>
              <p:nvPr/>
            </p:nvSpPr>
            <p:spPr bwMode="auto">
              <a:xfrm>
                <a:off x="5005388" y="3843338"/>
                <a:ext cx="625475" cy="12700"/>
              </a:xfrm>
              <a:custGeom>
                <a:avLst/>
                <a:gdLst>
                  <a:gd name="T0" fmla="*/ 0 w 147"/>
                  <a:gd name="T1" fmla="*/ 0 h 3"/>
                  <a:gd name="T2" fmla="*/ 0 w 147"/>
                  <a:gd name="T3" fmla="*/ 0 h 3"/>
                  <a:gd name="T4" fmla="*/ 147 w 147"/>
                  <a:gd name="T5" fmla="*/ 3 h 3"/>
                  <a:gd name="T6" fmla="*/ 147 w 147"/>
                  <a:gd name="T7" fmla="*/ 3 h 3"/>
                  <a:gd name="T8" fmla="*/ 0 w 14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7" y="3"/>
                      <a:pt x="147" y="3"/>
                      <a:pt x="147" y="3"/>
                    </a:cubicBezTo>
                    <a:cubicBezTo>
                      <a:pt x="147" y="3"/>
                      <a:pt x="147" y="3"/>
                      <a:pt x="14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270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55" name="Freeform 246"/>
              <p:cNvSpPr/>
              <p:nvPr/>
            </p:nvSpPr>
            <p:spPr bwMode="auto">
              <a:xfrm>
                <a:off x="5005388" y="3365500"/>
                <a:ext cx="625475" cy="490538"/>
              </a:xfrm>
              <a:custGeom>
                <a:avLst/>
                <a:gdLst>
                  <a:gd name="T0" fmla="*/ 73 w 147"/>
                  <a:gd name="T1" fmla="*/ 0 h 115"/>
                  <a:gd name="T2" fmla="*/ 0 w 147"/>
                  <a:gd name="T3" fmla="*/ 112 h 115"/>
                  <a:gd name="T4" fmla="*/ 147 w 147"/>
                  <a:gd name="T5" fmla="*/ 115 h 115"/>
                  <a:gd name="T6" fmla="*/ 77 w 147"/>
                  <a:gd name="T7" fmla="*/ 1 h 115"/>
                  <a:gd name="T8" fmla="*/ 73 w 147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15">
                    <a:moveTo>
                      <a:pt x="73" y="0"/>
                    </a:moveTo>
                    <a:cubicBezTo>
                      <a:pt x="14" y="0"/>
                      <a:pt x="0" y="109"/>
                      <a:pt x="0" y="112"/>
                    </a:cubicBezTo>
                    <a:cubicBezTo>
                      <a:pt x="147" y="115"/>
                      <a:pt x="147" y="115"/>
                      <a:pt x="147" y="115"/>
                    </a:cubicBezTo>
                    <a:cubicBezTo>
                      <a:pt x="147" y="96"/>
                      <a:pt x="140" y="5"/>
                      <a:pt x="77" y="1"/>
                    </a:cubicBezTo>
                    <a:cubicBezTo>
                      <a:pt x="76" y="0"/>
                      <a:pt x="74" y="0"/>
                      <a:pt x="73" y="0"/>
                    </a:cubicBezTo>
                  </a:path>
                </a:pathLst>
              </a:custGeom>
              <a:solidFill>
                <a:srgbClr val="A9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grpSp>
            <p:nvGrpSpPr>
              <p:cNvPr id="656" name="组合 655"/>
              <p:cNvGrpSpPr/>
              <p:nvPr/>
            </p:nvGrpSpPr>
            <p:grpSpPr>
              <a:xfrm>
                <a:off x="5689600" y="3313113"/>
                <a:ext cx="1420813" cy="650875"/>
                <a:chOff x="5689600" y="3313113"/>
                <a:chExt cx="1420813" cy="650875"/>
              </a:xfrm>
            </p:grpSpPr>
            <p:sp>
              <p:nvSpPr>
                <p:cNvPr id="657" name="Freeform 247"/>
                <p:cNvSpPr/>
                <p:nvPr/>
              </p:nvSpPr>
              <p:spPr bwMode="auto">
                <a:xfrm>
                  <a:off x="5983288" y="3313113"/>
                  <a:ext cx="1127125" cy="650875"/>
                </a:xfrm>
                <a:custGeom>
                  <a:avLst/>
                  <a:gdLst>
                    <a:gd name="T0" fmla="*/ 92 w 265"/>
                    <a:gd name="T1" fmla="*/ 0 h 152"/>
                    <a:gd name="T2" fmla="*/ 0 w 265"/>
                    <a:gd name="T3" fmla="*/ 31 h 152"/>
                    <a:gd name="T4" fmla="*/ 7 w 265"/>
                    <a:gd name="T5" fmla="*/ 68 h 152"/>
                    <a:gd name="T6" fmla="*/ 95 w 265"/>
                    <a:gd name="T7" fmla="*/ 30 h 152"/>
                    <a:gd name="T8" fmla="*/ 103 w 265"/>
                    <a:gd name="T9" fmla="*/ 30 h 152"/>
                    <a:gd name="T10" fmla="*/ 227 w 265"/>
                    <a:gd name="T11" fmla="*/ 146 h 152"/>
                    <a:gd name="T12" fmla="*/ 13 w 265"/>
                    <a:gd name="T13" fmla="*/ 121 h 152"/>
                    <a:gd name="T14" fmla="*/ 13 w 265"/>
                    <a:gd name="T15" fmla="*/ 122 h 152"/>
                    <a:gd name="T16" fmla="*/ 263 w 265"/>
                    <a:gd name="T17" fmla="*/ 152 h 152"/>
                    <a:gd name="T18" fmla="*/ 103 w 265"/>
                    <a:gd name="T19" fmla="*/ 1 h 152"/>
                    <a:gd name="T20" fmla="*/ 92 w 265"/>
                    <a:gd name="T21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5" h="152">
                      <a:moveTo>
                        <a:pt x="92" y="0"/>
                      </a:moveTo>
                      <a:cubicBezTo>
                        <a:pt x="54" y="0"/>
                        <a:pt x="24" y="14"/>
                        <a:pt x="0" y="31"/>
                      </a:cubicBezTo>
                      <a:cubicBezTo>
                        <a:pt x="3" y="44"/>
                        <a:pt x="5" y="56"/>
                        <a:pt x="7" y="68"/>
                      </a:cubicBezTo>
                      <a:cubicBezTo>
                        <a:pt x="28" y="48"/>
                        <a:pt x="57" y="30"/>
                        <a:pt x="95" y="30"/>
                      </a:cubicBezTo>
                      <a:cubicBezTo>
                        <a:pt x="98" y="30"/>
                        <a:pt x="101" y="30"/>
                        <a:pt x="103" y="30"/>
                      </a:cubicBezTo>
                      <a:cubicBezTo>
                        <a:pt x="193" y="36"/>
                        <a:pt x="229" y="128"/>
                        <a:pt x="227" y="146"/>
                      </a:cubicBezTo>
                      <a:cubicBezTo>
                        <a:pt x="13" y="121"/>
                        <a:pt x="13" y="121"/>
                        <a:pt x="13" y="121"/>
                      </a:cubicBezTo>
                      <a:cubicBezTo>
                        <a:pt x="13" y="121"/>
                        <a:pt x="13" y="122"/>
                        <a:pt x="13" y="122"/>
                      </a:cubicBezTo>
                      <a:cubicBezTo>
                        <a:pt x="263" y="152"/>
                        <a:pt x="263" y="152"/>
                        <a:pt x="263" y="152"/>
                      </a:cubicBezTo>
                      <a:cubicBezTo>
                        <a:pt x="265" y="129"/>
                        <a:pt x="219" y="9"/>
                        <a:pt x="103" y="1"/>
                      </a:cubicBezTo>
                      <a:cubicBezTo>
                        <a:pt x="99" y="1"/>
                        <a:pt x="95" y="0"/>
                        <a:pt x="92" y="0"/>
                      </a:cubicBezTo>
                    </a:path>
                  </a:pathLst>
                </a:custGeom>
                <a:solidFill>
                  <a:srgbClr val="BBCA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58" name="Freeform 248"/>
                <p:cNvSpPr>
                  <a:spLocks noEditPoints="1"/>
                </p:cNvSpPr>
                <p:nvPr/>
              </p:nvSpPr>
              <p:spPr bwMode="auto">
                <a:xfrm>
                  <a:off x="5859463" y="3446463"/>
                  <a:ext cx="179388" cy="388938"/>
                </a:xfrm>
                <a:custGeom>
                  <a:avLst/>
                  <a:gdLst>
                    <a:gd name="T0" fmla="*/ 8 w 42"/>
                    <a:gd name="T1" fmla="*/ 86 h 91"/>
                    <a:gd name="T2" fmla="*/ 8 w 42"/>
                    <a:gd name="T3" fmla="*/ 87 h 91"/>
                    <a:gd name="T4" fmla="*/ 42 w 42"/>
                    <a:gd name="T5" fmla="*/ 91 h 91"/>
                    <a:gd name="T6" fmla="*/ 42 w 42"/>
                    <a:gd name="T7" fmla="*/ 90 h 91"/>
                    <a:gd name="T8" fmla="*/ 8 w 42"/>
                    <a:gd name="T9" fmla="*/ 86 h 91"/>
                    <a:gd name="T10" fmla="*/ 29 w 42"/>
                    <a:gd name="T11" fmla="*/ 0 h 91"/>
                    <a:gd name="T12" fmla="*/ 0 w 42"/>
                    <a:gd name="T13" fmla="*/ 25 h 91"/>
                    <a:gd name="T14" fmla="*/ 7 w 42"/>
                    <a:gd name="T15" fmla="*/ 74 h 91"/>
                    <a:gd name="T16" fmla="*/ 36 w 42"/>
                    <a:gd name="T17" fmla="*/ 37 h 91"/>
                    <a:gd name="T18" fmla="*/ 29 w 42"/>
                    <a:gd name="T19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" h="91">
                      <a:moveTo>
                        <a:pt x="8" y="86"/>
                      </a:moveTo>
                      <a:cubicBezTo>
                        <a:pt x="8" y="86"/>
                        <a:pt x="8" y="87"/>
                        <a:pt x="8" y="87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2" y="91"/>
                        <a:pt x="42" y="90"/>
                        <a:pt x="42" y="90"/>
                      </a:cubicBezTo>
                      <a:cubicBezTo>
                        <a:pt x="8" y="86"/>
                        <a:pt x="8" y="86"/>
                        <a:pt x="8" y="86"/>
                      </a:cubicBezTo>
                      <a:moveTo>
                        <a:pt x="29" y="0"/>
                      </a:moveTo>
                      <a:cubicBezTo>
                        <a:pt x="18" y="8"/>
                        <a:pt x="8" y="16"/>
                        <a:pt x="0" y="25"/>
                      </a:cubicBezTo>
                      <a:cubicBezTo>
                        <a:pt x="4" y="43"/>
                        <a:pt x="6" y="60"/>
                        <a:pt x="7" y="74"/>
                      </a:cubicBezTo>
                      <a:cubicBezTo>
                        <a:pt x="13" y="64"/>
                        <a:pt x="23" y="50"/>
                        <a:pt x="36" y="37"/>
                      </a:cubicBezTo>
                      <a:cubicBezTo>
                        <a:pt x="34" y="25"/>
                        <a:pt x="32" y="13"/>
                        <a:pt x="29" y="0"/>
                      </a:cubicBezTo>
                    </a:path>
                  </a:pathLst>
                </a:custGeom>
                <a:solidFill>
                  <a:srgbClr val="AAC0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59" name="Freeform 249"/>
                <p:cNvSpPr/>
                <p:nvPr/>
              </p:nvSpPr>
              <p:spPr bwMode="auto">
                <a:xfrm>
                  <a:off x="5732463" y="3552825"/>
                  <a:ext cx="161925" cy="265113"/>
                </a:xfrm>
                <a:custGeom>
                  <a:avLst/>
                  <a:gdLst>
                    <a:gd name="T0" fmla="*/ 30 w 38"/>
                    <a:gd name="T1" fmla="*/ 0 h 62"/>
                    <a:gd name="T2" fmla="*/ 0 w 38"/>
                    <a:gd name="T3" fmla="*/ 38 h 62"/>
                    <a:gd name="T4" fmla="*/ 2 w 38"/>
                    <a:gd name="T5" fmla="*/ 58 h 62"/>
                    <a:gd name="T6" fmla="*/ 38 w 38"/>
                    <a:gd name="T7" fmla="*/ 62 h 62"/>
                    <a:gd name="T8" fmla="*/ 38 w 38"/>
                    <a:gd name="T9" fmla="*/ 61 h 62"/>
                    <a:gd name="T10" fmla="*/ 31 w 38"/>
                    <a:gd name="T11" fmla="*/ 60 h 62"/>
                    <a:gd name="T12" fmla="*/ 37 w 38"/>
                    <a:gd name="T13" fmla="*/ 49 h 62"/>
                    <a:gd name="T14" fmla="*/ 30 w 38"/>
                    <a:gd name="T15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8" h="62">
                      <a:moveTo>
                        <a:pt x="30" y="0"/>
                      </a:moveTo>
                      <a:cubicBezTo>
                        <a:pt x="17" y="14"/>
                        <a:pt x="7" y="27"/>
                        <a:pt x="0" y="38"/>
                      </a:cubicBezTo>
                      <a:cubicBezTo>
                        <a:pt x="1" y="45"/>
                        <a:pt x="2" y="52"/>
                        <a:pt x="2" y="58"/>
                      </a:cubicBezTo>
                      <a:cubicBezTo>
                        <a:pt x="38" y="62"/>
                        <a:pt x="38" y="62"/>
                        <a:pt x="38" y="62"/>
                      </a:cubicBezTo>
                      <a:cubicBezTo>
                        <a:pt x="38" y="62"/>
                        <a:pt x="38" y="61"/>
                        <a:pt x="38" y="61"/>
                      </a:cubicBezTo>
                      <a:cubicBezTo>
                        <a:pt x="31" y="60"/>
                        <a:pt x="31" y="60"/>
                        <a:pt x="31" y="60"/>
                      </a:cubicBezTo>
                      <a:cubicBezTo>
                        <a:pt x="31" y="60"/>
                        <a:pt x="33" y="56"/>
                        <a:pt x="37" y="49"/>
                      </a:cubicBezTo>
                      <a:cubicBezTo>
                        <a:pt x="36" y="35"/>
                        <a:pt x="34" y="18"/>
                        <a:pt x="30" y="0"/>
                      </a:cubicBezTo>
                    </a:path>
                  </a:pathLst>
                </a:custGeom>
                <a:solidFill>
                  <a:srgbClr val="9CAF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0" name="Freeform 250"/>
                <p:cNvSpPr/>
                <p:nvPr/>
              </p:nvSpPr>
              <p:spPr bwMode="auto">
                <a:xfrm>
                  <a:off x="5689600" y="3714750"/>
                  <a:ext cx="50800" cy="85725"/>
                </a:xfrm>
                <a:custGeom>
                  <a:avLst/>
                  <a:gdLst>
                    <a:gd name="T0" fmla="*/ 10 w 12"/>
                    <a:gd name="T1" fmla="*/ 0 h 20"/>
                    <a:gd name="T2" fmla="*/ 0 w 12"/>
                    <a:gd name="T3" fmla="*/ 18 h 20"/>
                    <a:gd name="T4" fmla="*/ 12 w 12"/>
                    <a:gd name="T5" fmla="*/ 20 h 20"/>
                    <a:gd name="T6" fmla="*/ 10 w 12"/>
                    <a:gd name="T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20">
                      <a:moveTo>
                        <a:pt x="10" y="0"/>
                      </a:moveTo>
                      <a:cubicBezTo>
                        <a:pt x="3" y="11"/>
                        <a:pt x="0" y="18"/>
                        <a:pt x="0" y="18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14"/>
                        <a:pt x="11" y="7"/>
                        <a:pt x="10" y="0"/>
                      </a:cubicBezTo>
                    </a:path>
                  </a:pathLst>
                </a:custGeom>
                <a:solidFill>
                  <a:srgbClr val="B2BB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1" name="Freeform 251"/>
                <p:cNvSpPr/>
                <p:nvPr/>
              </p:nvSpPr>
              <p:spPr bwMode="auto">
                <a:xfrm>
                  <a:off x="6013450" y="3441700"/>
                  <a:ext cx="942975" cy="495300"/>
                </a:xfrm>
                <a:custGeom>
                  <a:avLst/>
                  <a:gdLst>
                    <a:gd name="T0" fmla="*/ 88 w 222"/>
                    <a:gd name="T1" fmla="*/ 0 h 116"/>
                    <a:gd name="T2" fmla="*/ 0 w 222"/>
                    <a:gd name="T3" fmla="*/ 38 h 116"/>
                    <a:gd name="T4" fmla="*/ 5 w 222"/>
                    <a:gd name="T5" fmla="*/ 77 h 116"/>
                    <a:gd name="T6" fmla="*/ 91 w 222"/>
                    <a:gd name="T7" fmla="*/ 24 h 116"/>
                    <a:gd name="T8" fmla="*/ 97 w 222"/>
                    <a:gd name="T9" fmla="*/ 25 h 116"/>
                    <a:gd name="T10" fmla="*/ 191 w 222"/>
                    <a:gd name="T11" fmla="*/ 112 h 116"/>
                    <a:gd name="T12" fmla="*/ 6 w 222"/>
                    <a:gd name="T13" fmla="*/ 91 h 116"/>
                    <a:gd name="T14" fmla="*/ 6 w 222"/>
                    <a:gd name="T15" fmla="*/ 91 h 116"/>
                    <a:gd name="T16" fmla="*/ 220 w 222"/>
                    <a:gd name="T17" fmla="*/ 116 h 116"/>
                    <a:gd name="T18" fmla="*/ 96 w 222"/>
                    <a:gd name="T19" fmla="*/ 0 h 116"/>
                    <a:gd name="T20" fmla="*/ 88 w 222"/>
                    <a:gd name="T21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2" h="116">
                      <a:moveTo>
                        <a:pt x="88" y="0"/>
                      </a:moveTo>
                      <a:cubicBezTo>
                        <a:pt x="50" y="0"/>
                        <a:pt x="21" y="18"/>
                        <a:pt x="0" y="38"/>
                      </a:cubicBezTo>
                      <a:cubicBezTo>
                        <a:pt x="3" y="53"/>
                        <a:pt x="4" y="66"/>
                        <a:pt x="5" y="77"/>
                      </a:cubicBezTo>
                      <a:cubicBezTo>
                        <a:pt x="17" y="58"/>
                        <a:pt x="46" y="24"/>
                        <a:pt x="91" y="24"/>
                      </a:cubicBezTo>
                      <a:cubicBezTo>
                        <a:pt x="93" y="24"/>
                        <a:pt x="95" y="25"/>
                        <a:pt x="97" y="25"/>
                      </a:cubicBezTo>
                      <a:cubicBezTo>
                        <a:pt x="165" y="29"/>
                        <a:pt x="192" y="99"/>
                        <a:pt x="191" y="112"/>
                      </a:cubicBezTo>
                      <a:cubicBezTo>
                        <a:pt x="6" y="91"/>
                        <a:pt x="6" y="91"/>
                        <a:pt x="6" y="91"/>
                      </a:cubicBezTo>
                      <a:cubicBezTo>
                        <a:pt x="6" y="91"/>
                        <a:pt x="6" y="91"/>
                        <a:pt x="6" y="91"/>
                      </a:cubicBezTo>
                      <a:cubicBezTo>
                        <a:pt x="220" y="116"/>
                        <a:pt x="220" y="116"/>
                        <a:pt x="220" y="116"/>
                      </a:cubicBezTo>
                      <a:cubicBezTo>
                        <a:pt x="222" y="98"/>
                        <a:pt x="186" y="6"/>
                        <a:pt x="96" y="0"/>
                      </a:cubicBezTo>
                      <a:cubicBezTo>
                        <a:pt x="94" y="0"/>
                        <a:pt x="91" y="0"/>
                        <a:pt x="88" y="0"/>
                      </a:cubicBezTo>
                    </a:path>
                  </a:pathLst>
                </a:custGeom>
                <a:solidFill>
                  <a:srgbClr val="ECF1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2" name="Freeform 252"/>
                <p:cNvSpPr/>
                <p:nvPr/>
              </p:nvSpPr>
              <p:spPr bwMode="auto">
                <a:xfrm>
                  <a:off x="5889625" y="3603625"/>
                  <a:ext cx="149225" cy="227013"/>
                </a:xfrm>
                <a:custGeom>
                  <a:avLst/>
                  <a:gdLst>
                    <a:gd name="T0" fmla="*/ 29 w 35"/>
                    <a:gd name="T1" fmla="*/ 0 h 53"/>
                    <a:gd name="T2" fmla="*/ 0 w 35"/>
                    <a:gd name="T3" fmla="*/ 37 h 53"/>
                    <a:gd name="T4" fmla="*/ 1 w 35"/>
                    <a:gd name="T5" fmla="*/ 49 h 53"/>
                    <a:gd name="T6" fmla="*/ 35 w 35"/>
                    <a:gd name="T7" fmla="*/ 53 h 53"/>
                    <a:gd name="T8" fmla="*/ 35 w 35"/>
                    <a:gd name="T9" fmla="*/ 53 h 53"/>
                    <a:gd name="T10" fmla="*/ 27 w 35"/>
                    <a:gd name="T11" fmla="*/ 52 h 53"/>
                    <a:gd name="T12" fmla="*/ 34 w 35"/>
                    <a:gd name="T13" fmla="*/ 39 h 53"/>
                    <a:gd name="T14" fmla="*/ 29 w 35"/>
                    <a:gd name="T15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53">
                      <a:moveTo>
                        <a:pt x="29" y="0"/>
                      </a:moveTo>
                      <a:cubicBezTo>
                        <a:pt x="16" y="13"/>
                        <a:pt x="6" y="27"/>
                        <a:pt x="0" y="37"/>
                      </a:cubicBezTo>
                      <a:cubicBezTo>
                        <a:pt x="1" y="41"/>
                        <a:pt x="1" y="46"/>
                        <a:pt x="1" y="49"/>
                      </a:cubicBezTo>
                      <a:cubicBezTo>
                        <a:pt x="35" y="53"/>
                        <a:pt x="35" y="53"/>
                        <a:pt x="35" y="53"/>
                      </a:cubicBezTo>
                      <a:cubicBezTo>
                        <a:pt x="35" y="53"/>
                        <a:pt x="35" y="53"/>
                        <a:pt x="35" y="53"/>
                      </a:cubicBezTo>
                      <a:cubicBezTo>
                        <a:pt x="27" y="52"/>
                        <a:pt x="27" y="52"/>
                        <a:pt x="27" y="52"/>
                      </a:cubicBezTo>
                      <a:cubicBezTo>
                        <a:pt x="27" y="52"/>
                        <a:pt x="29" y="47"/>
                        <a:pt x="34" y="39"/>
                      </a:cubicBezTo>
                      <a:cubicBezTo>
                        <a:pt x="33" y="28"/>
                        <a:pt x="32" y="15"/>
                        <a:pt x="29" y="0"/>
                      </a:cubicBezTo>
                    </a:path>
                  </a:pathLst>
                </a:custGeom>
                <a:solidFill>
                  <a:srgbClr val="E8E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3" name="Freeform 253"/>
                <p:cNvSpPr/>
                <p:nvPr/>
              </p:nvSpPr>
              <p:spPr bwMode="auto">
                <a:xfrm>
                  <a:off x="5864225" y="3762375"/>
                  <a:ext cx="30163" cy="50800"/>
                </a:xfrm>
                <a:custGeom>
                  <a:avLst/>
                  <a:gdLst>
                    <a:gd name="T0" fmla="*/ 6 w 7"/>
                    <a:gd name="T1" fmla="*/ 0 h 12"/>
                    <a:gd name="T2" fmla="*/ 0 w 7"/>
                    <a:gd name="T3" fmla="*/ 11 h 12"/>
                    <a:gd name="T4" fmla="*/ 7 w 7"/>
                    <a:gd name="T5" fmla="*/ 12 h 12"/>
                    <a:gd name="T6" fmla="*/ 6 w 7"/>
                    <a:gd name="T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2">
                      <a:moveTo>
                        <a:pt x="6" y="0"/>
                      </a:moveTo>
                      <a:cubicBezTo>
                        <a:pt x="2" y="7"/>
                        <a:pt x="0" y="11"/>
                        <a:pt x="0" y="1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7" y="4"/>
                        <a:pt x="6" y="0"/>
                      </a:cubicBezTo>
                    </a:path>
                  </a:pathLst>
                </a:custGeom>
                <a:solidFill>
                  <a:srgbClr val="E4E9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4" name="Freeform 254"/>
                <p:cNvSpPr>
                  <a:spLocks noEditPoints="1"/>
                </p:cNvSpPr>
                <p:nvPr/>
              </p:nvSpPr>
              <p:spPr bwMode="auto">
                <a:xfrm>
                  <a:off x="6034088" y="3544888"/>
                  <a:ext cx="795338" cy="376238"/>
                </a:xfrm>
                <a:custGeom>
                  <a:avLst/>
                  <a:gdLst>
                    <a:gd name="T0" fmla="*/ 151 w 187"/>
                    <a:gd name="T1" fmla="*/ 84 h 88"/>
                    <a:gd name="T2" fmla="*/ 31 w 187"/>
                    <a:gd name="T3" fmla="*/ 70 h 88"/>
                    <a:gd name="T4" fmla="*/ 89 w 187"/>
                    <a:gd name="T5" fmla="*/ 29 h 88"/>
                    <a:gd name="T6" fmla="*/ 93 w 187"/>
                    <a:gd name="T7" fmla="*/ 29 h 88"/>
                    <a:gd name="T8" fmla="*/ 151 w 187"/>
                    <a:gd name="T9" fmla="*/ 84 h 88"/>
                    <a:gd name="T10" fmla="*/ 86 w 187"/>
                    <a:gd name="T11" fmla="*/ 0 h 88"/>
                    <a:gd name="T12" fmla="*/ 0 w 187"/>
                    <a:gd name="T13" fmla="*/ 53 h 88"/>
                    <a:gd name="T14" fmla="*/ 1 w 187"/>
                    <a:gd name="T15" fmla="*/ 67 h 88"/>
                    <a:gd name="T16" fmla="*/ 186 w 187"/>
                    <a:gd name="T17" fmla="*/ 88 h 88"/>
                    <a:gd name="T18" fmla="*/ 92 w 187"/>
                    <a:gd name="T19" fmla="*/ 1 h 88"/>
                    <a:gd name="T20" fmla="*/ 86 w 187"/>
                    <a:gd name="T21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7" h="88">
                      <a:moveTo>
                        <a:pt x="151" y="84"/>
                      </a:moveTo>
                      <a:cubicBezTo>
                        <a:pt x="31" y="70"/>
                        <a:pt x="31" y="70"/>
                        <a:pt x="31" y="70"/>
                      </a:cubicBezTo>
                      <a:cubicBezTo>
                        <a:pt x="31" y="70"/>
                        <a:pt x="50" y="29"/>
                        <a:pt x="89" y="29"/>
                      </a:cubicBezTo>
                      <a:cubicBezTo>
                        <a:pt x="91" y="29"/>
                        <a:pt x="92" y="29"/>
                        <a:pt x="93" y="29"/>
                      </a:cubicBezTo>
                      <a:cubicBezTo>
                        <a:pt x="135" y="32"/>
                        <a:pt x="152" y="75"/>
                        <a:pt x="151" y="84"/>
                      </a:cubicBezTo>
                      <a:moveTo>
                        <a:pt x="86" y="0"/>
                      </a:moveTo>
                      <a:cubicBezTo>
                        <a:pt x="41" y="0"/>
                        <a:pt x="12" y="34"/>
                        <a:pt x="0" y="53"/>
                      </a:cubicBezTo>
                      <a:cubicBezTo>
                        <a:pt x="0" y="58"/>
                        <a:pt x="1" y="63"/>
                        <a:pt x="1" y="67"/>
                      </a:cubicBezTo>
                      <a:cubicBezTo>
                        <a:pt x="186" y="88"/>
                        <a:pt x="186" y="88"/>
                        <a:pt x="186" y="88"/>
                      </a:cubicBezTo>
                      <a:cubicBezTo>
                        <a:pt x="187" y="75"/>
                        <a:pt x="160" y="5"/>
                        <a:pt x="92" y="1"/>
                      </a:cubicBezTo>
                      <a:cubicBezTo>
                        <a:pt x="90" y="1"/>
                        <a:pt x="88" y="0"/>
                        <a:pt x="86" y="0"/>
                      </a:cubicBezTo>
                    </a:path>
                  </a:pathLst>
                </a:custGeom>
                <a:solidFill>
                  <a:srgbClr val="8FC2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5" name="Freeform 255"/>
                <p:cNvSpPr/>
                <p:nvPr/>
              </p:nvSpPr>
              <p:spPr bwMode="auto">
                <a:xfrm>
                  <a:off x="6003925" y="3770313"/>
                  <a:ext cx="34925" cy="60325"/>
                </a:xfrm>
                <a:custGeom>
                  <a:avLst/>
                  <a:gdLst>
                    <a:gd name="T0" fmla="*/ 7 w 8"/>
                    <a:gd name="T1" fmla="*/ 0 h 14"/>
                    <a:gd name="T2" fmla="*/ 0 w 8"/>
                    <a:gd name="T3" fmla="*/ 13 h 14"/>
                    <a:gd name="T4" fmla="*/ 8 w 8"/>
                    <a:gd name="T5" fmla="*/ 14 h 14"/>
                    <a:gd name="T6" fmla="*/ 7 w 8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4">
                      <a:moveTo>
                        <a:pt x="7" y="0"/>
                      </a:moveTo>
                      <a:cubicBezTo>
                        <a:pt x="2" y="8"/>
                        <a:pt x="0" y="13"/>
                        <a:pt x="0" y="13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0"/>
                        <a:pt x="7" y="5"/>
                        <a:pt x="7" y="0"/>
                      </a:cubicBezTo>
                    </a:path>
                  </a:pathLst>
                </a:custGeom>
                <a:solidFill>
                  <a:srgbClr val="8EC1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  <p:sp>
              <p:nvSpPr>
                <p:cNvPr id="666" name="Freeform 256"/>
                <p:cNvSpPr/>
                <p:nvPr/>
              </p:nvSpPr>
              <p:spPr bwMode="auto">
                <a:xfrm>
                  <a:off x="6165850" y="3668713"/>
                  <a:ext cx="514350" cy="234950"/>
                </a:xfrm>
                <a:custGeom>
                  <a:avLst/>
                  <a:gdLst>
                    <a:gd name="T0" fmla="*/ 58 w 121"/>
                    <a:gd name="T1" fmla="*/ 0 h 55"/>
                    <a:gd name="T2" fmla="*/ 0 w 121"/>
                    <a:gd name="T3" fmla="*/ 41 h 55"/>
                    <a:gd name="T4" fmla="*/ 120 w 121"/>
                    <a:gd name="T5" fmla="*/ 55 h 55"/>
                    <a:gd name="T6" fmla="*/ 62 w 121"/>
                    <a:gd name="T7" fmla="*/ 0 h 55"/>
                    <a:gd name="T8" fmla="*/ 58 w 121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55">
                      <a:moveTo>
                        <a:pt x="58" y="0"/>
                      </a:moveTo>
                      <a:cubicBezTo>
                        <a:pt x="19" y="0"/>
                        <a:pt x="0" y="41"/>
                        <a:pt x="0" y="41"/>
                      </a:cubicBezTo>
                      <a:cubicBezTo>
                        <a:pt x="120" y="55"/>
                        <a:pt x="120" y="55"/>
                        <a:pt x="120" y="55"/>
                      </a:cubicBezTo>
                      <a:cubicBezTo>
                        <a:pt x="121" y="46"/>
                        <a:pt x="104" y="3"/>
                        <a:pt x="62" y="0"/>
                      </a:cubicBezTo>
                      <a:cubicBezTo>
                        <a:pt x="61" y="0"/>
                        <a:pt x="60" y="0"/>
                        <a:pt x="58" y="0"/>
                      </a:cubicBezTo>
                    </a:path>
                  </a:pathLst>
                </a:custGeom>
                <a:solidFill>
                  <a:srgbClr val="B494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cs typeface="Montserrat" panose="00000500000000000000" charset="0"/>
                  </a:endParaRPr>
                </a:p>
              </p:txBody>
            </p:sp>
          </p:grpSp>
        </p:grpSp>
        <p:grpSp>
          <p:nvGrpSpPr>
            <p:cNvPr id="667" name="组合 666"/>
            <p:cNvGrpSpPr/>
            <p:nvPr/>
          </p:nvGrpSpPr>
          <p:grpSpPr>
            <a:xfrm>
              <a:off x="5317724" y="4731712"/>
              <a:ext cx="6894914" cy="2157155"/>
              <a:chOff x="7275512" y="5344229"/>
              <a:chExt cx="4937126" cy="1544638"/>
            </a:xfrm>
          </p:grpSpPr>
          <p:sp>
            <p:nvSpPr>
              <p:cNvPr id="668" name="Freeform 229"/>
              <p:cNvSpPr/>
              <p:nvPr/>
            </p:nvSpPr>
            <p:spPr bwMode="auto">
              <a:xfrm>
                <a:off x="7275512" y="5344229"/>
                <a:ext cx="4929188" cy="1539875"/>
              </a:xfrm>
              <a:custGeom>
                <a:avLst/>
                <a:gdLst>
                  <a:gd name="T0" fmla="*/ 1162 w 1162"/>
                  <a:gd name="T1" fmla="*/ 183 h 359"/>
                  <a:gd name="T2" fmla="*/ 0 w 1162"/>
                  <a:gd name="T3" fmla="*/ 359 h 359"/>
                  <a:gd name="T4" fmla="*/ 1158 w 1162"/>
                  <a:gd name="T5" fmla="*/ 359 h 359"/>
                  <a:gd name="T6" fmla="*/ 1162 w 1162"/>
                  <a:gd name="T7" fmla="*/ 18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2" h="359">
                    <a:moveTo>
                      <a:pt x="1162" y="183"/>
                    </a:moveTo>
                    <a:cubicBezTo>
                      <a:pt x="1162" y="183"/>
                      <a:pt x="601" y="0"/>
                      <a:pt x="0" y="359"/>
                    </a:cubicBezTo>
                    <a:cubicBezTo>
                      <a:pt x="1158" y="359"/>
                      <a:pt x="1158" y="359"/>
                      <a:pt x="1158" y="359"/>
                    </a:cubicBezTo>
                    <a:lnTo>
                      <a:pt x="1162" y="183"/>
                    </a:lnTo>
                    <a:close/>
                  </a:path>
                </a:pathLst>
              </a:custGeom>
              <a:solidFill>
                <a:srgbClr val="F7A2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69" name="Freeform 230"/>
              <p:cNvSpPr/>
              <p:nvPr/>
            </p:nvSpPr>
            <p:spPr bwMode="auto">
              <a:xfrm>
                <a:off x="8039100" y="5777617"/>
                <a:ext cx="4173538" cy="1106488"/>
              </a:xfrm>
              <a:custGeom>
                <a:avLst/>
                <a:gdLst>
                  <a:gd name="T0" fmla="*/ 984 w 984"/>
                  <a:gd name="T1" fmla="*/ 136 h 258"/>
                  <a:gd name="T2" fmla="*/ 0 w 984"/>
                  <a:gd name="T3" fmla="*/ 258 h 258"/>
                  <a:gd name="T4" fmla="*/ 979 w 984"/>
                  <a:gd name="T5" fmla="*/ 258 h 258"/>
                  <a:gd name="T6" fmla="*/ 984 w 984"/>
                  <a:gd name="T7" fmla="*/ 13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4" h="258">
                    <a:moveTo>
                      <a:pt x="984" y="136"/>
                    </a:moveTo>
                    <a:cubicBezTo>
                      <a:pt x="984" y="136"/>
                      <a:pt x="508" y="0"/>
                      <a:pt x="0" y="258"/>
                    </a:cubicBezTo>
                    <a:cubicBezTo>
                      <a:pt x="979" y="258"/>
                      <a:pt x="979" y="258"/>
                      <a:pt x="979" y="258"/>
                    </a:cubicBezTo>
                    <a:lnTo>
                      <a:pt x="984" y="136"/>
                    </a:lnTo>
                    <a:close/>
                  </a:path>
                </a:pathLst>
              </a:custGeom>
              <a:solidFill>
                <a:srgbClr val="FAE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70" name="Freeform 231"/>
              <p:cNvSpPr/>
              <p:nvPr/>
            </p:nvSpPr>
            <p:spPr bwMode="auto">
              <a:xfrm>
                <a:off x="8870950" y="6163379"/>
                <a:ext cx="3321050" cy="725488"/>
              </a:xfrm>
              <a:custGeom>
                <a:avLst/>
                <a:gdLst>
                  <a:gd name="T0" fmla="*/ 780 w 783"/>
                  <a:gd name="T1" fmla="*/ 106 h 169"/>
                  <a:gd name="T2" fmla="*/ 0 w 783"/>
                  <a:gd name="T3" fmla="*/ 169 h 169"/>
                  <a:gd name="T4" fmla="*/ 783 w 783"/>
                  <a:gd name="T5" fmla="*/ 165 h 169"/>
                  <a:gd name="T6" fmla="*/ 780 w 783"/>
                  <a:gd name="T7" fmla="*/ 10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3" h="169">
                    <a:moveTo>
                      <a:pt x="780" y="106"/>
                    </a:moveTo>
                    <a:cubicBezTo>
                      <a:pt x="780" y="106"/>
                      <a:pt x="402" y="0"/>
                      <a:pt x="0" y="169"/>
                    </a:cubicBezTo>
                    <a:cubicBezTo>
                      <a:pt x="783" y="165"/>
                      <a:pt x="783" y="165"/>
                      <a:pt x="783" y="165"/>
                    </a:cubicBezTo>
                    <a:lnTo>
                      <a:pt x="780" y="106"/>
                    </a:lnTo>
                    <a:close/>
                  </a:path>
                </a:pathLst>
              </a:custGeom>
              <a:solidFill>
                <a:srgbClr val="74A4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grpSp>
          <p:nvGrpSpPr>
            <p:cNvPr id="671" name="组合 670"/>
            <p:cNvGrpSpPr/>
            <p:nvPr/>
          </p:nvGrpSpPr>
          <p:grpSpPr>
            <a:xfrm>
              <a:off x="-103653" y="4975929"/>
              <a:ext cx="5855608" cy="1984873"/>
              <a:chOff x="4124326" y="2625725"/>
              <a:chExt cx="3943350" cy="1336676"/>
            </a:xfrm>
          </p:grpSpPr>
          <p:sp>
            <p:nvSpPr>
              <p:cNvPr id="672" name="Freeform 235"/>
              <p:cNvSpPr/>
              <p:nvPr/>
            </p:nvSpPr>
            <p:spPr bwMode="auto">
              <a:xfrm>
                <a:off x="4137026" y="2625725"/>
                <a:ext cx="3930650" cy="1316038"/>
              </a:xfrm>
              <a:custGeom>
                <a:avLst/>
                <a:gdLst>
                  <a:gd name="T0" fmla="*/ 1 w 926"/>
                  <a:gd name="T1" fmla="*/ 68 h 307"/>
                  <a:gd name="T2" fmla="*/ 926 w 926"/>
                  <a:gd name="T3" fmla="*/ 307 h 307"/>
                  <a:gd name="T4" fmla="*/ 0 w 926"/>
                  <a:gd name="T5" fmla="*/ 307 h 307"/>
                  <a:gd name="T6" fmla="*/ 1 w 926"/>
                  <a:gd name="T7" fmla="*/ 68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6" h="307">
                    <a:moveTo>
                      <a:pt x="1" y="68"/>
                    </a:moveTo>
                    <a:cubicBezTo>
                      <a:pt x="1" y="68"/>
                      <a:pt x="536" y="0"/>
                      <a:pt x="926" y="307"/>
                    </a:cubicBezTo>
                    <a:cubicBezTo>
                      <a:pt x="0" y="307"/>
                      <a:pt x="0" y="307"/>
                      <a:pt x="0" y="307"/>
                    </a:cubicBezTo>
                    <a:lnTo>
                      <a:pt x="1" y="68"/>
                    </a:lnTo>
                    <a:close/>
                  </a:path>
                </a:pathLst>
              </a:custGeom>
              <a:solidFill>
                <a:srgbClr val="FF5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73" name="Freeform 236"/>
              <p:cNvSpPr/>
              <p:nvPr/>
            </p:nvSpPr>
            <p:spPr bwMode="auto">
              <a:xfrm>
                <a:off x="4129088" y="2998788"/>
                <a:ext cx="3241675" cy="950913"/>
              </a:xfrm>
              <a:custGeom>
                <a:avLst/>
                <a:gdLst>
                  <a:gd name="T0" fmla="*/ 0 w 764"/>
                  <a:gd name="T1" fmla="*/ 49 h 222"/>
                  <a:gd name="T2" fmla="*/ 764 w 764"/>
                  <a:gd name="T3" fmla="*/ 222 h 222"/>
                  <a:gd name="T4" fmla="*/ 0 w 764"/>
                  <a:gd name="T5" fmla="*/ 222 h 222"/>
                  <a:gd name="T6" fmla="*/ 0 w 764"/>
                  <a:gd name="T7" fmla="*/ 49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4" h="222">
                    <a:moveTo>
                      <a:pt x="0" y="49"/>
                    </a:moveTo>
                    <a:cubicBezTo>
                      <a:pt x="0" y="49"/>
                      <a:pt x="442" y="0"/>
                      <a:pt x="764" y="222"/>
                    </a:cubicBezTo>
                    <a:cubicBezTo>
                      <a:pt x="0" y="222"/>
                      <a:pt x="0" y="222"/>
                      <a:pt x="0" y="222"/>
                    </a:cubicBez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B3D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74" name="Freeform 237"/>
              <p:cNvSpPr/>
              <p:nvPr/>
            </p:nvSpPr>
            <p:spPr bwMode="auto">
              <a:xfrm>
                <a:off x="4129088" y="3302000"/>
                <a:ext cx="2767013" cy="647700"/>
              </a:xfrm>
              <a:custGeom>
                <a:avLst/>
                <a:gdLst>
                  <a:gd name="T0" fmla="*/ 1 w 652"/>
                  <a:gd name="T1" fmla="*/ 34 h 151"/>
                  <a:gd name="T2" fmla="*/ 652 w 652"/>
                  <a:gd name="T3" fmla="*/ 151 h 151"/>
                  <a:gd name="T4" fmla="*/ 0 w 652"/>
                  <a:gd name="T5" fmla="*/ 151 h 151"/>
                  <a:gd name="T6" fmla="*/ 1 w 652"/>
                  <a:gd name="T7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2" h="151">
                    <a:moveTo>
                      <a:pt x="1" y="34"/>
                    </a:moveTo>
                    <a:cubicBezTo>
                      <a:pt x="1" y="34"/>
                      <a:pt x="378" y="0"/>
                      <a:pt x="652" y="151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1" y="34"/>
                    </a:lnTo>
                    <a:close/>
                  </a:path>
                </a:pathLst>
              </a:custGeom>
              <a:solidFill>
                <a:srgbClr val="BBA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75" name="Freeform 238"/>
              <p:cNvSpPr/>
              <p:nvPr/>
            </p:nvSpPr>
            <p:spPr bwMode="auto">
              <a:xfrm>
                <a:off x="4124326" y="3576638"/>
                <a:ext cx="1970088" cy="385763"/>
              </a:xfrm>
              <a:custGeom>
                <a:avLst/>
                <a:gdLst>
                  <a:gd name="T0" fmla="*/ 0 w 464"/>
                  <a:gd name="T1" fmla="*/ 20 h 90"/>
                  <a:gd name="T2" fmla="*/ 464 w 464"/>
                  <a:gd name="T3" fmla="*/ 90 h 90"/>
                  <a:gd name="T4" fmla="*/ 0 w 464"/>
                  <a:gd name="T5" fmla="*/ 90 h 90"/>
                  <a:gd name="T6" fmla="*/ 0 w 464"/>
                  <a:gd name="T7" fmla="*/ 2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90">
                    <a:moveTo>
                      <a:pt x="0" y="20"/>
                    </a:moveTo>
                    <a:cubicBezTo>
                      <a:pt x="0" y="20"/>
                      <a:pt x="269" y="0"/>
                      <a:pt x="464" y="90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A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B2FBC2BE-32C4-4BAB-A093-F163888340CA}"/>
              </a:ext>
            </a:extLst>
          </p:cNvPr>
          <p:cNvSpPr txBox="1"/>
          <p:nvPr/>
        </p:nvSpPr>
        <p:spPr>
          <a:xfrm>
            <a:off x="1504950" y="76200"/>
            <a:ext cx="950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b) </a:t>
            </a:r>
            <a:r>
              <a:rPr lang="en-US" sz="4000" b="1" dirty="0" err="1"/>
              <a:t>Giá</a:t>
            </a:r>
            <a:r>
              <a:rPr lang="en-US" sz="4000" b="1" dirty="0"/>
              <a:t> </a:t>
            </a:r>
            <a:r>
              <a:rPr lang="en-US" sz="4000" b="1" dirty="0" err="1"/>
              <a:t>trị</a:t>
            </a:r>
            <a:r>
              <a:rPr lang="en-US" sz="4000" b="1" dirty="0"/>
              <a:t> </a:t>
            </a:r>
            <a:r>
              <a:rPr lang="en-US" sz="4000" b="1" dirty="0" err="1"/>
              <a:t>của</a:t>
            </a:r>
            <a:r>
              <a:rPr lang="en-US" sz="4000" b="1" dirty="0"/>
              <a:t> </a:t>
            </a:r>
            <a:r>
              <a:rPr lang="en-US" sz="4000" b="1" dirty="0" err="1"/>
              <a:t>biểu</a:t>
            </a:r>
            <a:r>
              <a:rPr lang="en-US" sz="4000" b="1" dirty="0"/>
              <a:t> </a:t>
            </a:r>
            <a:r>
              <a:rPr lang="en-US" sz="4000" b="1" dirty="0" err="1"/>
              <a:t>thức</a:t>
            </a:r>
            <a:endParaRPr lang="en-US" sz="4000" b="1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3640AFB-5BF1-4E22-B3D8-96F87389AA21}"/>
              </a:ext>
            </a:extLst>
          </p:cNvPr>
          <p:cNvSpPr/>
          <p:nvPr/>
        </p:nvSpPr>
        <p:spPr>
          <a:xfrm>
            <a:off x="411331" y="798337"/>
            <a:ext cx="11162350" cy="510545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958EC33-0D79-4F80-BC85-EA13AD8788DE}"/>
              </a:ext>
            </a:extLst>
          </p:cNvPr>
          <p:cNvSpPr txBox="1"/>
          <p:nvPr/>
        </p:nvSpPr>
        <p:spPr>
          <a:xfrm>
            <a:off x="992779" y="1284249"/>
            <a:ext cx="8791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/>
              <a:t>Cho </a:t>
            </a:r>
            <a:r>
              <a:rPr lang="en-US" sz="4000" b="1" dirty="0" err="1"/>
              <a:t>biểu</a:t>
            </a:r>
            <a:r>
              <a:rPr lang="en-US" sz="4000" b="1" dirty="0"/>
              <a:t> </a:t>
            </a:r>
            <a:r>
              <a:rPr lang="en-US" sz="4000" b="1" dirty="0" err="1"/>
              <a:t>thức</a:t>
            </a:r>
            <a:r>
              <a:rPr lang="en-US" sz="4000" b="1" dirty="0"/>
              <a:t>: 35 + 8 - 10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6722D05-025B-48B2-931B-E6A7A0510C04}"/>
              </a:ext>
            </a:extLst>
          </p:cNvPr>
          <p:cNvSpPr txBox="1"/>
          <p:nvPr/>
        </p:nvSpPr>
        <p:spPr>
          <a:xfrm>
            <a:off x="1483150" y="2467120"/>
            <a:ext cx="8791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Tính</a:t>
            </a:r>
            <a:r>
              <a:rPr lang="en-US" sz="4000" b="1" dirty="0"/>
              <a:t>: 35 + 8 – 10 </a:t>
            </a:r>
            <a:r>
              <a:rPr lang="en-US" sz="4000" b="1" dirty="0">
                <a:solidFill>
                  <a:srgbClr val="CCECFF"/>
                </a:solidFill>
              </a:rPr>
              <a:t>= 43 - 10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10DC7D3-258A-4B15-AC94-0C1AEE74B1E8}"/>
              </a:ext>
            </a:extLst>
          </p:cNvPr>
          <p:cNvSpPr txBox="1"/>
          <p:nvPr/>
        </p:nvSpPr>
        <p:spPr>
          <a:xfrm>
            <a:off x="5688756" y="3455566"/>
            <a:ext cx="5667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CECFF"/>
                </a:solidFill>
              </a:rPr>
              <a:t>=    33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4248426-D29D-4B35-8D24-F493F3D311C1}"/>
              </a:ext>
            </a:extLst>
          </p:cNvPr>
          <p:cNvSpPr txBox="1"/>
          <p:nvPr/>
        </p:nvSpPr>
        <p:spPr>
          <a:xfrm>
            <a:off x="1599961" y="4439138"/>
            <a:ext cx="1035790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</a:rPr>
              <a:t>Giá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</a:rPr>
              <a:t>trị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</a:rPr>
              <a:t>biểu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</a:rPr>
              <a:t>thức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35 + 8 – 10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</a:rPr>
              <a:t>là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33 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8702166-E9DC-4B91-A1FC-A613B39CEF76}"/>
              </a:ext>
            </a:extLst>
          </p:cNvPr>
          <p:cNvSpPr txBox="1"/>
          <p:nvPr/>
        </p:nvSpPr>
        <p:spPr>
          <a:xfrm>
            <a:off x="5684402" y="2457826"/>
            <a:ext cx="6162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/>
              </a:rPr>
              <a:t>=</a:t>
            </a:r>
            <a:endParaRPr lang="en-US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F3F79F0-BB45-4553-A718-D82FED256CDB}"/>
              </a:ext>
            </a:extLst>
          </p:cNvPr>
          <p:cNvSpPr txBox="1"/>
          <p:nvPr/>
        </p:nvSpPr>
        <p:spPr>
          <a:xfrm>
            <a:off x="2916025" y="2455178"/>
            <a:ext cx="17251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cs typeface="+mn-cs"/>
              </a:rPr>
              <a:t>35 + 8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94E6522-6DC0-4D39-9E4A-CF4EFEB95E88}"/>
              </a:ext>
            </a:extLst>
          </p:cNvPr>
          <p:cNvSpPr txBox="1"/>
          <p:nvPr/>
        </p:nvSpPr>
        <p:spPr>
          <a:xfrm>
            <a:off x="6148737" y="2458129"/>
            <a:ext cx="8479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cs typeface="+mn-cs"/>
              </a:rPr>
              <a:t>43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A1AEB30-A996-41F3-A26E-8E18AD1BCE61}"/>
              </a:ext>
            </a:extLst>
          </p:cNvPr>
          <p:cNvSpPr txBox="1"/>
          <p:nvPr/>
        </p:nvSpPr>
        <p:spPr>
          <a:xfrm>
            <a:off x="4603769" y="2463539"/>
            <a:ext cx="1322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/>
                <a:cs typeface="+mn-cs"/>
              </a:rPr>
              <a:t>– 10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E985AD9-569B-42AB-9649-F8C1CDCFD872}"/>
              </a:ext>
            </a:extLst>
          </p:cNvPr>
          <p:cNvSpPr txBox="1"/>
          <p:nvPr/>
        </p:nvSpPr>
        <p:spPr>
          <a:xfrm>
            <a:off x="6924459" y="2462692"/>
            <a:ext cx="12224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/>
                <a:cs typeface="+mn-cs"/>
              </a:rPr>
              <a:t>- 10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64FE262E-FF47-41FB-B0D0-BF89F2B568AE}"/>
              </a:ext>
            </a:extLst>
          </p:cNvPr>
          <p:cNvSpPr txBox="1"/>
          <p:nvPr/>
        </p:nvSpPr>
        <p:spPr>
          <a:xfrm>
            <a:off x="5711394" y="3428223"/>
            <a:ext cx="410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+mn-cs"/>
              </a:rPr>
              <a:t>=</a:t>
            </a:r>
            <a:endParaRPr lang="en-US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64FC31E-3725-4D03-8151-AAE484F6D62E}"/>
              </a:ext>
            </a:extLst>
          </p:cNvPr>
          <p:cNvSpPr txBox="1"/>
          <p:nvPr/>
        </p:nvSpPr>
        <p:spPr>
          <a:xfrm>
            <a:off x="6572711" y="3455566"/>
            <a:ext cx="8928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tserrat"/>
                <a:cs typeface="+mn-cs"/>
              </a:rPr>
              <a:t>33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4D290621-67C1-4D4E-8401-5057F23A043F}"/>
              </a:ext>
            </a:extLst>
          </p:cNvPr>
          <p:cNvSpPr/>
          <p:nvPr/>
        </p:nvSpPr>
        <p:spPr>
          <a:xfrm rot="5400000">
            <a:off x="6868163" y="2452791"/>
            <a:ext cx="280588" cy="1570123"/>
          </a:xfrm>
          <a:prstGeom prst="righ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8AB698-659E-4971-B316-74404638969F}"/>
              </a:ext>
            </a:extLst>
          </p:cNvPr>
          <p:cNvSpPr/>
          <p:nvPr/>
        </p:nvSpPr>
        <p:spPr>
          <a:xfrm>
            <a:off x="1096433" y="2785750"/>
            <a:ext cx="127322" cy="12732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E56F6108-B259-43F1-9E54-6942CD269850}"/>
              </a:ext>
            </a:extLst>
          </p:cNvPr>
          <p:cNvSpPr/>
          <p:nvPr/>
        </p:nvSpPr>
        <p:spPr>
          <a:xfrm>
            <a:off x="1104846" y="4772164"/>
            <a:ext cx="127322" cy="12732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B12F938-60DA-45ED-B6CA-9B21A4BF27D4}"/>
              </a:ext>
            </a:extLst>
          </p:cNvPr>
          <p:cNvCxnSpPr/>
          <p:nvPr/>
        </p:nvCxnSpPr>
        <p:spPr>
          <a:xfrm>
            <a:off x="1661174" y="5147024"/>
            <a:ext cx="164045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40A81483-B604-402E-A5F7-6F2758FC7100}"/>
              </a:ext>
            </a:extLst>
          </p:cNvPr>
          <p:cNvSpPr txBox="1"/>
          <p:nvPr/>
        </p:nvSpPr>
        <p:spPr>
          <a:xfrm>
            <a:off x="9406412" y="4431831"/>
            <a:ext cx="8928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tserrat"/>
              </a:rPr>
              <a:t>33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8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28" grpId="1"/>
      <p:bldP spid="129" grpId="0"/>
      <p:bldP spid="131" grpId="0"/>
      <p:bldP spid="131" grpId="1"/>
      <p:bldP spid="135" grpId="0"/>
      <p:bldP spid="137" grpId="0"/>
      <p:bldP spid="139" grpId="0"/>
      <p:bldP spid="141" grpId="0"/>
      <p:bldP spid="143" grpId="0"/>
      <p:bldP spid="145" grpId="0"/>
      <p:bldP spid="147" grpId="0"/>
      <p:bldP spid="13" grpId="0" animBg="1"/>
      <p:bldP spid="14" grpId="0" animBg="1"/>
      <p:bldP spid="14" grpId="1" animBg="1"/>
      <p:bldP spid="160" grpId="0" animBg="1"/>
      <p:bldP spid="160" grpId="1" animBg="1"/>
      <p:bldP spid="169" grpId="0"/>
      <p:bldP spid="16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组合 314"/>
          <p:cNvGrpSpPr/>
          <p:nvPr/>
        </p:nvGrpSpPr>
        <p:grpSpPr>
          <a:xfrm>
            <a:off x="9229363" y="-26634"/>
            <a:ext cx="2378075" cy="6867526"/>
            <a:chOff x="4905375" y="-9525"/>
            <a:chExt cx="2378075" cy="6867526"/>
          </a:xfrm>
        </p:grpSpPr>
        <p:sp>
          <p:nvSpPr>
            <p:cNvPr id="168" name="Freeform 161"/>
            <p:cNvSpPr/>
            <p:nvPr/>
          </p:nvSpPr>
          <p:spPr bwMode="auto">
            <a:xfrm>
              <a:off x="5511800" y="0"/>
              <a:ext cx="641350" cy="1655763"/>
            </a:xfrm>
            <a:custGeom>
              <a:avLst/>
              <a:gdLst>
                <a:gd name="T0" fmla="*/ 0 w 198"/>
                <a:gd name="T1" fmla="*/ 391 h 512"/>
                <a:gd name="T2" fmla="*/ 70 w 198"/>
                <a:gd name="T3" fmla="*/ 284 h 512"/>
                <a:gd name="T4" fmla="*/ 118 w 198"/>
                <a:gd name="T5" fmla="*/ 173 h 512"/>
                <a:gd name="T6" fmla="*/ 151 w 198"/>
                <a:gd name="T7" fmla="*/ 85 h 512"/>
                <a:gd name="T8" fmla="*/ 176 w 198"/>
                <a:gd name="T9" fmla="*/ 0 h 512"/>
                <a:gd name="T10" fmla="*/ 198 w 198"/>
                <a:gd name="T11" fmla="*/ 2 h 512"/>
                <a:gd name="T12" fmla="*/ 194 w 198"/>
                <a:gd name="T13" fmla="*/ 26 h 512"/>
                <a:gd name="T14" fmla="*/ 183 w 198"/>
                <a:gd name="T15" fmla="*/ 71 h 512"/>
                <a:gd name="T16" fmla="*/ 164 w 198"/>
                <a:gd name="T17" fmla="*/ 143 h 512"/>
                <a:gd name="T18" fmla="*/ 123 w 198"/>
                <a:gd name="T19" fmla="*/ 279 h 512"/>
                <a:gd name="T20" fmla="*/ 61 w 198"/>
                <a:gd name="T21" fmla="*/ 444 h 512"/>
                <a:gd name="T22" fmla="*/ 25 w 198"/>
                <a:gd name="T23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8" h="512">
                  <a:moveTo>
                    <a:pt x="0" y="391"/>
                  </a:moveTo>
                  <a:cubicBezTo>
                    <a:pt x="28" y="359"/>
                    <a:pt x="48" y="322"/>
                    <a:pt x="70" y="284"/>
                  </a:cubicBezTo>
                  <a:cubicBezTo>
                    <a:pt x="90" y="249"/>
                    <a:pt x="100" y="210"/>
                    <a:pt x="118" y="173"/>
                  </a:cubicBezTo>
                  <a:cubicBezTo>
                    <a:pt x="131" y="145"/>
                    <a:pt x="141" y="115"/>
                    <a:pt x="151" y="85"/>
                  </a:cubicBezTo>
                  <a:cubicBezTo>
                    <a:pt x="160" y="57"/>
                    <a:pt x="174" y="29"/>
                    <a:pt x="176" y="0"/>
                  </a:cubicBezTo>
                  <a:cubicBezTo>
                    <a:pt x="184" y="0"/>
                    <a:pt x="191" y="2"/>
                    <a:pt x="198" y="2"/>
                  </a:cubicBezTo>
                  <a:cubicBezTo>
                    <a:pt x="197" y="10"/>
                    <a:pt x="196" y="18"/>
                    <a:pt x="194" y="26"/>
                  </a:cubicBezTo>
                  <a:cubicBezTo>
                    <a:pt x="191" y="41"/>
                    <a:pt x="187" y="56"/>
                    <a:pt x="183" y="71"/>
                  </a:cubicBezTo>
                  <a:cubicBezTo>
                    <a:pt x="177" y="95"/>
                    <a:pt x="171" y="119"/>
                    <a:pt x="164" y="143"/>
                  </a:cubicBezTo>
                  <a:cubicBezTo>
                    <a:pt x="150" y="187"/>
                    <a:pt x="138" y="234"/>
                    <a:pt x="123" y="279"/>
                  </a:cubicBezTo>
                  <a:cubicBezTo>
                    <a:pt x="104" y="335"/>
                    <a:pt x="83" y="389"/>
                    <a:pt x="61" y="444"/>
                  </a:cubicBezTo>
                  <a:cubicBezTo>
                    <a:pt x="51" y="468"/>
                    <a:pt x="36" y="489"/>
                    <a:pt x="25" y="512"/>
                  </a:cubicBezTo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9" name="Freeform 162"/>
            <p:cNvSpPr/>
            <p:nvPr/>
          </p:nvSpPr>
          <p:spPr bwMode="auto">
            <a:xfrm>
              <a:off x="6356350" y="15875"/>
              <a:ext cx="927100" cy="2228850"/>
            </a:xfrm>
            <a:custGeom>
              <a:avLst/>
              <a:gdLst>
                <a:gd name="T0" fmla="*/ 286 w 286"/>
                <a:gd name="T1" fmla="*/ 1 h 689"/>
                <a:gd name="T2" fmla="*/ 222 w 286"/>
                <a:gd name="T3" fmla="*/ 227 h 689"/>
                <a:gd name="T4" fmla="*/ 151 w 286"/>
                <a:gd name="T5" fmla="*/ 423 h 689"/>
                <a:gd name="T6" fmla="*/ 60 w 286"/>
                <a:gd name="T7" fmla="*/ 617 h 689"/>
                <a:gd name="T8" fmla="*/ 37 w 286"/>
                <a:gd name="T9" fmla="*/ 689 h 689"/>
                <a:gd name="T10" fmla="*/ 15 w 286"/>
                <a:gd name="T11" fmla="*/ 574 h 689"/>
                <a:gd name="T12" fmla="*/ 204 w 286"/>
                <a:gd name="T13" fmla="*/ 216 h 689"/>
                <a:gd name="T14" fmla="*/ 259 w 286"/>
                <a:gd name="T15" fmla="*/ 0 h 689"/>
                <a:gd name="T16" fmla="*/ 286 w 286"/>
                <a:gd name="T17" fmla="*/ 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6" h="689">
                  <a:moveTo>
                    <a:pt x="286" y="1"/>
                  </a:moveTo>
                  <a:cubicBezTo>
                    <a:pt x="268" y="77"/>
                    <a:pt x="246" y="152"/>
                    <a:pt x="222" y="227"/>
                  </a:cubicBezTo>
                  <a:cubicBezTo>
                    <a:pt x="201" y="293"/>
                    <a:pt x="178" y="359"/>
                    <a:pt x="151" y="423"/>
                  </a:cubicBezTo>
                  <a:cubicBezTo>
                    <a:pt x="124" y="489"/>
                    <a:pt x="86" y="550"/>
                    <a:pt x="60" y="617"/>
                  </a:cubicBezTo>
                  <a:cubicBezTo>
                    <a:pt x="51" y="641"/>
                    <a:pt x="45" y="665"/>
                    <a:pt x="37" y="689"/>
                  </a:cubicBezTo>
                  <a:cubicBezTo>
                    <a:pt x="26" y="672"/>
                    <a:pt x="0" y="593"/>
                    <a:pt x="15" y="574"/>
                  </a:cubicBezTo>
                  <a:cubicBezTo>
                    <a:pt x="15" y="574"/>
                    <a:pt x="150" y="398"/>
                    <a:pt x="204" y="216"/>
                  </a:cubicBezTo>
                  <a:cubicBezTo>
                    <a:pt x="258" y="33"/>
                    <a:pt x="259" y="0"/>
                    <a:pt x="259" y="0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0" name="Freeform 163"/>
            <p:cNvSpPr/>
            <p:nvPr/>
          </p:nvSpPr>
          <p:spPr bwMode="auto">
            <a:xfrm>
              <a:off x="5511800" y="1539875"/>
              <a:ext cx="233363" cy="487363"/>
            </a:xfrm>
            <a:custGeom>
              <a:avLst/>
              <a:gdLst>
                <a:gd name="T0" fmla="*/ 38 w 72"/>
                <a:gd name="T1" fmla="*/ 0 h 151"/>
                <a:gd name="T2" fmla="*/ 11 w 72"/>
                <a:gd name="T3" fmla="*/ 3 h 151"/>
                <a:gd name="T4" fmla="*/ 19 w 72"/>
                <a:gd name="T5" fmla="*/ 151 h 151"/>
                <a:gd name="T6" fmla="*/ 72 w 72"/>
                <a:gd name="T7" fmla="*/ 151 h 151"/>
                <a:gd name="T8" fmla="*/ 38 w 72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51">
                  <a:moveTo>
                    <a:pt x="38" y="0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0" y="49"/>
                    <a:pt x="10" y="103"/>
                    <a:pt x="19" y="151"/>
                  </a:cubicBezTo>
                  <a:cubicBezTo>
                    <a:pt x="72" y="151"/>
                    <a:pt x="72" y="151"/>
                    <a:pt x="72" y="151"/>
                  </a:cubicBezTo>
                  <a:cubicBezTo>
                    <a:pt x="62" y="101"/>
                    <a:pt x="51" y="50"/>
                    <a:pt x="38" y="0"/>
                  </a:cubicBezTo>
                  <a:close/>
                </a:path>
              </a:pathLst>
            </a:custGeom>
            <a:solidFill>
              <a:srgbClr val="FF7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1" name="Freeform 164"/>
            <p:cNvSpPr/>
            <p:nvPr/>
          </p:nvSpPr>
          <p:spPr bwMode="auto">
            <a:xfrm>
              <a:off x="5572125" y="2027238"/>
              <a:ext cx="195263" cy="136525"/>
            </a:xfrm>
            <a:custGeom>
              <a:avLst/>
              <a:gdLst>
                <a:gd name="T0" fmla="*/ 53 w 60"/>
                <a:gd name="T1" fmla="*/ 0 h 42"/>
                <a:gd name="T2" fmla="*/ 0 w 60"/>
                <a:gd name="T3" fmla="*/ 0 h 42"/>
                <a:gd name="T4" fmla="*/ 3 w 60"/>
                <a:gd name="T5" fmla="*/ 22 h 42"/>
                <a:gd name="T6" fmla="*/ 7 w 60"/>
                <a:gd name="T7" fmla="*/ 42 h 42"/>
                <a:gd name="T8" fmla="*/ 60 w 60"/>
                <a:gd name="T9" fmla="*/ 37 h 42"/>
                <a:gd name="T10" fmla="*/ 53 w 6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42">
                  <a:moveTo>
                    <a:pt x="5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2" y="15"/>
                    <a:pt x="3" y="22"/>
                  </a:cubicBezTo>
                  <a:cubicBezTo>
                    <a:pt x="5" y="29"/>
                    <a:pt x="6" y="35"/>
                    <a:pt x="7" y="42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58" y="25"/>
                    <a:pt x="56" y="12"/>
                    <a:pt x="53" y="0"/>
                  </a:cubicBezTo>
                  <a:close/>
                </a:path>
              </a:pathLst>
            </a:custGeom>
            <a:solidFill>
              <a:srgbClr val="FFD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2" name="Freeform 165"/>
            <p:cNvSpPr/>
            <p:nvPr/>
          </p:nvSpPr>
          <p:spPr bwMode="auto">
            <a:xfrm>
              <a:off x="5621338" y="2360613"/>
              <a:ext cx="214313" cy="361950"/>
            </a:xfrm>
            <a:custGeom>
              <a:avLst/>
              <a:gdLst>
                <a:gd name="T0" fmla="*/ 0 w 66"/>
                <a:gd name="T1" fmla="*/ 0 h 112"/>
                <a:gd name="T2" fmla="*/ 14 w 66"/>
                <a:gd name="T3" fmla="*/ 112 h 112"/>
                <a:gd name="T4" fmla="*/ 66 w 66"/>
                <a:gd name="T5" fmla="*/ 40 h 112"/>
                <a:gd name="T6" fmla="*/ 62 w 66"/>
                <a:gd name="T7" fmla="*/ 21 h 112"/>
                <a:gd name="T8" fmla="*/ 0 w 6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2">
                  <a:moveTo>
                    <a:pt x="0" y="0"/>
                  </a:moveTo>
                  <a:cubicBezTo>
                    <a:pt x="5" y="38"/>
                    <a:pt x="10" y="76"/>
                    <a:pt x="14" y="112"/>
                  </a:cubicBezTo>
                  <a:cubicBezTo>
                    <a:pt x="29" y="87"/>
                    <a:pt x="47" y="63"/>
                    <a:pt x="66" y="40"/>
                  </a:cubicBezTo>
                  <a:cubicBezTo>
                    <a:pt x="65" y="34"/>
                    <a:pt x="63" y="28"/>
                    <a:pt x="62" y="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3" name="Freeform 166"/>
            <p:cNvSpPr/>
            <p:nvPr/>
          </p:nvSpPr>
          <p:spPr bwMode="auto">
            <a:xfrm>
              <a:off x="5595938" y="2146300"/>
              <a:ext cx="227013" cy="282575"/>
            </a:xfrm>
            <a:custGeom>
              <a:avLst/>
              <a:gdLst>
                <a:gd name="T0" fmla="*/ 70 w 70"/>
                <a:gd name="T1" fmla="*/ 85 h 87"/>
                <a:gd name="T2" fmla="*/ 53 w 70"/>
                <a:gd name="T3" fmla="*/ 0 h 87"/>
                <a:gd name="T4" fmla="*/ 0 w 70"/>
                <a:gd name="T5" fmla="*/ 5 h 87"/>
                <a:gd name="T6" fmla="*/ 8 w 70"/>
                <a:gd name="T7" fmla="*/ 66 h 87"/>
                <a:gd name="T8" fmla="*/ 70 w 70"/>
                <a:gd name="T9" fmla="*/ 87 h 87"/>
                <a:gd name="T10" fmla="*/ 70 w 70"/>
                <a:gd name="T11" fmla="*/ 8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87">
                  <a:moveTo>
                    <a:pt x="70" y="85"/>
                  </a:moveTo>
                  <a:cubicBezTo>
                    <a:pt x="64" y="56"/>
                    <a:pt x="59" y="28"/>
                    <a:pt x="5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25"/>
                    <a:pt x="6" y="46"/>
                    <a:pt x="8" y="66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6"/>
                    <a:pt x="70" y="86"/>
                    <a:pt x="70" y="85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4" name="Freeform 167"/>
            <p:cNvSpPr/>
            <p:nvPr/>
          </p:nvSpPr>
          <p:spPr bwMode="auto">
            <a:xfrm>
              <a:off x="5667375" y="2489200"/>
              <a:ext cx="236538" cy="298450"/>
            </a:xfrm>
            <a:custGeom>
              <a:avLst/>
              <a:gdLst>
                <a:gd name="T0" fmla="*/ 0 w 73"/>
                <a:gd name="T1" fmla="*/ 72 h 92"/>
                <a:gd name="T2" fmla="*/ 0 w 73"/>
                <a:gd name="T3" fmla="*/ 76 h 92"/>
                <a:gd name="T4" fmla="*/ 73 w 73"/>
                <a:gd name="T5" fmla="*/ 92 h 92"/>
                <a:gd name="T6" fmla="*/ 52 w 73"/>
                <a:gd name="T7" fmla="*/ 0 h 92"/>
                <a:gd name="T8" fmla="*/ 0 w 73"/>
                <a:gd name="T9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92">
                  <a:moveTo>
                    <a:pt x="0" y="72"/>
                  </a:moveTo>
                  <a:cubicBezTo>
                    <a:pt x="0" y="73"/>
                    <a:pt x="0" y="75"/>
                    <a:pt x="0" y="76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69" y="72"/>
                    <a:pt x="61" y="40"/>
                    <a:pt x="52" y="0"/>
                  </a:cubicBezTo>
                  <a:cubicBezTo>
                    <a:pt x="33" y="23"/>
                    <a:pt x="15" y="47"/>
                    <a:pt x="0" y="72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5" name="Freeform 168"/>
            <p:cNvSpPr/>
            <p:nvPr/>
          </p:nvSpPr>
          <p:spPr bwMode="auto">
            <a:xfrm>
              <a:off x="5673725" y="2735263"/>
              <a:ext cx="280988" cy="381000"/>
            </a:xfrm>
            <a:custGeom>
              <a:avLst/>
              <a:gdLst>
                <a:gd name="T0" fmla="*/ 73 w 87"/>
                <a:gd name="T1" fmla="*/ 36 h 118"/>
                <a:gd name="T2" fmla="*/ 71 w 87"/>
                <a:gd name="T3" fmla="*/ 15 h 118"/>
                <a:gd name="T4" fmla="*/ 1 w 87"/>
                <a:gd name="T5" fmla="*/ 0 h 118"/>
                <a:gd name="T6" fmla="*/ 0 w 87"/>
                <a:gd name="T7" fmla="*/ 14 h 118"/>
                <a:gd name="T8" fmla="*/ 3 w 87"/>
                <a:gd name="T9" fmla="*/ 115 h 118"/>
                <a:gd name="T10" fmla="*/ 87 w 87"/>
                <a:gd name="T11" fmla="*/ 118 h 118"/>
                <a:gd name="T12" fmla="*/ 73 w 87"/>
                <a:gd name="T13" fmla="*/ 3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18">
                  <a:moveTo>
                    <a:pt x="73" y="36"/>
                  </a:moveTo>
                  <a:cubicBezTo>
                    <a:pt x="72" y="28"/>
                    <a:pt x="72" y="23"/>
                    <a:pt x="71" y="1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6"/>
                    <a:pt x="0" y="8"/>
                    <a:pt x="0" y="14"/>
                  </a:cubicBezTo>
                  <a:cubicBezTo>
                    <a:pt x="3" y="40"/>
                    <a:pt x="1" y="77"/>
                    <a:pt x="3" y="115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0" y="92"/>
                    <a:pt x="77" y="65"/>
                    <a:pt x="73" y="36"/>
                  </a:cubicBezTo>
                  <a:close/>
                </a:path>
              </a:pathLst>
            </a:custGeom>
            <a:solidFill>
              <a:srgbClr val="FF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6" name="Freeform 169"/>
            <p:cNvSpPr/>
            <p:nvPr/>
          </p:nvSpPr>
          <p:spPr bwMode="auto">
            <a:xfrm>
              <a:off x="5683250" y="3106738"/>
              <a:ext cx="323850" cy="204788"/>
            </a:xfrm>
            <a:custGeom>
              <a:avLst/>
              <a:gdLst>
                <a:gd name="T0" fmla="*/ 98 w 100"/>
                <a:gd name="T1" fmla="*/ 49 h 63"/>
                <a:gd name="T2" fmla="*/ 84 w 100"/>
                <a:gd name="T3" fmla="*/ 3 h 63"/>
                <a:gd name="T4" fmla="*/ 0 w 100"/>
                <a:gd name="T5" fmla="*/ 0 h 63"/>
                <a:gd name="T6" fmla="*/ 7 w 100"/>
                <a:gd name="T7" fmla="*/ 63 h 63"/>
                <a:gd name="T8" fmla="*/ 100 w 100"/>
                <a:gd name="T9" fmla="*/ 54 h 63"/>
                <a:gd name="T10" fmla="*/ 98 w 100"/>
                <a:gd name="T11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63">
                  <a:moveTo>
                    <a:pt x="98" y="49"/>
                  </a:moveTo>
                  <a:cubicBezTo>
                    <a:pt x="93" y="36"/>
                    <a:pt x="87" y="16"/>
                    <a:pt x="84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2"/>
                    <a:pt x="3" y="43"/>
                    <a:pt x="7" y="63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98" y="49"/>
                    <a:pt x="98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7" name="Freeform 170"/>
            <p:cNvSpPr/>
            <p:nvPr/>
          </p:nvSpPr>
          <p:spPr bwMode="auto">
            <a:xfrm>
              <a:off x="5708650" y="3252788"/>
              <a:ext cx="311150" cy="115888"/>
            </a:xfrm>
            <a:custGeom>
              <a:avLst/>
              <a:gdLst>
                <a:gd name="T0" fmla="*/ 93 w 96"/>
                <a:gd name="T1" fmla="*/ 24 h 36"/>
                <a:gd name="T2" fmla="*/ 96 w 96"/>
                <a:gd name="T3" fmla="*/ 0 h 36"/>
                <a:gd name="T4" fmla="*/ 92 w 96"/>
                <a:gd name="T5" fmla="*/ 3 h 36"/>
                <a:gd name="T6" fmla="*/ 0 w 96"/>
                <a:gd name="T7" fmla="*/ 21 h 36"/>
                <a:gd name="T8" fmla="*/ 4 w 96"/>
                <a:gd name="T9" fmla="*/ 36 h 36"/>
                <a:gd name="T10" fmla="*/ 93 w 96"/>
                <a:gd name="T11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6">
                  <a:moveTo>
                    <a:pt x="93" y="24"/>
                  </a:moveTo>
                  <a:cubicBezTo>
                    <a:pt x="95" y="15"/>
                    <a:pt x="96" y="6"/>
                    <a:pt x="96" y="0"/>
                  </a:cubicBezTo>
                  <a:cubicBezTo>
                    <a:pt x="94" y="0"/>
                    <a:pt x="94" y="3"/>
                    <a:pt x="92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6"/>
                    <a:pt x="2" y="31"/>
                    <a:pt x="4" y="36"/>
                  </a:cubicBezTo>
                  <a:lnTo>
                    <a:pt x="93" y="24"/>
                  </a:ln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8" name="Freeform 171"/>
            <p:cNvSpPr/>
            <p:nvPr/>
          </p:nvSpPr>
          <p:spPr bwMode="auto">
            <a:xfrm>
              <a:off x="5715000" y="3327400"/>
              <a:ext cx="307975" cy="96838"/>
            </a:xfrm>
            <a:custGeom>
              <a:avLst/>
              <a:gdLst>
                <a:gd name="T0" fmla="*/ 94 w 95"/>
                <a:gd name="T1" fmla="*/ 0 h 30"/>
                <a:gd name="T2" fmla="*/ 0 w 95"/>
                <a:gd name="T3" fmla="*/ 12 h 30"/>
                <a:gd name="T4" fmla="*/ 7 w 95"/>
                <a:gd name="T5" fmla="*/ 30 h 30"/>
                <a:gd name="T6" fmla="*/ 93 w 95"/>
                <a:gd name="T7" fmla="*/ 19 h 30"/>
                <a:gd name="T8" fmla="*/ 94 w 95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30">
                  <a:moveTo>
                    <a:pt x="94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" y="17"/>
                    <a:pt x="5" y="25"/>
                    <a:pt x="7" y="30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3"/>
                    <a:pt x="93" y="5"/>
                    <a:pt x="94" y="0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9" name="Freeform 172"/>
            <p:cNvSpPr/>
            <p:nvPr/>
          </p:nvSpPr>
          <p:spPr bwMode="auto">
            <a:xfrm>
              <a:off x="5737225" y="3389313"/>
              <a:ext cx="257175" cy="93663"/>
            </a:xfrm>
            <a:custGeom>
              <a:avLst/>
              <a:gdLst>
                <a:gd name="T0" fmla="*/ 79 w 79"/>
                <a:gd name="T1" fmla="*/ 0 h 29"/>
                <a:gd name="T2" fmla="*/ 0 w 79"/>
                <a:gd name="T3" fmla="*/ 12 h 29"/>
                <a:gd name="T4" fmla="*/ 11 w 79"/>
                <a:gd name="T5" fmla="*/ 29 h 29"/>
                <a:gd name="T6" fmla="*/ 67 w 79"/>
                <a:gd name="T7" fmla="*/ 23 h 29"/>
                <a:gd name="T8" fmla="*/ 79 w 79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29">
                  <a:moveTo>
                    <a:pt x="79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21"/>
                    <a:pt x="6" y="22"/>
                    <a:pt x="11" y="29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72" y="14"/>
                    <a:pt x="76" y="9"/>
                    <a:pt x="79" y="0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0" name="Freeform 173"/>
            <p:cNvSpPr/>
            <p:nvPr/>
          </p:nvSpPr>
          <p:spPr bwMode="auto">
            <a:xfrm>
              <a:off x="5773738" y="3462338"/>
              <a:ext cx="180975" cy="107950"/>
            </a:xfrm>
            <a:custGeom>
              <a:avLst/>
              <a:gdLst>
                <a:gd name="T0" fmla="*/ 0 w 56"/>
                <a:gd name="T1" fmla="*/ 6 h 33"/>
                <a:gd name="T2" fmla="*/ 11 w 56"/>
                <a:gd name="T3" fmla="*/ 18 h 33"/>
                <a:gd name="T4" fmla="*/ 56 w 56"/>
                <a:gd name="T5" fmla="*/ 0 h 33"/>
                <a:gd name="T6" fmla="*/ 0 w 56"/>
                <a:gd name="T7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3">
                  <a:moveTo>
                    <a:pt x="0" y="6"/>
                  </a:moveTo>
                  <a:cubicBezTo>
                    <a:pt x="3" y="10"/>
                    <a:pt x="7" y="14"/>
                    <a:pt x="11" y="18"/>
                  </a:cubicBezTo>
                  <a:cubicBezTo>
                    <a:pt x="29" y="33"/>
                    <a:pt x="45" y="20"/>
                    <a:pt x="56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1" name="Freeform 174"/>
            <p:cNvSpPr/>
            <p:nvPr/>
          </p:nvSpPr>
          <p:spPr bwMode="auto">
            <a:xfrm>
              <a:off x="5449888" y="2347913"/>
              <a:ext cx="19050" cy="57150"/>
            </a:xfrm>
            <a:custGeom>
              <a:avLst/>
              <a:gdLst>
                <a:gd name="T0" fmla="*/ 1 w 6"/>
                <a:gd name="T1" fmla="*/ 18 h 18"/>
                <a:gd name="T2" fmla="*/ 6 w 6"/>
                <a:gd name="T3" fmla="*/ 2 h 18"/>
                <a:gd name="T4" fmla="*/ 4 w 6"/>
                <a:gd name="T5" fmla="*/ 0 h 18"/>
                <a:gd name="T6" fmla="*/ 1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1" y="18"/>
                  </a:moveTo>
                  <a:cubicBezTo>
                    <a:pt x="2" y="17"/>
                    <a:pt x="6" y="2"/>
                    <a:pt x="6" y="2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1" y="14"/>
                    <a:pt x="0" y="18"/>
                    <a:pt x="1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2" name="Freeform 175"/>
            <p:cNvSpPr/>
            <p:nvPr/>
          </p:nvSpPr>
          <p:spPr bwMode="auto">
            <a:xfrm>
              <a:off x="5300663" y="6362700"/>
              <a:ext cx="498475" cy="495300"/>
            </a:xfrm>
            <a:custGeom>
              <a:avLst/>
              <a:gdLst>
                <a:gd name="T0" fmla="*/ 15 w 154"/>
                <a:gd name="T1" fmla="*/ 0 h 153"/>
                <a:gd name="T2" fmla="*/ 13 w 154"/>
                <a:gd name="T3" fmla="*/ 1 h 153"/>
                <a:gd name="T4" fmla="*/ 0 w 154"/>
                <a:gd name="T5" fmla="*/ 153 h 153"/>
                <a:gd name="T6" fmla="*/ 3 w 154"/>
                <a:gd name="T7" fmla="*/ 153 h 153"/>
                <a:gd name="T8" fmla="*/ 154 w 154"/>
                <a:gd name="T9" fmla="*/ 25 h 153"/>
                <a:gd name="T10" fmla="*/ 15 w 154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3">
                  <a:moveTo>
                    <a:pt x="15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5" y="93"/>
                    <a:pt x="0" y="153"/>
                    <a:pt x="0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154" y="25"/>
                    <a:pt x="154" y="25"/>
                    <a:pt x="154" y="25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FB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3" name="Freeform 176"/>
            <p:cNvSpPr/>
            <p:nvPr/>
          </p:nvSpPr>
          <p:spPr bwMode="auto">
            <a:xfrm>
              <a:off x="5822950" y="6450013"/>
              <a:ext cx="327025" cy="333375"/>
            </a:xfrm>
            <a:custGeom>
              <a:avLst/>
              <a:gdLst>
                <a:gd name="T0" fmla="*/ 124 w 206"/>
                <a:gd name="T1" fmla="*/ 23 h 210"/>
                <a:gd name="T2" fmla="*/ 0 w 206"/>
                <a:gd name="T3" fmla="*/ 0 h 210"/>
                <a:gd name="T4" fmla="*/ 206 w 206"/>
                <a:gd name="T5" fmla="*/ 210 h 210"/>
                <a:gd name="T6" fmla="*/ 124 w 206"/>
                <a:gd name="T7" fmla="*/ 2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210">
                  <a:moveTo>
                    <a:pt x="124" y="23"/>
                  </a:moveTo>
                  <a:lnTo>
                    <a:pt x="0" y="0"/>
                  </a:lnTo>
                  <a:lnTo>
                    <a:pt x="206" y="210"/>
                  </a:lnTo>
                  <a:lnTo>
                    <a:pt x="124" y="23"/>
                  </a:lnTo>
                  <a:close/>
                </a:path>
              </a:pathLst>
            </a:custGeom>
            <a:solidFill>
              <a:srgbClr val="6D9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4" name="Freeform 177"/>
            <p:cNvSpPr/>
            <p:nvPr/>
          </p:nvSpPr>
          <p:spPr bwMode="auto">
            <a:xfrm>
              <a:off x="5310188" y="6443663"/>
              <a:ext cx="842963" cy="414338"/>
            </a:xfrm>
            <a:custGeom>
              <a:avLst/>
              <a:gdLst>
                <a:gd name="T0" fmla="*/ 323 w 531"/>
                <a:gd name="T1" fmla="*/ 4 h 261"/>
                <a:gd name="T2" fmla="*/ 308 w 531"/>
                <a:gd name="T3" fmla="*/ 0 h 261"/>
                <a:gd name="T4" fmla="*/ 0 w 531"/>
                <a:gd name="T5" fmla="*/ 261 h 261"/>
                <a:gd name="T6" fmla="*/ 531 w 531"/>
                <a:gd name="T7" fmla="*/ 220 h 261"/>
                <a:gd name="T8" fmla="*/ 529 w 531"/>
                <a:gd name="T9" fmla="*/ 214 h 261"/>
                <a:gd name="T10" fmla="*/ 323 w 531"/>
                <a:gd name="T11" fmla="*/ 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261">
                  <a:moveTo>
                    <a:pt x="323" y="4"/>
                  </a:moveTo>
                  <a:lnTo>
                    <a:pt x="308" y="0"/>
                  </a:lnTo>
                  <a:lnTo>
                    <a:pt x="0" y="261"/>
                  </a:lnTo>
                  <a:lnTo>
                    <a:pt x="531" y="220"/>
                  </a:lnTo>
                  <a:lnTo>
                    <a:pt x="529" y="214"/>
                  </a:lnTo>
                  <a:lnTo>
                    <a:pt x="323" y="4"/>
                  </a:lnTo>
                  <a:close/>
                </a:path>
              </a:pathLst>
            </a:custGeom>
            <a:solidFill>
              <a:srgbClr val="745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5" name="Freeform 178"/>
            <p:cNvSpPr/>
            <p:nvPr/>
          </p:nvSpPr>
          <p:spPr bwMode="auto">
            <a:xfrm>
              <a:off x="5349875" y="6059488"/>
              <a:ext cx="669925" cy="427038"/>
            </a:xfrm>
            <a:custGeom>
              <a:avLst/>
              <a:gdLst>
                <a:gd name="T0" fmla="*/ 149 w 207"/>
                <a:gd name="T1" fmla="*/ 0 h 132"/>
                <a:gd name="T2" fmla="*/ 122 w 207"/>
                <a:gd name="T3" fmla="*/ 1 h 132"/>
                <a:gd name="T4" fmla="*/ 0 w 207"/>
                <a:gd name="T5" fmla="*/ 94 h 132"/>
                <a:gd name="T6" fmla="*/ 207 w 207"/>
                <a:gd name="T7" fmla="*/ 132 h 132"/>
                <a:gd name="T8" fmla="*/ 149 w 207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2">
                  <a:moveTo>
                    <a:pt x="149" y="0"/>
                  </a:moveTo>
                  <a:cubicBezTo>
                    <a:pt x="140" y="0"/>
                    <a:pt x="131" y="1"/>
                    <a:pt x="122" y="1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07" y="132"/>
                    <a:pt x="207" y="132"/>
                    <a:pt x="207" y="132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rgbClr val="936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6" name="Freeform 179"/>
            <p:cNvSpPr/>
            <p:nvPr/>
          </p:nvSpPr>
          <p:spPr bwMode="auto">
            <a:xfrm>
              <a:off x="5832475" y="6030913"/>
              <a:ext cx="371475" cy="762000"/>
            </a:xfrm>
            <a:custGeom>
              <a:avLst/>
              <a:gdLst>
                <a:gd name="T0" fmla="*/ 115 w 115"/>
                <a:gd name="T1" fmla="*/ 235 h 236"/>
                <a:gd name="T2" fmla="*/ 97 w 115"/>
                <a:gd name="T3" fmla="*/ 0 h 236"/>
                <a:gd name="T4" fmla="*/ 69 w 115"/>
                <a:gd name="T5" fmla="*/ 3 h 236"/>
                <a:gd name="T6" fmla="*/ 0 w 115"/>
                <a:gd name="T7" fmla="*/ 9 h 236"/>
                <a:gd name="T8" fmla="*/ 99 w 115"/>
                <a:gd name="T9" fmla="*/ 236 h 236"/>
                <a:gd name="T10" fmla="*/ 115 w 115"/>
                <a:gd name="T11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236">
                  <a:moveTo>
                    <a:pt x="115" y="235"/>
                  </a:moveTo>
                  <a:cubicBezTo>
                    <a:pt x="115" y="235"/>
                    <a:pt x="106" y="131"/>
                    <a:pt x="97" y="0"/>
                  </a:cubicBezTo>
                  <a:cubicBezTo>
                    <a:pt x="88" y="1"/>
                    <a:pt x="79" y="2"/>
                    <a:pt x="69" y="3"/>
                  </a:cubicBezTo>
                  <a:cubicBezTo>
                    <a:pt x="46" y="5"/>
                    <a:pt x="23" y="7"/>
                    <a:pt x="0" y="9"/>
                  </a:cubicBezTo>
                  <a:cubicBezTo>
                    <a:pt x="99" y="236"/>
                    <a:pt x="99" y="236"/>
                    <a:pt x="99" y="236"/>
                  </a:cubicBezTo>
                  <a:lnTo>
                    <a:pt x="115" y="235"/>
                  </a:lnTo>
                  <a:close/>
                </a:path>
              </a:pathLst>
            </a:custGeom>
            <a:solidFill>
              <a:srgbClr val="A4B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7" name="Freeform 180"/>
            <p:cNvSpPr/>
            <p:nvPr/>
          </p:nvSpPr>
          <p:spPr bwMode="auto">
            <a:xfrm>
              <a:off x="5341938" y="6062663"/>
              <a:ext cx="403225" cy="303213"/>
            </a:xfrm>
            <a:custGeom>
              <a:avLst/>
              <a:gdLst>
                <a:gd name="T0" fmla="*/ 7 w 124"/>
                <a:gd name="T1" fmla="*/ 10 h 94"/>
                <a:gd name="T2" fmla="*/ 0 w 124"/>
                <a:gd name="T3" fmla="*/ 94 h 94"/>
                <a:gd name="T4" fmla="*/ 124 w 124"/>
                <a:gd name="T5" fmla="*/ 0 h 94"/>
                <a:gd name="T6" fmla="*/ 7 w 124"/>
                <a:gd name="T7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94">
                  <a:moveTo>
                    <a:pt x="7" y="10"/>
                  </a:moveTo>
                  <a:cubicBezTo>
                    <a:pt x="5" y="40"/>
                    <a:pt x="2" y="69"/>
                    <a:pt x="0" y="9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5" y="3"/>
                    <a:pt x="46" y="5"/>
                    <a:pt x="7" y="10"/>
                  </a:cubicBezTo>
                  <a:close/>
                </a:path>
              </a:pathLst>
            </a:custGeom>
            <a:solidFill>
              <a:srgbClr val="FF8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8" name="Freeform 181"/>
            <p:cNvSpPr/>
            <p:nvPr/>
          </p:nvSpPr>
          <p:spPr bwMode="auto">
            <a:xfrm>
              <a:off x="5365750" y="5738813"/>
              <a:ext cx="781050" cy="355600"/>
            </a:xfrm>
            <a:custGeom>
              <a:avLst/>
              <a:gdLst>
                <a:gd name="T0" fmla="*/ 0 w 241"/>
                <a:gd name="T1" fmla="*/ 110 h 110"/>
                <a:gd name="T2" fmla="*/ 213 w 241"/>
                <a:gd name="T3" fmla="*/ 93 h 110"/>
                <a:gd name="T4" fmla="*/ 241 w 241"/>
                <a:gd name="T5" fmla="*/ 90 h 110"/>
                <a:gd name="T6" fmla="*/ 237 w 241"/>
                <a:gd name="T7" fmla="*/ 20 h 110"/>
                <a:gd name="T8" fmla="*/ 9 w 241"/>
                <a:gd name="T9" fmla="*/ 0 h 110"/>
                <a:gd name="T10" fmla="*/ 0 w 241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" h="110">
                  <a:moveTo>
                    <a:pt x="0" y="110"/>
                  </a:moveTo>
                  <a:cubicBezTo>
                    <a:pt x="72" y="101"/>
                    <a:pt x="141" y="101"/>
                    <a:pt x="213" y="93"/>
                  </a:cubicBezTo>
                  <a:cubicBezTo>
                    <a:pt x="223" y="92"/>
                    <a:pt x="232" y="91"/>
                    <a:pt x="241" y="90"/>
                  </a:cubicBezTo>
                  <a:cubicBezTo>
                    <a:pt x="240" y="67"/>
                    <a:pt x="238" y="44"/>
                    <a:pt x="237" y="20"/>
                  </a:cubicBezTo>
                  <a:cubicBezTo>
                    <a:pt x="161" y="15"/>
                    <a:pt x="85" y="7"/>
                    <a:pt x="9" y="0"/>
                  </a:cubicBezTo>
                  <a:cubicBezTo>
                    <a:pt x="6" y="38"/>
                    <a:pt x="3" y="75"/>
                    <a:pt x="0" y="11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9" name="Freeform 182"/>
            <p:cNvSpPr/>
            <p:nvPr/>
          </p:nvSpPr>
          <p:spPr bwMode="auto">
            <a:xfrm>
              <a:off x="5500688" y="4297363"/>
              <a:ext cx="590550" cy="138113"/>
            </a:xfrm>
            <a:custGeom>
              <a:avLst/>
              <a:gdLst>
                <a:gd name="T0" fmla="*/ 182 w 182"/>
                <a:gd name="T1" fmla="*/ 29 h 43"/>
                <a:gd name="T2" fmla="*/ 1 w 182"/>
                <a:gd name="T3" fmla="*/ 0 h 43"/>
                <a:gd name="T4" fmla="*/ 0 w 182"/>
                <a:gd name="T5" fmla="*/ 20 h 43"/>
                <a:gd name="T6" fmla="*/ 181 w 182"/>
                <a:gd name="T7" fmla="*/ 43 h 43"/>
                <a:gd name="T8" fmla="*/ 182 w 18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3">
                  <a:moveTo>
                    <a:pt x="182" y="29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3"/>
                    <a:pt x="0" y="20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2" y="38"/>
                    <a:pt x="182" y="33"/>
                    <a:pt x="182" y="29"/>
                  </a:cubicBezTo>
                  <a:close/>
                </a:path>
              </a:pathLst>
            </a:custGeom>
            <a:solidFill>
              <a:srgbClr val="8B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0" name="Freeform 183"/>
            <p:cNvSpPr/>
            <p:nvPr/>
          </p:nvSpPr>
          <p:spPr bwMode="auto">
            <a:xfrm>
              <a:off x="5494338" y="4362450"/>
              <a:ext cx="593725" cy="112713"/>
            </a:xfrm>
            <a:custGeom>
              <a:avLst/>
              <a:gdLst>
                <a:gd name="T0" fmla="*/ 183 w 183"/>
                <a:gd name="T1" fmla="*/ 23 h 35"/>
                <a:gd name="T2" fmla="*/ 2 w 183"/>
                <a:gd name="T3" fmla="*/ 0 h 35"/>
                <a:gd name="T4" fmla="*/ 0 w 183"/>
                <a:gd name="T5" fmla="*/ 25 h 35"/>
                <a:gd name="T6" fmla="*/ 183 w 183"/>
                <a:gd name="T7" fmla="*/ 35 h 35"/>
                <a:gd name="T8" fmla="*/ 183 w 183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35">
                  <a:moveTo>
                    <a:pt x="183" y="2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8"/>
                    <a:pt x="1" y="17"/>
                    <a:pt x="0" y="2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3" y="31"/>
                    <a:pt x="183" y="27"/>
                    <a:pt x="183" y="23"/>
                  </a:cubicBezTo>
                  <a:close/>
                </a:path>
              </a:pathLst>
            </a:custGeom>
            <a:solidFill>
              <a:srgbClr val="95B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1" name="Freeform 184"/>
            <p:cNvSpPr/>
            <p:nvPr/>
          </p:nvSpPr>
          <p:spPr bwMode="auto">
            <a:xfrm>
              <a:off x="5487988" y="4443413"/>
              <a:ext cx="600075" cy="73025"/>
            </a:xfrm>
            <a:custGeom>
              <a:avLst/>
              <a:gdLst>
                <a:gd name="T0" fmla="*/ 2 w 185"/>
                <a:gd name="T1" fmla="*/ 0 h 23"/>
                <a:gd name="T2" fmla="*/ 0 w 185"/>
                <a:gd name="T3" fmla="*/ 23 h 23"/>
                <a:gd name="T4" fmla="*/ 184 w 185"/>
                <a:gd name="T5" fmla="*/ 20 h 23"/>
                <a:gd name="T6" fmla="*/ 185 w 185"/>
                <a:gd name="T7" fmla="*/ 10 h 23"/>
                <a:gd name="T8" fmla="*/ 2 w 18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3">
                  <a:moveTo>
                    <a:pt x="2" y="0"/>
                  </a:moveTo>
                  <a:cubicBezTo>
                    <a:pt x="1" y="8"/>
                    <a:pt x="1" y="15"/>
                    <a:pt x="0" y="23"/>
                  </a:cubicBezTo>
                  <a:cubicBezTo>
                    <a:pt x="62" y="21"/>
                    <a:pt x="123" y="21"/>
                    <a:pt x="184" y="20"/>
                  </a:cubicBezTo>
                  <a:cubicBezTo>
                    <a:pt x="184" y="16"/>
                    <a:pt x="185" y="13"/>
                    <a:pt x="185" y="1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8B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2" name="Freeform 185"/>
            <p:cNvSpPr/>
            <p:nvPr/>
          </p:nvSpPr>
          <p:spPr bwMode="auto">
            <a:xfrm>
              <a:off x="5484813" y="4506913"/>
              <a:ext cx="600075" cy="61913"/>
            </a:xfrm>
            <a:custGeom>
              <a:avLst/>
              <a:gdLst>
                <a:gd name="T0" fmla="*/ 1 w 185"/>
                <a:gd name="T1" fmla="*/ 3 h 19"/>
                <a:gd name="T2" fmla="*/ 0 w 185"/>
                <a:gd name="T3" fmla="*/ 19 h 19"/>
                <a:gd name="T4" fmla="*/ 185 w 185"/>
                <a:gd name="T5" fmla="*/ 11 h 19"/>
                <a:gd name="T6" fmla="*/ 185 w 185"/>
                <a:gd name="T7" fmla="*/ 7 h 19"/>
                <a:gd name="T8" fmla="*/ 185 w 185"/>
                <a:gd name="T9" fmla="*/ 0 h 19"/>
                <a:gd name="T10" fmla="*/ 1 w 185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9">
                  <a:moveTo>
                    <a:pt x="1" y="3"/>
                  </a:moveTo>
                  <a:cubicBezTo>
                    <a:pt x="1" y="8"/>
                    <a:pt x="1" y="13"/>
                    <a:pt x="0" y="19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185" y="10"/>
                    <a:pt x="185" y="9"/>
                    <a:pt x="185" y="7"/>
                  </a:cubicBezTo>
                  <a:cubicBezTo>
                    <a:pt x="185" y="5"/>
                    <a:pt x="185" y="2"/>
                    <a:pt x="185" y="0"/>
                  </a:cubicBezTo>
                  <a:cubicBezTo>
                    <a:pt x="124" y="1"/>
                    <a:pt x="63" y="1"/>
                    <a:pt x="1" y="3"/>
                  </a:cubicBezTo>
                  <a:close/>
                </a:path>
              </a:pathLst>
            </a:custGeom>
            <a:solidFill>
              <a:srgbClr val="95B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3" name="Freeform 186"/>
            <p:cNvSpPr/>
            <p:nvPr/>
          </p:nvSpPr>
          <p:spPr bwMode="auto">
            <a:xfrm>
              <a:off x="5505450" y="4238625"/>
              <a:ext cx="592138" cy="152400"/>
            </a:xfrm>
            <a:custGeom>
              <a:avLst/>
              <a:gdLst>
                <a:gd name="T0" fmla="*/ 183 w 183"/>
                <a:gd name="T1" fmla="*/ 31 h 47"/>
                <a:gd name="T2" fmla="*/ 1 w 183"/>
                <a:gd name="T3" fmla="*/ 0 h 47"/>
                <a:gd name="T4" fmla="*/ 0 w 183"/>
                <a:gd name="T5" fmla="*/ 18 h 47"/>
                <a:gd name="T6" fmla="*/ 181 w 183"/>
                <a:gd name="T7" fmla="*/ 47 h 47"/>
                <a:gd name="T8" fmla="*/ 183 w 183"/>
                <a:gd name="T9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47">
                  <a:moveTo>
                    <a:pt x="183" y="3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1" y="12"/>
                    <a:pt x="0" y="1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2" y="41"/>
                    <a:pt x="182" y="36"/>
                    <a:pt x="183" y="31"/>
                  </a:cubicBezTo>
                  <a:close/>
                </a:path>
              </a:pathLst>
            </a:custGeom>
            <a:solidFill>
              <a:srgbClr val="95B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4" name="Freeform 187"/>
            <p:cNvSpPr/>
            <p:nvPr/>
          </p:nvSpPr>
          <p:spPr bwMode="auto">
            <a:xfrm>
              <a:off x="5537200" y="3663950"/>
              <a:ext cx="673100" cy="268288"/>
            </a:xfrm>
            <a:custGeom>
              <a:avLst/>
              <a:gdLst>
                <a:gd name="T0" fmla="*/ 0 w 208"/>
                <a:gd name="T1" fmla="*/ 29 h 83"/>
                <a:gd name="T2" fmla="*/ 192 w 208"/>
                <a:gd name="T3" fmla="*/ 83 h 83"/>
                <a:gd name="T4" fmla="*/ 208 w 208"/>
                <a:gd name="T5" fmla="*/ 18 h 83"/>
                <a:gd name="T6" fmla="*/ 1 w 208"/>
                <a:gd name="T7" fmla="*/ 0 h 83"/>
                <a:gd name="T8" fmla="*/ 0 w 208"/>
                <a:gd name="T9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83">
                  <a:moveTo>
                    <a:pt x="0" y="29"/>
                  </a:moveTo>
                  <a:cubicBezTo>
                    <a:pt x="192" y="83"/>
                    <a:pt x="192" y="83"/>
                    <a:pt x="192" y="83"/>
                  </a:cubicBezTo>
                  <a:cubicBezTo>
                    <a:pt x="197" y="61"/>
                    <a:pt x="202" y="39"/>
                    <a:pt x="208" y="1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9"/>
                    <a:pt x="1" y="19"/>
                    <a:pt x="0" y="29"/>
                  </a:cubicBezTo>
                  <a:close/>
                </a:path>
              </a:pathLst>
            </a:custGeom>
            <a:solidFill>
              <a:srgbClr val="FFD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5" name="Freeform 188"/>
            <p:cNvSpPr/>
            <p:nvPr/>
          </p:nvSpPr>
          <p:spPr bwMode="auto">
            <a:xfrm>
              <a:off x="4905375" y="1103313"/>
              <a:ext cx="106363" cy="536575"/>
            </a:xfrm>
            <a:custGeom>
              <a:avLst/>
              <a:gdLst>
                <a:gd name="T0" fmla="*/ 33 w 33"/>
                <a:gd name="T1" fmla="*/ 162 h 166"/>
                <a:gd name="T2" fmla="*/ 0 w 33"/>
                <a:gd name="T3" fmla="*/ 0 h 166"/>
                <a:gd name="T4" fmla="*/ 0 w 33"/>
                <a:gd name="T5" fmla="*/ 138 h 166"/>
                <a:gd name="T6" fmla="*/ 7 w 33"/>
                <a:gd name="T7" fmla="*/ 166 h 166"/>
                <a:gd name="T8" fmla="*/ 33 w 33"/>
                <a:gd name="T9" fmla="*/ 16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6">
                  <a:moveTo>
                    <a:pt x="33" y="162"/>
                  </a:moveTo>
                  <a:cubicBezTo>
                    <a:pt x="12" y="92"/>
                    <a:pt x="0" y="0"/>
                    <a:pt x="0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" y="147"/>
                    <a:pt x="4" y="156"/>
                    <a:pt x="7" y="166"/>
                  </a:cubicBezTo>
                  <a:lnTo>
                    <a:pt x="33" y="162"/>
                  </a:lnTo>
                  <a:close/>
                </a:path>
              </a:pathLst>
            </a:custGeom>
            <a:solidFill>
              <a:srgbClr val="FF97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6" name="Freeform 189"/>
            <p:cNvSpPr/>
            <p:nvPr/>
          </p:nvSpPr>
          <p:spPr bwMode="auto">
            <a:xfrm>
              <a:off x="4927600" y="1627188"/>
              <a:ext cx="288925" cy="434975"/>
            </a:xfrm>
            <a:custGeom>
              <a:avLst/>
              <a:gdLst>
                <a:gd name="T0" fmla="*/ 26 w 89"/>
                <a:gd name="T1" fmla="*/ 0 h 135"/>
                <a:gd name="T2" fmla="*/ 0 w 89"/>
                <a:gd name="T3" fmla="*/ 4 h 135"/>
                <a:gd name="T4" fmla="*/ 37 w 89"/>
                <a:gd name="T5" fmla="*/ 135 h 135"/>
                <a:gd name="T6" fmla="*/ 89 w 89"/>
                <a:gd name="T7" fmla="*/ 133 h 135"/>
                <a:gd name="T8" fmla="*/ 69 w 89"/>
                <a:gd name="T9" fmla="*/ 101 h 135"/>
                <a:gd name="T10" fmla="*/ 26 w 89"/>
                <a:gd name="T1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35">
                  <a:moveTo>
                    <a:pt x="26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0" y="45"/>
                    <a:pt x="23" y="92"/>
                    <a:pt x="37" y="135"/>
                  </a:cubicBezTo>
                  <a:cubicBezTo>
                    <a:pt x="89" y="133"/>
                    <a:pt x="89" y="133"/>
                    <a:pt x="89" y="133"/>
                  </a:cubicBezTo>
                  <a:cubicBezTo>
                    <a:pt x="83" y="123"/>
                    <a:pt x="76" y="112"/>
                    <a:pt x="69" y="101"/>
                  </a:cubicBezTo>
                  <a:cubicBezTo>
                    <a:pt x="50" y="68"/>
                    <a:pt x="36" y="32"/>
                    <a:pt x="26" y="0"/>
                  </a:cubicBezTo>
                  <a:close/>
                </a:path>
              </a:pathLst>
            </a:custGeom>
            <a:solidFill>
              <a:srgbClr val="7C7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7" name="Freeform 190"/>
            <p:cNvSpPr/>
            <p:nvPr/>
          </p:nvSpPr>
          <p:spPr bwMode="auto">
            <a:xfrm>
              <a:off x="5048250" y="2055813"/>
              <a:ext cx="271463" cy="168275"/>
            </a:xfrm>
            <a:custGeom>
              <a:avLst/>
              <a:gdLst>
                <a:gd name="T0" fmla="*/ 0 w 84"/>
                <a:gd name="T1" fmla="*/ 2 h 52"/>
                <a:gd name="T2" fmla="*/ 18 w 84"/>
                <a:gd name="T3" fmla="*/ 52 h 52"/>
                <a:gd name="T4" fmla="*/ 84 w 84"/>
                <a:gd name="T5" fmla="*/ 44 h 52"/>
                <a:gd name="T6" fmla="*/ 52 w 84"/>
                <a:gd name="T7" fmla="*/ 0 h 52"/>
                <a:gd name="T8" fmla="*/ 0 w 84"/>
                <a:gd name="T9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2">
                  <a:moveTo>
                    <a:pt x="0" y="2"/>
                  </a:moveTo>
                  <a:cubicBezTo>
                    <a:pt x="6" y="19"/>
                    <a:pt x="12" y="37"/>
                    <a:pt x="18" y="52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74" y="33"/>
                    <a:pt x="64" y="18"/>
                    <a:pt x="5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D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8" name="Freeform 191"/>
            <p:cNvSpPr/>
            <p:nvPr/>
          </p:nvSpPr>
          <p:spPr bwMode="auto">
            <a:xfrm>
              <a:off x="5368925" y="1138238"/>
              <a:ext cx="236538" cy="87313"/>
            </a:xfrm>
            <a:custGeom>
              <a:avLst/>
              <a:gdLst>
                <a:gd name="T0" fmla="*/ 0 w 73"/>
                <a:gd name="T1" fmla="*/ 0 h 27"/>
                <a:gd name="T2" fmla="*/ 2 w 73"/>
                <a:gd name="T3" fmla="*/ 26 h 27"/>
                <a:gd name="T4" fmla="*/ 73 w 73"/>
                <a:gd name="T5" fmla="*/ 27 h 27"/>
                <a:gd name="T6" fmla="*/ 70 w 73"/>
                <a:gd name="T7" fmla="*/ 9 h 27"/>
                <a:gd name="T8" fmla="*/ 0 w 7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27">
                  <a:moveTo>
                    <a:pt x="0" y="0"/>
                  </a:moveTo>
                  <a:cubicBezTo>
                    <a:pt x="0" y="8"/>
                    <a:pt x="1" y="17"/>
                    <a:pt x="2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1"/>
                    <a:pt x="71" y="15"/>
                    <a:pt x="7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9" name="Freeform 192"/>
            <p:cNvSpPr/>
            <p:nvPr/>
          </p:nvSpPr>
          <p:spPr bwMode="auto">
            <a:xfrm>
              <a:off x="5346700" y="657225"/>
              <a:ext cx="249238" cy="509588"/>
            </a:xfrm>
            <a:custGeom>
              <a:avLst/>
              <a:gdLst>
                <a:gd name="T0" fmla="*/ 63 w 77"/>
                <a:gd name="T1" fmla="*/ 0 h 158"/>
                <a:gd name="T2" fmla="*/ 5 w 77"/>
                <a:gd name="T3" fmla="*/ 20 h 158"/>
                <a:gd name="T4" fmla="*/ 1 w 77"/>
                <a:gd name="T5" fmla="*/ 64 h 158"/>
                <a:gd name="T6" fmla="*/ 7 w 77"/>
                <a:gd name="T7" fmla="*/ 149 h 158"/>
                <a:gd name="T8" fmla="*/ 77 w 77"/>
                <a:gd name="T9" fmla="*/ 158 h 158"/>
                <a:gd name="T10" fmla="*/ 63 w 77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58">
                  <a:moveTo>
                    <a:pt x="63" y="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4" y="38"/>
                    <a:pt x="3" y="54"/>
                    <a:pt x="1" y="64"/>
                  </a:cubicBezTo>
                  <a:cubicBezTo>
                    <a:pt x="0" y="77"/>
                    <a:pt x="2" y="108"/>
                    <a:pt x="7" y="149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70" y="98"/>
                    <a:pt x="65" y="42"/>
                    <a:pt x="63" y="0"/>
                  </a:cubicBezTo>
                  <a:close/>
                </a:path>
              </a:pathLst>
            </a:custGeom>
            <a:solidFill>
              <a:srgbClr val="FFB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0" name="Freeform 193"/>
            <p:cNvSpPr/>
            <p:nvPr/>
          </p:nvSpPr>
          <p:spPr bwMode="auto">
            <a:xfrm>
              <a:off x="5362575" y="374650"/>
              <a:ext cx="187325" cy="346075"/>
            </a:xfrm>
            <a:custGeom>
              <a:avLst/>
              <a:gdLst>
                <a:gd name="T0" fmla="*/ 57 w 58"/>
                <a:gd name="T1" fmla="*/ 2 h 107"/>
                <a:gd name="T2" fmla="*/ 3 w 58"/>
                <a:gd name="T3" fmla="*/ 0 h 107"/>
                <a:gd name="T4" fmla="*/ 0 w 58"/>
                <a:gd name="T5" fmla="*/ 107 h 107"/>
                <a:gd name="T6" fmla="*/ 58 w 58"/>
                <a:gd name="T7" fmla="*/ 87 h 107"/>
                <a:gd name="T8" fmla="*/ 58 w 58"/>
                <a:gd name="T9" fmla="*/ 62 h 107"/>
                <a:gd name="T10" fmla="*/ 57 w 58"/>
                <a:gd name="T11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07">
                  <a:moveTo>
                    <a:pt x="57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36"/>
                    <a:pt x="1" y="75"/>
                    <a:pt x="0" y="10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78"/>
                    <a:pt x="58" y="69"/>
                    <a:pt x="58" y="62"/>
                  </a:cubicBezTo>
                  <a:cubicBezTo>
                    <a:pt x="58" y="39"/>
                    <a:pt x="57" y="19"/>
                    <a:pt x="57" y="2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1" name="Freeform 194"/>
            <p:cNvSpPr/>
            <p:nvPr/>
          </p:nvSpPr>
          <p:spPr bwMode="auto">
            <a:xfrm>
              <a:off x="5372100" y="-9525"/>
              <a:ext cx="174625" cy="390525"/>
            </a:xfrm>
            <a:custGeom>
              <a:avLst/>
              <a:gdLst>
                <a:gd name="T0" fmla="*/ 49 w 54"/>
                <a:gd name="T1" fmla="*/ 10 h 121"/>
                <a:gd name="T2" fmla="*/ 6 w 54"/>
                <a:gd name="T3" fmla="*/ 25 h 121"/>
                <a:gd name="T4" fmla="*/ 0 w 54"/>
                <a:gd name="T5" fmla="*/ 119 h 121"/>
                <a:gd name="T6" fmla="*/ 54 w 54"/>
                <a:gd name="T7" fmla="*/ 121 h 121"/>
                <a:gd name="T8" fmla="*/ 49 w 54"/>
                <a:gd name="T9" fmla="*/ 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21">
                  <a:moveTo>
                    <a:pt x="49" y="10"/>
                  </a:moveTo>
                  <a:cubicBezTo>
                    <a:pt x="49" y="10"/>
                    <a:pt x="12" y="0"/>
                    <a:pt x="6" y="25"/>
                  </a:cubicBezTo>
                  <a:cubicBezTo>
                    <a:pt x="3" y="36"/>
                    <a:pt x="2" y="75"/>
                    <a:pt x="0" y="119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3" y="39"/>
                    <a:pt x="49" y="10"/>
                    <a:pt x="49" y="10"/>
                  </a:cubicBezTo>
                  <a:close/>
                </a:path>
              </a:pathLst>
            </a:custGeom>
            <a:solidFill>
              <a:srgbClr val="B6B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2" name="Freeform 195"/>
            <p:cNvSpPr/>
            <p:nvPr/>
          </p:nvSpPr>
          <p:spPr bwMode="auto">
            <a:xfrm>
              <a:off x="5375275" y="1222375"/>
              <a:ext cx="265113" cy="336550"/>
            </a:xfrm>
            <a:custGeom>
              <a:avLst/>
              <a:gdLst>
                <a:gd name="T0" fmla="*/ 0 w 82"/>
                <a:gd name="T1" fmla="*/ 0 h 104"/>
                <a:gd name="T2" fmla="*/ 13 w 82"/>
                <a:gd name="T3" fmla="*/ 104 h 104"/>
                <a:gd name="T4" fmla="*/ 82 w 82"/>
                <a:gd name="T5" fmla="*/ 92 h 104"/>
                <a:gd name="T6" fmla="*/ 71 w 82"/>
                <a:gd name="T7" fmla="*/ 1 h 104"/>
                <a:gd name="T8" fmla="*/ 0 w 82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4">
                  <a:moveTo>
                    <a:pt x="0" y="0"/>
                  </a:moveTo>
                  <a:cubicBezTo>
                    <a:pt x="4" y="32"/>
                    <a:pt x="8" y="68"/>
                    <a:pt x="13" y="104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78" y="62"/>
                    <a:pt x="74" y="31"/>
                    <a:pt x="7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49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3" name="Freeform 196"/>
            <p:cNvSpPr/>
            <p:nvPr/>
          </p:nvSpPr>
          <p:spPr bwMode="auto">
            <a:xfrm>
              <a:off x="5416550" y="1519238"/>
              <a:ext cx="288925" cy="523875"/>
            </a:xfrm>
            <a:custGeom>
              <a:avLst/>
              <a:gdLst>
                <a:gd name="T0" fmla="*/ 0 w 89"/>
                <a:gd name="T1" fmla="*/ 12 h 162"/>
                <a:gd name="T2" fmla="*/ 15 w 89"/>
                <a:gd name="T3" fmla="*/ 162 h 162"/>
                <a:gd name="T4" fmla="*/ 89 w 89"/>
                <a:gd name="T5" fmla="*/ 159 h 162"/>
                <a:gd name="T6" fmla="*/ 69 w 89"/>
                <a:gd name="T7" fmla="*/ 0 h 162"/>
                <a:gd name="T8" fmla="*/ 0 w 89"/>
                <a:gd name="T9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62">
                  <a:moveTo>
                    <a:pt x="0" y="12"/>
                  </a:moveTo>
                  <a:cubicBezTo>
                    <a:pt x="6" y="65"/>
                    <a:pt x="12" y="119"/>
                    <a:pt x="15" y="162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4" y="114"/>
                    <a:pt x="77" y="58"/>
                    <a:pt x="69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7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4" name="Freeform 197"/>
            <p:cNvSpPr/>
            <p:nvPr/>
          </p:nvSpPr>
          <p:spPr bwMode="auto">
            <a:xfrm>
              <a:off x="5465763" y="2033588"/>
              <a:ext cx="252413" cy="149225"/>
            </a:xfrm>
            <a:custGeom>
              <a:avLst/>
              <a:gdLst>
                <a:gd name="T0" fmla="*/ 0 w 78"/>
                <a:gd name="T1" fmla="*/ 3 h 46"/>
                <a:gd name="T2" fmla="*/ 3 w 78"/>
                <a:gd name="T3" fmla="*/ 46 h 46"/>
                <a:gd name="T4" fmla="*/ 78 w 78"/>
                <a:gd name="T5" fmla="*/ 37 h 46"/>
                <a:gd name="T6" fmla="*/ 74 w 78"/>
                <a:gd name="T7" fmla="*/ 0 h 46"/>
                <a:gd name="T8" fmla="*/ 0 w 78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6">
                  <a:moveTo>
                    <a:pt x="0" y="3"/>
                  </a:moveTo>
                  <a:cubicBezTo>
                    <a:pt x="2" y="19"/>
                    <a:pt x="2" y="33"/>
                    <a:pt x="3" y="46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7" y="26"/>
                    <a:pt x="76" y="13"/>
                    <a:pt x="74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D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5" name="Freeform 198"/>
            <p:cNvSpPr/>
            <p:nvPr/>
          </p:nvSpPr>
          <p:spPr bwMode="auto">
            <a:xfrm>
              <a:off x="5106988" y="2198688"/>
              <a:ext cx="246063" cy="303213"/>
            </a:xfrm>
            <a:custGeom>
              <a:avLst/>
              <a:gdLst>
                <a:gd name="T0" fmla="*/ 76 w 76"/>
                <a:gd name="T1" fmla="*/ 14 h 94"/>
                <a:gd name="T2" fmla="*/ 66 w 76"/>
                <a:gd name="T3" fmla="*/ 0 h 94"/>
                <a:gd name="T4" fmla="*/ 0 w 76"/>
                <a:gd name="T5" fmla="*/ 8 h 94"/>
                <a:gd name="T6" fmla="*/ 8 w 76"/>
                <a:gd name="T7" fmla="*/ 28 h 94"/>
                <a:gd name="T8" fmla="*/ 43 w 76"/>
                <a:gd name="T9" fmla="*/ 94 h 94"/>
                <a:gd name="T10" fmla="*/ 71 w 76"/>
                <a:gd name="T11" fmla="*/ 26 h 94"/>
                <a:gd name="T12" fmla="*/ 76 w 76"/>
                <a:gd name="T13" fmla="*/ 1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4">
                  <a:moveTo>
                    <a:pt x="76" y="14"/>
                  </a:moveTo>
                  <a:cubicBezTo>
                    <a:pt x="72" y="9"/>
                    <a:pt x="69" y="5"/>
                    <a:pt x="6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5"/>
                    <a:pt x="5" y="22"/>
                    <a:pt x="8" y="28"/>
                  </a:cubicBezTo>
                  <a:cubicBezTo>
                    <a:pt x="19" y="52"/>
                    <a:pt x="31" y="73"/>
                    <a:pt x="43" y="94"/>
                  </a:cubicBezTo>
                  <a:cubicBezTo>
                    <a:pt x="51" y="71"/>
                    <a:pt x="59" y="48"/>
                    <a:pt x="71" y="26"/>
                  </a:cubicBezTo>
                  <a:cubicBezTo>
                    <a:pt x="73" y="22"/>
                    <a:pt x="75" y="18"/>
                    <a:pt x="76" y="14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6" name="Freeform 199"/>
            <p:cNvSpPr/>
            <p:nvPr/>
          </p:nvSpPr>
          <p:spPr bwMode="auto">
            <a:xfrm>
              <a:off x="5245100" y="2244725"/>
              <a:ext cx="174625" cy="439738"/>
            </a:xfrm>
            <a:custGeom>
              <a:avLst/>
              <a:gdLst>
                <a:gd name="T0" fmla="*/ 33 w 54"/>
                <a:gd name="T1" fmla="*/ 0 h 136"/>
                <a:gd name="T2" fmla="*/ 28 w 54"/>
                <a:gd name="T3" fmla="*/ 12 h 136"/>
                <a:gd name="T4" fmla="*/ 0 w 54"/>
                <a:gd name="T5" fmla="*/ 80 h 136"/>
                <a:gd name="T6" fmla="*/ 31 w 54"/>
                <a:gd name="T7" fmla="*/ 131 h 136"/>
                <a:gd name="T8" fmla="*/ 54 w 54"/>
                <a:gd name="T9" fmla="*/ 136 h 136"/>
                <a:gd name="T10" fmla="*/ 52 w 54"/>
                <a:gd name="T11" fmla="*/ 22 h 136"/>
                <a:gd name="T12" fmla="*/ 33 w 54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36">
                  <a:moveTo>
                    <a:pt x="33" y="0"/>
                  </a:moveTo>
                  <a:cubicBezTo>
                    <a:pt x="32" y="4"/>
                    <a:pt x="30" y="8"/>
                    <a:pt x="28" y="12"/>
                  </a:cubicBezTo>
                  <a:cubicBezTo>
                    <a:pt x="16" y="34"/>
                    <a:pt x="8" y="57"/>
                    <a:pt x="0" y="80"/>
                  </a:cubicBezTo>
                  <a:cubicBezTo>
                    <a:pt x="11" y="97"/>
                    <a:pt x="21" y="113"/>
                    <a:pt x="31" y="131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98"/>
                    <a:pt x="54" y="60"/>
                    <a:pt x="52" y="22"/>
                  </a:cubicBezTo>
                  <a:cubicBezTo>
                    <a:pt x="45" y="15"/>
                    <a:pt x="39" y="8"/>
                    <a:pt x="33" y="0"/>
                  </a:cubicBezTo>
                  <a:close/>
                </a:path>
              </a:pathLst>
            </a:custGeom>
            <a:solidFill>
              <a:srgbClr val="9ACD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7" name="Freeform 200"/>
            <p:cNvSpPr/>
            <p:nvPr/>
          </p:nvSpPr>
          <p:spPr bwMode="auto">
            <a:xfrm>
              <a:off x="5659438" y="2606675"/>
              <a:ext cx="95250" cy="147638"/>
            </a:xfrm>
            <a:custGeom>
              <a:avLst/>
              <a:gdLst>
                <a:gd name="T0" fmla="*/ 29 w 29"/>
                <a:gd name="T1" fmla="*/ 46 h 46"/>
                <a:gd name="T2" fmla="*/ 26 w 29"/>
                <a:gd name="T3" fmla="*/ 0 h 46"/>
                <a:gd name="T4" fmla="*/ 0 w 29"/>
                <a:gd name="T5" fmla="*/ 40 h 46"/>
                <a:gd name="T6" fmla="*/ 29 w 29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6">
                  <a:moveTo>
                    <a:pt x="29" y="46"/>
                  </a:moveTo>
                  <a:cubicBezTo>
                    <a:pt x="27" y="30"/>
                    <a:pt x="27" y="15"/>
                    <a:pt x="26" y="0"/>
                  </a:cubicBezTo>
                  <a:cubicBezTo>
                    <a:pt x="16" y="13"/>
                    <a:pt x="8" y="26"/>
                    <a:pt x="0" y="40"/>
                  </a:cubicBezTo>
                  <a:lnTo>
                    <a:pt x="29" y="46"/>
                  </a:ln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8" name="Freeform 201"/>
            <p:cNvSpPr/>
            <p:nvPr/>
          </p:nvSpPr>
          <p:spPr bwMode="auto">
            <a:xfrm>
              <a:off x="5468938" y="2154238"/>
              <a:ext cx="265113" cy="244475"/>
            </a:xfrm>
            <a:custGeom>
              <a:avLst/>
              <a:gdLst>
                <a:gd name="T0" fmla="*/ 3 w 82"/>
                <a:gd name="T1" fmla="*/ 42 h 76"/>
                <a:gd name="T2" fmla="*/ 3 w 82"/>
                <a:gd name="T3" fmla="*/ 49 h 76"/>
                <a:gd name="T4" fmla="*/ 82 w 82"/>
                <a:gd name="T5" fmla="*/ 76 h 76"/>
                <a:gd name="T6" fmla="*/ 81 w 82"/>
                <a:gd name="T7" fmla="*/ 48 h 76"/>
                <a:gd name="T8" fmla="*/ 77 w 82"/>
                <a:gd name="T9" fmla="*/ 0 h 76"/>
                <a:gd name="T10" fmla="*/ 2 w 82"/>
                <a:gd name="T11" fmla="*/ 9 h 76"/>
                <a:gd name="T12" fmla="*/ 0 w 82"/>
                <a:gd name="T13" fmla="*/ 48 h 76"/>
                <a:gd name="T14" fmla="*/ 3 w 82"/>
                <a:gd name="T15" fmla="*/ 49 h 76"/>
                <a:gd name="T16" fmla="*/ 3 w 82"/>
                <a:gd name="T17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76">
                  <a:moveTo>
                    <a:pt x="3" y="42"/>
                  </a:moveTo>
                  <a:cubicBezTo>
                    <a:pt x="3" y="45"/>
                    <a:pt x="3" y="47"/>
                    <a:pt x="3" y="49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1" y="65"/>
                    <a:pt x="81" y="55"/>
                    <a:pt x="81" y="48"/>
                  </a:cubicBezTo>
                  <a:cubicBezTo>
                    <a:pt x="81" y="36"/>
                    <a:pt x="79" y="20"/>
                    <a:pt x="77" y="0"/>
                  </a:cubicBezTo>
                  <a:cubicBezTo>
                    <a:pt x="77" y="0"/>
                    <a:pt x="2" y="9"/>
                    <a:pt x="2" y="9"/>
                  </a:cubicBezTo>
                  <a:cubicBezTo>
                    <a:pt x="2" y="9"/>
                    <a:pt x="1" y="32"/>
                    <a:pt x="0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7"/>
                    <a:pt x="3" y="45"/>
                    <a:pt x="3" y="42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9" name="Freeform 202"/>
            <p:cNvSpPr/>
            <p:nvPr/>
          </p:nvSpPr>
          <p:spPr bwMode="auto">
            <a:xfrm>
              <a:off x="5413375" y="2308225"/>
              <a:ext cx="188913" cy="414338"/>
            </a:xfrm>
            <a:custGeom>
              <a:avLst/>
              <a:gdLst>
                <a:gd name="T0" fmla="*/ 30 w 58"/>
                <a:gd name="T1" fmla="*/ 41 h 128"/>
                <a:gd name="T2" fmla="*/ 20 w 58"/>
                <a:gd name="T3" fmla="*/ 1 h 128"/>
                <a:gd name="T4" fmla="*/ 17 w 58"/>
                <a:gd name="T5" fmla="*/ 0 h 128"/>
                <a:gd name="T6" fmla="*/ 16 w 58"/>
                <a:gd name="T7" fmla="*/ 14 h 128"/>
                <a:gd name="T8" fmla="*/ 0 w 58"/>
                <a:gd name="T9" fmla="*/ 2 h 128"/>
                <a:gd name="T10" fmla="*/ 2 w 58"/>
                <a:gd name="T11" fmla="*/ 116 h 128"/>
                <a:gd name="T12" fmla="*/ 58 w 58"/>
                <a:gd name="T13" fmla="*/ 128 h 128"/>
                <a:gd name="T14" fmla="*/ 36 w 58"/>
                <a:gd name="T15" fmla="*/ 61 h 128"/>
                <a:gd name="T16" fmla="*/ 30 w 58"/>
                <a:gd name="T17" fmla="*/ 4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28">
                  <a:moveTo>
                    <a:pt x="30" y="41"/>
                  </a:moveTo>
                  <a:cubicBezTo>
                    <a:pt x="25" y="29"/>
                    <a:pt x="20" y="15"/>
                    <a:pt x="2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6" y="13"/>
                    <a:pt x="16" y="14"/>
                  </a:cubicBezTo>
                  <a:cubicBezTo>
                    <a:pt x="10" y="11"/>
                    <a:pt x="5" y="7"/>
                    <a:pt x="0" y="2"/>
                  </a:cubicBezTo>
                  <a:cubicBezTo>
                    <a:pt x="2" y="40"/>
                    <a:pt x="2" y="78"/>
                    <a:pt x="2" y="116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51" y="106"/>
                    <a:pt x="43" y="84"/>
                    <a:pt x="36" y="61"/>
                  </a:cubicBezTo>
                  <a:cubicBezTo>
                    <a:pt x="34" y="55"/>
                    <a:pt x="32" y="47"/>
                    <a:pt x="30" y="41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0" name="Freeform 203"/>
            <p:cNvSpPr/>
            <p:nvPr/>
          </p:nvSpPr>
          <p:spPr bwMode="auto">
            <a:xfrm>
              <a:off x="5478463" y="2311400"/>
              <a:ext cx="266700" cy="423863"/>
            </a:xfrm>
            <a:custGeom>
              <a:avLst/>
              <a:gdLst>
                <a:gd name="T0" fmla="*/ 0 w 82"/>
                <a:gd name="T1" fmla="*/ 0 h 131"/>
                <a:gd name="T2" fmla="*/ 10 w 82"/>
                <a:gd name="T3" fmla="*/ 40 h 131"/>
                <a:gd name="T4" fmla="*/ 16 w 82"/>
                <a:gd name="T5" fmla="*/ 60 h 131"/>
                <a:gd name="T6" fmla="*/ 38 w 82"/>
                <a:gd name="T7" fmla="*/ 127 h 131"/>
                <a:gd name="T8" fmla="*/ 56 w 82"/>
                <a:gd name="T9" fmla="*/ 131 h 131"/>
                <a:gd name="T10" fmla="*/ 82 w 82"/>
                <a:gd name="T11" fmla="*/ 91 h 131"/>
                <a:gd name="T12" fmla="*/ 79 w 82"/>
                <a:gd name="T13" fmla="*/ 27 h 131"/>
                <a:gd name="T14" fmla="*/ 0 w 82"/>
                <a:gd name="T1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1">
                  <a:moveTo>
                    <a:pt x="0" y="0"/>
                  </a:moveTo>
                  <a:cubicBezTo>
                    <a:pt x="0" y="14"/>
                    <a:pt x="5" y="28"/>
                    <a:pt x="10" y="40"/>
                  </a:cubicBezTo>
                  <a:cubicBezTo>
                    <a:pt x="12" y="46"/>
                    <a:pt x="14" y="54"/>
                    <a:pt x="16" y="60"/>
                  </a:cubicBezTo>
                  <a:cubicBezTo>
                    <a:pt x="23" y="83"/>
                    <a:pt x="31" y="105"/>
                    <a:pt x="38" y="127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64" y="117"/>
                    <a:pt x="72" y="104"/>
                    <a:pt x="82" y="91"/>
                  </a:cubicBezTo>
                  <a:cubicBezTo>
                    <a:pt x="80" y="67"/>
                    <a:pt x="79" y="45"/>
                    <a:pt x="79" y="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1" name="Freeform 204"/>
            <p:cNvSpPr/>
            <p:nvPr/>
          </p:nvSpPr>
          <p:spPr bwMode="auto">
            <a:xfrm>
              <a:off x="5346700" y="2667000"/>
              <a:ext cx="436563" cy="439738"/>
            </a:xfrm>
            <a:custGeom>
              <a:avLst/>
              <a:gdLst>
                <a:gd name="T0" fmla="*/ 0 w 135"/>
                <a:gd name="T1" fmla="*/ 0 h 136"/>
                <a:gd name="T2" fmla="*/ 51 w 135"/>
                <a:gd name="T3" fmla="*/ 135 h 136"/>
                <a:gd name="T4" fmla="*/ 135 w 135"/>
                <a:gd name="T5" fmla="*/ 136 h 136"/>
                <a:gd name="T6" fmla="*/ 126 w 135"/>
                <a:gd name="T7" fmla="*/ 27 h 136"/>
                <a:gd name="T8" fmla="*/ 0 w 13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6">
                  <a:moveTo>
                    <a:pt x="0" y="0"/>
                  </a:moveTo>
                  <a:cubicBezTo>
                    <a:pt x="21" y="36"/>
                    <a:pt x="39" y="76"/>
                    <a:pt x="51" y="135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131" y="102"/>
                    <a:pt x="128" y="63"/>
                    <a:pt x="126" y="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2" name="Freeform 205"/>
            <p:cNvSpPr/>
            <p:nvPr/>
          </p:nvSpPr>
          <p:spPr bwMode="auto">
            <a:xfrm>
              <a:off x="5511800" y="3103563"/>
              <a:ext cx="296863" cy="242888"/>
            </a:xfrm>
            <a:custGeom>
              <a:avLst/>
              <a:gdLst>
                <a:gd name="T0" fmla="*/ 0 w 92"/>
                <a:gd name="T1" fmla="*/ 0 h 75"/>
                <a:gd name="T2" fmla="*/ 9 w 92"/>
                <a:gd name="T3" fmla="*/ 75 h 75"/>
                <a:gd name="T4" fmla="*/ 92 w 92"/>
                <a:gd name="T5" fmla="*/ 61 h 75"/>
                <a:gd name="T6" fmla="*/ 84 w 92"/>
                <a:gd name="T7" fmla="*/ 1 h 75"/>
                <a:gd name="T8" fmla="*/ 0 w 92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5">
                  <a:moveTo>
                    <a:pt x="0" y="0"/>
                  </a:moveTo>
                  <a:cubicBezTo>
                    <a:pt x="4" y="22"/>
                    <a:pt x="7" y="47"/>
                    <a:pt x="9" y="75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89" y="43"/>
                    <a:pt x="86" y="23"/>
                    <a:pt x="84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3" name="Freeform 206"/>
            <p:cNvSpPr/>
            <p:nvPr/>
          </p:nvSpPr>
          <p:spPr bwMode="auto">
            <a:xfrm>
              <a:off x="6059488" y="2838450"/>
              <a:ext cx="336550" cy="282575"/>
            </a:xfrm>
            <a:custGeom>
              <a:avLst/>
              <a:gdLst>
                <a:gd name="T0" fmla="*/ 27 w 104"/>
                <a:gd name="T1" fmla="*/ 0 h 87"/>
                <a:gd name="T2" fmla="*/ 0 w 104"/>
                <a:gd name="T3" fmla="*/ 85 h 87"/>
                <a:gd name="T4" fmla="*/ 94 w 104"/>
                <a:gd name="T5" fmla="*/ 87 h 87"/>
                <a:gd name="T6" fmla="*/ 104 w 104"/>
                <a:gd name="T7" fmla="*/ 17 h 87"/>
                <a:gd name="T8" fmla="*/ 27 w 104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87">
                  <a:moveTo>
                    <a:pt x="27" y="0"/>
                  </a:moveTo>
                  <a:cubicBezTo>
                    <a:pt x="18" y="29"/>
                    <a:pt x="9" y="58"/>
                    <a:pt x="0" y="85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8" y="67"/>
                    <a:pt x="101" y="43"/>
                    <a:pt x="104" y="17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A26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4" name="Freeform 207"/>
            <p:cNvSpPr/>
            <p:nvPr/>
          </p:nvSpPr>
          <p:spPr bwMode="auto">
            <a:xfrm>
              <a:off x="6359525" y="1487488"/>
              <a:ext cx="176213" cy="520700"/>
            </a:xfrm>
            <a:custGeom>
              <a:avLst/>
              <a:gdLst>
                <a:gd name="T0" fmla="*/ 52 w 54"/>
                <a:gd name="T1" fmla="*/ 34 h 161"/>
                <a:gd name="T2" fmla="*/ 13 w 54"/>
                <a:gd name="T3" fmla="*/ 0 h 161"/>
                <a:gd name="T4" fmla="*/ 0 w 54"/>
                <a:gd name="T5" fmla="*/ 160 h 161"/>
                <a:gd name="T6" fmla="*/ 46 w 54"/>
                <a:gd name="T7" fmla="*/ 161 h 161"/>
                <a:gd name="T8" fmla="*/ 52 w 54"/>
                <a:gd name="T9" fmla="*/ 3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61">
                  <a:moveTo>
                    <a:pt x="52" y="34"/>
                  </a:moveTo>
                  <a:cubicBezTo>
                    <a:pt x="46" y="19"/>
                    <a:pt x="13" y="0"/>
                    <a:pt x="13" y="0"/>
                  </a:cubicBezTo>
                  <a:cubicBezTo>
                    <a:pt x="13" y="0"/>
                    <a:pt x="9" y="86"/>
                    <a:pt x="0" y="160"/>
                  </a:cubicBezTo>
                  <a:cubicBezTo>
                    <a:pt x="46" y="161"/>
                    <a:pt x="46" y="161"/>
                    <a:pt x="46" y="161"/>
                  </a:cubicBezTo>
                  <a:cubicBezTo>
                    <a:pt x="50" y="93"/>
                    <a:pt x="54" y="39"/>
                    <a:pt x="52" y="34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5" name="Freeform 208"/>
            <p:cNvSpPr/>
            <p:nvPr/>
          </p:nvSpPr>
          <p:spPr bwMode="auto">
            <a:xfrm>
              <a:off x="6350000" y="1892300"/>
              <a:ext cx="255588" cy="184150"/>
            </a:xfrm>
            <a:custGeom>
              <a:avLst/>
              <a:gdLst>
                <a:gd name="T0" fmla="*/ 3 w 79"/>
                <a:gd name="T1" fmla="*/ 35 h 57"/>
                <a:gd name="T2" fmla="*/ 0 w 79"/>
                <a:gd name="T3" fmla="*/ 57 h 57"/>
                <a:gd name="T4" fmla="*/ 46 w 79"/>
                <a:gd name="T5" fmla="*/ 54 h 57"/>
                <a:gd name="T6" fmla="*/ 79 w 79"/>
                <a:gd name="T7" fmla="*/ 0 h 57"/>
                <a:gd name="T8" fmla="*/ 3 w 79"/>
                <a:gd name="T9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7">
                  <a:moveTo>
                    <a:pt x="3" y="35"/>
                  </a:moveTo>
                  <a:cubicBezTo>
                    <a:pt x="2" y="43"/>
                    <a:pt x="1" y="50"/>
                    <a:pt x="0" y="57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48"/>
                    <a:pt x="79" y="6"/>
                    <a:pt x="79" y="0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6" name="Freeform 209"/>
            <p:cNvSpPr/>
            <p:nvPr/>
          </p:nvSpPr>
          <p:spPr bwMode="auto">
            <a:xfrm>
              <a:off x="6224588" y="2463800"/>
              <a:ext cx="230188" cy="427038"/>
            </a:xfrm>
            <a:custGeom>
              <a:avLst/>
              <a:gdLst>
                <a:gd name="T0" fmla="*/ 0 w 71"/>
                <a:gd name="T1" fmla="*/ 37 h 132"/>
                <a:gd name="T2" fmla="*/ 53 w 71"/>
                <a:gd name="T3" fmla="*/ 132 h 132"/>
                <a:gd name="T4" fmla="*/ 71 w 71"/>
                <a:gd name="T5" fmla="*/ 14 h 132"/>
                <a:gd name="T6" fmla="*/ 10 w 71"/>
                <a:gd name="T7" fmla="*/ 0 h 132"/>
                <a:gd name="T8" fmla="*/ 0 w 71"/>
                <a:gd name="T9" fmla="*/ 3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32">
                  <a:moveTo>
                    <a:pt x="0" y="37"/>
                  </a:moveTo>
                  <a:cubicBezTo>
                    <a:pt x="53" y="132"/>
                    <a:pt x="53" y="132"/>
                    <a:pt x="53" y="132"/>
                  </a:cubicBezTo>
                  <a:cubicBezTo>
                    <a:pt x="57" y="93"/>
                    <a:pt x="64" y="53"/>
                    <a:pt x="71" y="1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1"/>
                    <a:pt x="3" y="24"/>
                    <a:pt x="0" y="37"/>
                  </a:cubicBezTo>
                  <a:close/>
                </a:path>
              </a:pathLst>
            </a:custGeom>
            <a:solidFill>
              <a:srgbClr val="D77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7" name="Freeform 210"/>
            <p:cNvSpPr/>
            <p:nvPr/>
          </p:nvSpPr>
          <p:spPr bwMode="auto">
            <a:xfrm>
              <a:off x="6324600" y="2114550"/>
              <a:ext cx="206375" cy="258763"/>
            </a:xfrm>
            <a:custGeom>
              <a:avLst/>
              <a:gdLst>
                <a:gd name="T0" fmla="*/ 3 w 64"/>
                <a:gd name="T1" fmla="*/ 15 h 80"/>
                <a:gd name="T2" fmla="*/ 0 w 64"/>
                <a:gd name="T3" fmla="*/ 31 h 80"/>
                <a:gd name="T4" fmla="*/ 48 w 64"/>
                <a:gd name="T5" fmla="*/ 80 h 80"/>
                <a:gd name="T6" fmla="*/ 64 w 64"/>
                <a:gd name="T7" fmla="*/ 0 h 80"/>
                <a:gd name="T8" fmla="*/ 3 w 64"/>
                <a:gd name="T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0">
                  <a:moveTo>
                    <a:pt x="3" y="15"/>
                  </a:moveTo>
                  <a:cubicBezTo>
                    <a:pt x="2" y="21"/>
                    <a:pt x="1" y="26"/>
                    <a:pt x="0" y="3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4" y="53"/>
                    <a:pt x="59" y="27"/>
                    <a:pt x="64" y="0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D77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8" name="Freeform 211"/>
            <p:cNvSpPr/>
            <p:nvPr/>
          </p:nvSpPr>
          <p:spPr bwMode="auto">
            <a:xfrm>
              <a:off x="6334125" y="1939925"/>
              <a:ext cx="233363" cy="223838"/>
            </a:xfrm>
            <a:custGeom>
              <a:avLst/>
              <a:gdLst>
                <a:gd name="T0" fmla="*/ 72 w 72"/>
                <a:gd name="T1" fmla="*/ 0 h 69"/>
                <a:gd name="T2" fmla="*/ 5 w 72"/>
                <a:gd name="T3" fmla="*/ 42 h 69"/>
                <a:gd name="T4" fmla="*/ 0 w 72"/>
                <a:gd name="T5" fmla="*/ 69 h 69"/>
                <a:gd name="T6" fmla="*/ 61 w 72"/>
                <a:gd name="T7" fmla="*/ 54 h 69"/>
                <a:gd name="T8" fmla="*/ 72 w 72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9">
                  <a:moveTo>
                    <a:pt x="72" y="0"/>
                  </a:moveTo>
                  <a:cubicBezTo>
                    <a:pt x="67" y="24"/>
                    <a:pt x="23" y="35"/>
                    <a:pt x="5" y="42"/>
                  </a:cubicBezTo>
                  <a:cubicBezTo>
                    <a:pt x="4" y="52"/>
                    <a:pt x="2" y="61"/>
                    <a:pt x="0" y="69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5" y="36"/>
                    <a:pt x="68" y="18"/>
                    <a:pt x="72" y="0"/>
                  </a:cubicBezTo>
                  <a:close/>
                </a:path>
              </a:pathLst>
            </a:custGeom>
            <a:solidFill>
              <a:srgbClr val="B1C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9" name="Freeform 212"/>
            <p:cNvSpPr/>
            <p:nvPr/>
          </p:nvSpPr>
          <p:spPr bwMode="auto">
            <a:xfrm>
              <a:off x="6256338" y="2214563"/>
              <a:ext cx="223838" cy="295275"/>
            </a:xfrm>
            <a:custGeom>
              <a:avLst/>
              <a:gdLst>
                <a:gd name="T0" fmla="*/ 21 w 69"/>
                <a:gd name="T1" fmla="*/ 0 h 91"/>
                <a:gd name="T2" fmla="*/ 20 w 69"/>
                <a:gd name="T3" fmla="*/ 3 h 91"/>
                <a:gd name="T4" fmla="*/ 0 w 69"/>
                <a:gd name="T5" fmla="*/ 77 h 91"/>
                <a:gd name="T6" fmla="*/ 61 w 69"/>
                <a:gd name="T7" fmla="*/ 91 h 91"/>
                <a:gd name="T8" fmla="*/ 69 w 69"/>
                <a:gd name="T9" fmla="*/ 49 h 91"/>
                <a:gd name="T10" fmla="*/ 21 w 69"/>
                <a:gd name="T1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91">
                  <a:moveTo>
                    <a:pt x="21" y="0"/>
                  </a:moveTo>
                  <a:cubicBezTo>
                    <a:pt x="21" y="1"/>
                    <a:pt x="20" y="2"/>
                    <a:pt x="20" y="3"/>
                  </a:cubicBezTo>
                  <a:cubicBezTo>
                    <a:pt x="17" y="18"/>
                    <a:pt x="9" y="45"/>
                    <a:pt x="0" y="77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4" y="77"/>
                    <a:pt x="67" y="63"/>
                    <a:pt x="69" y="49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B1C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0" name="Freeform 213"/>
            <p:cNvSpPr/>
            <p:nvPr/>
          </p:nvSpPr>
          <p:spPr bwMode="auto">
            <a:xfrm>
              <a:off x="6146800" y="2582863"/>
              <a:ext cx="249238" cy="311150"/>
            </a:xfrm>
            <a:custGeom>
              <a:avLst/>
              <a:gdLst>
                <a:gd name="T0" fmla="*/ 0 w 77"/>
                <a:gd name="T1" fmla="*/ 79 h 96"/>
                <a:gd name="T2" fmla="*/ 77 w 77"/>
                <a:gd name="T3" fmla="*/ 96 h 96"/>
                <a:gd name="T4" fmla="*/ 77 w 77"/>
                <a:gd name="T5" fmla="*/ 95 h 96"/>
                <a:gd name="T6" fmla="*/ 24 w 77"/>
                <a:gd name="T7" fmla="*/ 0 h 96"/>
                <a:gd name="T8" fmla="*/ 0 w 77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96">
                  <a:moveTo>
                    <a:pt x="0" y="79"/>
                  </a:moveTo>
                  <a:cubicBezTo>
                    <a:pt x="77" y="96"/>
                    <a:pt x="77" y="96"/>
                    <a:pt x="77" y="96"/>
                  </a:cubicBezTo>
                  <a:cubicBezTo>
                    <a:pt x="77" y="96"/>
                    <a:pt x="77" y="96"/>
                    <a:pt x="77" y="9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6" y="25"/>
                    <a:pt x="8" y="52"/>
                    <a:pt x="0" y="79"/>
                  </a:cubicBezTo>
                  <a:close/>
                </a:path>
              </a:pathLst>
            </a:custGeom>
            <a:solidFill>
              <a:srgbClr val="B1C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1" name="Freeform 214"/>
            <p:cNvSpPr/>
            <p:nvPr/>
          </p:nvSpPr>
          <p:spPr bwMode="auto">
            <a:xfrm>
              <a:off x="6000750" y="3113088"/>
              <a:ext cx="361950" cy="155575"/>
            </a:xfrm>
            <a:custGeom>
              <a:avLst/>
              <a:gdLst>
                <a:gd name="T0" fmla="*/ 18 w 112"/>
                <a:gd name="T1" fmla="*/ 0 h 48"/>
                <a:gd name="T2" fmla="*/ 0 w 112"/>
                <a:gd name="T3" fmla="*/ 48 h 48"/>
                <a:gd name="T4" fmla="*/ 107 w 112"/>
                <a:gd name="T5" fmla="*/ 29 h 48"/>
                <a:gd name="T6" fmla="*/ 112 w 112"/>
                <a:gd name="T7" fmla="*/ 2 h 48"/>
                <a:gd name="T8" fmla="*/ 18 w 11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48">
                  <a:moveTo>
                    <a:pt x="18" y="0"/>
                  </a:moveTo>
                  <a:cubicBezTo>
                    <a:pt x="12" y="17"/>
                    <a:pt x="6" y="33"/>
                    <a:pt x="0" y="4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9" y="21"/>
                    <a:pt x="111" y="12"/>
                    <a:pt x="112" y="2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2" name="Freeform 215"/>
            <p:cNvSpPr/>
            <p:nvPr/>
          </p:nvSpPr>
          <p:spPr bwMode="auto">
            <a:xfrm>
              <a:off x="5540375" y="3302000"/>
              <a:ext cx="274638" cy="90488"/>
            </a:xfrm>
            <a:custGeom>
              <a:avLst/>
              <a:gdLst>
                <a:gd name="T0" fmla="*/ 85 w 85"/>
                <a:gd name="T1" fmla="*/ 16 h 28"/>
                <a:gd name="T2" fmla="*/ 83 w 85"/>
                <a:gd name="T3" fmla="*/ 0 h 28"/>
                <a:gd name="T4" fmla="*/ 0 w 85"/>
                <a:gd name="T5" fmla="*/ 14 h 28"/>
                <a:gd name="T6" fmla="*/ 0 w 85"/>
                <a:gd name="T7" fmla="*/ 28 h 28"/>
                <a:gd name="T8" fmla="*/ 85 w 85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8">
                  <a:moveTo>
                    <a:pt x="85" y="16"/>
                  </a:moveTo>
                  <a:cubicBezTo>
                    <a:pt x="84" y="11"/>
                    <a:pt x="83" y="6"/>
                    <a:pt x="83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0" y="23"/>
                    <a:pt x="0" y="28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3" name="Freeform 216"/>
            <p:cNvSpPr/>
            <p:nvPr/>
          </p:nvSpPr>
          <p:spPr bwMode="auto">
            <a:xfrm>
              <a:off x="5948363" y="3281363"/>
              <a:ext cx="382588" cy="117475"/>
            </a:xfrm>
            <a:custGeom>
              <a:avLst/>
              <a:gdLst>
                <a:gd name="T0" fmla="*/ 118 w 118"/>
                <a:gd name="T1" fmla="*/ 0 h 36"/>
                <a:gd name="T2" fmla="*/ 9 w 118"/>
                <a:gd name="T3" fmla="*/ 15 h 36"/>
                <a:gd name="T4" fmla="*/ 0 w 118"/>
                <a:gd name="T5" fmla="*/ 36 h 36"/>
                <a:gd name="T6" fmla="*/ 112 w 118"/>
                <a:gd name="T7" fmla="*/ 23 h 36"/>
                <a:gd name="T8" fmla="*/ 118 w 11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6">
                  <a:moveTo>
                    <a:pt x="118" y="0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6" y="23"/>
                    <a:pt x="3" y="30"/>
                    <a:pt x="0" y="36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4" y="15"/>
                    <a:pt x="116" y="8"/>
                    <a:pt x="118" y="0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4" name="Freeform 217"/>
            <p:cNvSpPr/>
            <p:nvPr/>
          </p:nvSpPr>
          <p:spPr bwMode="auto">
            <a:xfrm>
              <a:off x="5540375" y="3352800"/>
              <a:ext cx="288925" cy="93663"/>
            </a:xfrm>
            <a:custGeom>
              <a:avLst/>
              <a:gdLst>
                <a:gd name="T0" fmla="*/ 89 w 89"/>
                <a:gd name="T1" fmla="*/ 19 h 29"/>
                <a:gd name="T2" fmla="*/ 85 w 89"/>
                <a:gd name="T3" fmla="*/ 0 h 29"/>
                <a:gd name="T4" fmla="*/ 0 w 89"/>
                <a:gd name="T5" fmla="*/ 12 h 29"/>
                <a:gd name="T6" fmla="*/ 1 w 89"/>
                <a:gd name="T7" fmla="*/ 29 h 29"/>
                <a:gd name="T8" fmla="*/ 89 w 89"/>
                <a:gd name="T9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9">
                  <a:moveTo>
                    <a:pt x="89" y="19"/>
                  </a:moveTo>
                  <a:cubicBezTo>
                    <a:pt x="88" y="13"/>
                    <a:pt x="86" y="7"/>
                    <a:pt x="85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7"/>
                    <a:pt x="1" y="23"/>
                    <a:pt x="1" y="29"/>
                  </a:cubicBezTo>
                  <a:lnTo>
                    <a:pt x="89" y="19"/>
                  </a:ln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5" name="Freeform 218"/>
            <p:cNvSpPr/>
            <p:nvPr/>
          </p:nvSpPr>
          <p:spPr bwMode="auto">
            <a:xfrm>
              <a:off x="5543550" y="3414713"/>
              <a:ext cx="301625" cy="77788"/>
            </a:xfrm>
            <a:custGeom>
              <a:avLst/>
              <a:gdLst>
                <a:gd name="T0" fmla="*/ 88 w 93"/>
                <a:gd name="T1" fmla="*/ 0 h 24"/>
                <a:gd name="T2" fmla="*/ 0 w 93"/>
                <a:gd name="T3" fmla="*/ 10 h 24"/>
                <a:gd name="T4" fmla="*/ 0 w 93"/>
                <a:gd name="T5" fmla="*/ 24 h 24"/>
                <a:gd name="T6" fmla="*/ 93 w 93"/>
                <a:gd name="T7" fmla="*/ 18 h 24"/>
                <a:gd name="T8" fmla="*/ 88 w 9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24">
                  <a:moveTo>
                    <a:pt x="88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0" y="19"/>
                    <a:pt x="0" y="24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2" y="13"/>
                    <a:pt x="90" y="7"/>
                    <a:pt x="88" y="0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6" name="Freeform 219"/>
            <p:cNvSpPr/>
            <p:nvPr/>
          </p:nvSpPr>
          <p:spPr bwMode="auto">
            <a:xfrm>
              <a:off x="5913438" y="3355975"/>
              <a:ext cx="398463" cy="109538"/>
            </a:xfrm>
            <a:custGeom>
              <a:avLst/>
              <a:gdLst>
                <a:gd name="T0" fmla="*/ 123 w 123"/>
                <a:gd name="T1" fmla="*/ 0 h 34"/>
                <a:gd name="T2" fmla="*/ 11 w 123"/>
                <a:gd name="T3" fmla="*/ 13 h 34"/>
                <a:gd name="T4" fmla="*/ 0 w 123"/>
                <a:gd name="T5" fmla="*/ 34 h 34"/>
                <a:gd name="T6" fmla="*/ 115 w 123"/>
                <a:gd name="T7" fmla="*/ 26 h 34"/>
                <a:gd name="T8" fmla="*/ 123 w 12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4">
                  <a:moveTo>
                    <a:pt x="123" y="0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7" y="22"/>
                    <a:pt x="4" y="29"/>
                    <a:pt x="0" y="34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8" y="17"/>
                    <a:pt x="120" y="8"/>
                    <a:pt x="123" y="0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7" name="Freeform 220"/>
            <p:cNvSpPr/>
            <p:nvPr/>
          </p:nvSpPr>
          <p:spPr bwMode="auto">
            <a:xfrm>
              <a:off x="5543550" y="3440113"/>
              <a:ext cx="741363" cy="96838"/>
            </a:xfrm>
            <a:custGeom>
              <a:avLst/>
              <a:gdLst>
                <a:gd name="T0" fmla="*/ 229 w 229"/>
                <a:gd name="T1" fmla="*/ 0 h 30"/>
                <a:gd name="T2" fmla="*/ 114 w 229"/>
                <a:gd name="T3" fmla="*/ 8 h 30"/>
                <a:gd name="T4" fmla="*/ 100 w 229"/>
                <a:gd name="T5" fmla="*/ 20 h 30"/>
                <a:gd name="T6" fmla="*/ 93 w 229"/>
                <a:gd name="T7" fmla="*/ 10 h 30"/>
                <a:gd name="T8" fmla="*/ 0 w 229"/>
                <a:gd name="T9" fmla="*/ 16 h 30"/>
                <a:gd name="T10" fmla="*/ 0 w 229"/>
                <a:gd name="T11" fmla="*/ 27 h 30"/>
                <a:gd name="T12" fmla="*/ 221 w 229"/>
                <a:gd name="T13" fmla="*/ 30 h 30"/>
                <a:gd name="T14" fmla="*/ 229 w 229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30">
                  <a:moveTo>
                    <a:pt x="229" y="0"/>
                  </a:moveTo>
                  <a:cubicBezTo>
                    <a:pt x="114" y="8"/>
                    <a:pt x="114" y="8"/>
                    <a:pt x="114" y="8"/>
                  </a:cubicBezTo>
                  <a:cubicBezTo>
                    <a:pt x="108" y="19"/>
                    <a:pt x="103" y="23"/>
                    <a:pt x="100" y="20"/>
                  </a:cubicBezTo>
                  <a:cubicBezTo>
                    <a:pt x="97" y="19"/>
                    <a:pt x="95" y="15"/>
                    <a:pt x="93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0" y="24"/>
                    <a:pt x="0" y="27"/>
                  </a:cubicBezTo>
                  <a:cubicBezTo>
                    <a:pt x="221" y="30"/>
                    <a:pt x="221" y="30"/>
                    <a:pt x="221" y="30"/>
                  </a:cubicBezTo>
                  <a:cubicBezTo>
                    <a:pt x="224" y="20"/>
                    <a:pt x="227" y="10"/>
                    <a:pt x="229" y="0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8" name="Freeform 221"/>
            <p:cNvSpPr/>
            <p:nvPr/>
          </p:nvSpPr>
          <p:spPr bwMode="auto">
            <a:xfrm>
              <a:off x="5543550" y="3527425"/>
              <a:ext cx="715963" cy="93663"/>
            </a:xfrm>
            <a:custGeom>
              <a:avLst/>
              <a:gdLst>
                <a:gd name="T0" fmla="*/ 221 w 221"/>
                <a:gd name="T1" fmla="*/ 3 h 29"/>
                <a:gd name="T2" fmla="*/ 0 w 221"/>
                <a:gd name="T3" fmla="*/ 0 h 29"/>
                <a:gd name="T4" fmla="*/ 0 w 221"/>
                <a:gd name="T5" fmla="*/ 14 h 29"/>
                <a:gd name="T6" fmla="*/ 214 w 221"/>
                <a:gd name="T7" fmla="*/ 29 h 29"/>
                <a:gd name="T8" fmla="*/ 221 w 221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9">
                  <a:moveTo>
                    <a:pt x="221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214" y="29"/>
                    <a:pt x="214" y="29"/>
                    <a:pt x="214" y="29"/>
                  </a:cubicBezTo>
                  <a:cubicBezTo>
                    <a:pt x="216" y="20"/>
                    <a:pt x="219" y="11"/>
                    <a:pt x="221" y="3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9" name="Freeform 222"/>
            <p:cNvSpPr/>
            <p:nvPr/>
          </p:nvSpPr>
          <p:spPr bwMode="auto">
            <a:xfrm>
              <a:off x="5543550" y="3573463"/>
              <a:ext cx="693738" cy="106363"/>
            </a:xfrm>
            <a:custGeom>
              <a:avLst/>
              <a:gdLst>
                <a:gd name="T0" fmla="*/ 214 w 214"/>
                <a:gd name="T1" fmla="*/ 15 h 33"/>
                <a:gd name="T2" fmla="*/ 0 w 214"/>
                <a:gd name="T3" fmla="*/ 0 h 33"/>
                <a:gd name="T4" fmla="*/ 0 w 214"/>
                <a:gd name="T5" fmla="*/ 15 h 33"/>
                <a:gd name="T6" fmla="*/ 209 w 214"/>
                <a:gd name="T7" fmla="*/ 33 h 33"/>
                <a:gd name="T8" fmla="*/ 214 w 214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33">
                  <a:moveTo>
                    <a:pt x="214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10"/>
                    <a:pt x="0" y="15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211" y="27"/>
                    <a:pt x="212" y="21"/>
                    <a:pt x="214" y="15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0" name="Freeform 223"/>
            <p:cNvSpPr/>
            <p:nvPr/>
          </p:nvSpPr>
          <p:spPr bwMode="auto">
            <a:xfrm>
              <a:off x="5540375" y="3621088"/>
              <a:ext cx="681038" cy="100013"/>
            </a:xfrm>
            <a:custGeom>
              <a:avLst/>
              <a:gdLst>
                <a:gd name="T0" fmla="*/ 1 w 210"/>
                <a:gd name="T1" fmla="*/ 0 h 31"/>
                <a:gd name="T2" fmla="*/ 1 w 210"/>
                <a:gd name="T3" fmla="*/ 8 h 31"/>
                <a:gd name="T4" fmla="*/ 0 w 210"/>
                <a:gd name="T5" fmla="*/ 13 h 31"/>
                <a:gd name="T6" fmla="*/ 207 w 210"/>
                <a:gd name="T7" fmla="*/ 31 h 31"/>
                <a:gd name="T8" fmla="*/ 210 w 210"/>
                <a:gd name="T9" fmla="*/ 18 h 31"/>
                <a:gd name="T10" fmla="*/ 1 w 210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31">
                  <a:moveTo>
                    <a:pt x="1" y="0"/>
                  </a:moveTo>
                  <a:cubicBezTo>
                    <a:pt x="1" y="2"/>
                    <a:pt x="1" y="5"/>
                    <a:pt x="1" y="8"/>
                  </a:cubicBezTo>
                  <a:cubicBezTo>
                    <a:pt x="0" y="10"/>
                    <a:pt x="0" y="11"/>
                    <a:pt x="0" y="13"/>
                  </a:cubicBezTo>
                  <a:cubicBezTo>
                    <a:pt x="207" y="31"/>
                    <a:pt x="207" y="31"/>
                    <a:pt x="207" y="31"/>
                  </a:cubicBezTo>
                  <a:cubicBezTo>
                    <a:pt x="208" y="27"/>
                    <a:pt x="209" y="22"/>
                    <a:pt x="210" y="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1" name="Freeform 224"/>
            <p:cNvSpPr/>
            <p:nvPr/>
          </p:nvSpPr>
          <p:spPr bwMode="auto">
            <a:xfrm>
              <a:off x="5978525" y="3208338"/>
              <a:ext cx="368300" cy="122238"/>
            </a:xfrm>
            <a:custGeom>
              <a:avLst/>
              <a:gdLst>
                <a:gd name="T0" fmla="*/ 112 w 114"/>
                <a:gd name="T1" fmla="*/ 8 h 38"/>
                <a:gd name="T2" fmla="*/ 114 w 114"/>
                <a:gd name="T3" fmla="*/ 0 h 38"/>
                <a:gd name="T4" fmla="*/ 7 w 114"/>
                <a:gd name="T5" fmla="*/ 19 h 38"/>
                <a:gd name="T6" fmla="*/ 0 w 114"/>
                <a:gd name="T7" fmla="*/ 38 h 38"/>
                <a:gd name="T8" fmla="*/ 109 w 114"/>
                <a:gd name="T9" fmla="*/ 23 h 38"/>
                <a:gd name="T10" fmla="*/ 112 w 114"/>
                <a:gd name="T11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38">
                  <a:moveTo>
                    <a:pt x="112" y="8"/>
                  </a:moveTo>
                  <a:cubicBezTo>
                    <a:pt x="113" y="6"/>
                    <a:pt x="114" y="3"/>
                    <a:pt x="114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26"/>
                    <a:pt x="2" y="32"/>
                    <a:pt x="0" y="38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10" y="18"/>
                    <a:pt x="111" y="13"/>
                    <a:pt x="112" y="8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2" name="Freeform 225"/>
            <p:cNvSpPr/>
            <p:nvPr/>
          </p:nvSpPr>
          <p:spPr bwMode="auto">
            <a:xfrm>
              <a:off x="5530850" y="3757613"/>
              <a:ext cx="90488" cy="122238"/>
            </a:xfrm>
            <a:custGeom>
              <a:avLst/>
              <a:gdLst>
                <a:gd name="T0" fmla="*/ 2 w 28"/>
                <a:gd name="T1" fmla="*/ 0 h 38"/>
                <a:gd name="T2" fmla="*/ 0 w 28"/>
                <a:gd name="T3" fmla="*/ 32 h 38"/>
                <a:gd name="T4" fmla="*/ 24 w 28"/>
                <a:gd name="T5" fmla="*/ 38 h 38"/>
                <a:gd name="T6" fmla="*/ 28 w 28"/>
                <a:gd name="T7" fmla="*/ 7 h 38"/>
                <a:gd name="T8" fmla="*/ 2 w 28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2" y="0"/>
                  </a:moveTo>
                  <a:cubicBezTo>
                    <a:pt x="2" y="10"/>
                    <a:pt x="1" y="21"/>
                    <a:pt x="0" y="32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3" name="Freeform 226"/>
            <p:cNvSpPr/>
            <p:nvPr/>
          </p:nvSpPr>
          <p:spPr bwMode="auto">
            <a:xfrm>
              <a:off x="5608638" y="3779838"/>
              <a:ext cx="115888" cy="125413"/>
            </a:xfrm>
            <a:custGeom>
              <a:avLst/>
              <a:gdLst>
                <a:gd name="T0" fmla="*/ 8 w 73"/>
                <a:gd name="T1" fmla="*/ 0 h 79"/>
                <a:gd name="T2" fmla="*/ 0 w 73"/>
                <a:gd name="T3" fmla="*/ 63 h 79"/>
                <a:gd name="T4" fmla="*/ 65 w 73"/>
                <a:gd name="T5" fmla="*/ 79 h 79"/>
                <a:gd name="T6" fmla="*/ 73 w 73"/>
                <a:gd name="T7" fmla="*/ 18 h 79"/>
                <a:gd name="T8" fmla="*/ 8 w 73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9">
                  <a:moveTo>
                    <a:pt x="8" y="0"/>
                  </a:moveTo>
                  <a:lnTo>
                    <a:pt x="0" y="63"/>
                  </a:lnTo>
                  <a:lnTo>
                    <a:pt x="65" y="79"/>
                  </a:lnTo>
                  <a:lnTo>
                    <a:pt x="73" y="1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4" name="Freeform 227"/>
            <p:cNvSpPr/>
            <p:nvPr/>
          </p:nvSpPr>
          <p:spPr bwMode="auto">
            <a:xfrm>
              <a:off x="5711825" y="3808413"/>
              <a:ext cx="106363" cy="123825"/>
            </a:xfrm>
            <a:custGeom>
              <a:avLst/>
              <a:gdLst>
                <a:gd name="T0" fmla="*/ 8 w 67"/>
                <a:gd name="T1" fmla="*/ 0 h 78"/>
                <a:gd name="T2" fmla="*/ 0 w 67"/>
                <a:gd name="T3" fmla="*/ 61 h 78"/>
                <a:gd name="T4" fmla="*/ 61 w 67"/>
                <a:gd name="T5" fmla="*/ 78 h 78"/>
                <a:gd name="T6" fmla="*/ 67 w 67"/>
                <a:gd name="T7" fmla="*/ 19 h 78"/>
                <a:gd name="T8" fmla="*/ 8 w 67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8">
                  <a:moveTo>
                    <a:pt x="8" y="0"/>
                  </a:moveTo>
                  <a:lnTo>
                    <a:pt x="0" y="61"/>
                  </a:lnTo>
                  <a:lnTo>
                    <a:pt x="61" y="78"/>
                  </a:lnTo>
                  <a:lnTo>
                    <a:pt x="67" y="1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5" name="Freeform 228"/>
            <p:cNvSpPr/>
            <p:nvPr/>
          </p:nvSpPr>
          <p:spPr bwMode="auto">
            <a:xfrm>
              <a:off x="5922963" y="3867150"/>
              <a:ext cx="131763" cy="122238"/>
            </a:xfrm>
            <a:custGeom>
              <a:avLst/>
              <a:gdLst>
                <a:gd name="T0" fmla="*/ 6 w 83"/>
                <a:gd name="T1" fmla="*/ 0 h 77"/>
                <a:gd name="T2" fmla="*/ 0 w 83"/>
                <a:gd name="T3" fmla="*/ 57 h 77"/>
                <a:gd name="T4" fmla="*/ 75 w 83"/>
                <a:gd name="T5" fmla="*/ 77 h 77"/>
                <a:gd name="T6" fmla="*/ 83 w 83"/>
                <a:gd name="T7" fmla="*/ 22 h 77"/>
                <a:gd name="T8" fmla="*/ 6 w 83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7">
                  <a:moveTo>
                    <a:pt x="6" y="0"/>
                  </a:moveTo>
                  <a:lnTo>
                    <a:pt x="0" y="57"/>
                  </a:lnTo>
                  <a:lnTo>
                    <a:pt x="75" y="77"/>
                  </a:lnTo>
                  <a:lnTo>
                    <a:pt x="83" y="2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6" name="Freeform 229"/>
            <p:cNvSpPr/>
            <p:nvPr/>
          </p:nvSpPr>
          <p:spPr bwMode="auto">
            <a:xfrm>
              <a:off x="6042025" y="3902075"/>
              <a:ext cx="117475" cy="114300"/>
            </a:xfrm>
            <a:custGeom>
              <a:avLst/>
              <a:gdLst>
                <a:gd name="T0" fmla="*/ 36 w 36"/>
                <a:gd name="T1" fmla="*/ 9 h 35"/>
                <a:gd name="T2" fmla="*/ 4 w 36"/>
                <a:gd name="T3" fmla="*/ 0 h 35"/>
                <a:gd name="T4" fmla="*/ 0 w 36"/>
                <a:gd name="T5" fmla="*/ 27 h 35"/>
                <a:gd name="T6" fmla="*/ 31 w 36"/>
                <a:gd name="T7" fmla="*/ 35 h 35"/>
                <a:gd name="T8" fmla="*/ 36 w 36"/>
                <a:gd name="T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36" y="9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26"/>
                    <a:pt x="35" y="18"/>
                    <a:pt x="36" y="9"/>
                  </a:cubicBez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7" name="Freeform 230"/>
            <p:cNvSpPr/>
            <p:nvPr/>
          </p:nvSpPr>
          <p:spPr bwMode="auto">
            <a:xfrm>
              <a:off x="5808663" y="3838575"/>
              <a:ext cx="123825" cy="119063"/>
            </a:xfrm>
            <a:custGeom>
              <a:avLst/>
              <a:gdLst>
                <a:gd name="T0" fmla="*/ 6 w 78"/>
                <a:gd name="T1" fmla="*/ 0 h 75"/>
                <a:gd name="T2" fmla="*/ 0 w 78"/>
                <a:gd name="T3" fmla="*/ 59 h 75"/>
                <a:gd name="T4" fmla="*/ 72 w 78"/>
                <a:gd name="T5" fmla="*/ 75 h 75"/>
                <a:gd name="T6" fmla="*/ 78 w 78"/>
                <a:gd name="T7" fmla="*/ 18 h 75"/>
                <a:gd name="T8" fmla="*/ 6 w 7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5">
                  <a:moveTo>
                    <a:pt x="6" y="0"/>
                  </a:moveTo>
                  <a:lnTo>
                    <a:pt x="0" y="59"/>
                  </a:lnTo>
                  <a:lnTo>
                    <a:pt x="72" y="75"/>
                  </a:lnTo>
                  <a:lnTo>
                    <a:pt x="78" y="1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8" name="Freeform 231"/>
            <p:cNvSpPr/>
            <p:nvPr/>
          </p:nvSpPr>
          <p:spPr bwMode="auto">
            <a:xfrm>
              <a:off x="5527675" y="3860800"/>
              <a:ext cx="615950" cy="227013"/>
            </a:xfrm>
            <a:custGeom>
              <a:avLst/>
              <a:gdLst>
                <a:gd name="T0" fmla="*/ 190 w 190"/>
                <a:gd name="T1" fmla="*/ 48 h 70"/>
                <a:gd name="T2" fmla="*/ 1 w 190"/>
                <a:gd name="T3" fmla="*/ 0 h 70"/>
                <a:gd name="T4" fmla="*/ 0 w 190"/>
                <a:gd name="T5" fmla="*/ 23 h 70"/>
                <a:gd name="T6" fmla="*/ 186 w 190"/>
                <a:gd name="T7" fmla="*/ 70 h 70"/>
                <a:gd name="T8" fmla="*/ 190 w 190"/>
                <a:gd name="T9" fmla="*/ 4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70">
                  <a:moveTo>
                    <a:pt x="190" y="4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7"/>
                    <a:pt x="1" y="15"/>
                    <a:pt x="0" y="2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8" y="62"/>
                    <a:pt x="189" y="55"/>
                    <a:pt x="190" y="48"/>
                  </a:cubicBezTo>
                  <a:close/>
                </a:path>
              </a:pathLst>
            </a:custGeom>
            <a:solidFill>
              <a:srgbClr val="5B8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9" name="Freeform 232"/>
            <p:cNvSpPr/>
            <p:nvPr/>
          </p:nvSpPr>
          <p:spPr bwMode="auto">
            <a:xfrm>
              <a:off x="5514975" y="3935413"/>
              <a:ext cx="614363" cy="319088"/>
            </a:xfrm>
            <a:custGeom>
              <a:avLst/>
              <a:gdLst>
                <a:gd name="T0" fmla="*/ 4 w 190"/>
                <a:gd name="T1" fmla="*/ 0 h 99"/>
                <a:gd name="T2" fmla="*/ 0 w 190"/>
                <a:gd name="T3" fmla="*/ 63 h 99"/>
                <a:gd name="T4" fmla="*/ 183 w 190"/>
                <a:gd name="T5" fmla="*/ 99 h 99"/>
                <a:gd name="T6" fmla="*/ 190 w 190"/>
                <a:gd name="T7" fmla="*/ 47 h 99"/>
                <a:gd name="T8" fmla="*/ 4 w 190"/>
                <a:gd name="T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99">
                  <a:moveTo>
                    <a:pt x="4" y="0"/>
                  </a:moveTo>
                  <a:cubicBezTo>
                    <a:pt x="3" y="20"/>
                    <a:pt x="2" y="41"/>
                    <a:pt x="0" y="63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5" y="81"/>
                    <a:pt x="187" y="64"/>
                    <a:pt x="190" y="4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746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0" name="Freeform 233"/>
            <p:cNvSpPr/>
            <p:nvPr/>
          </p:nvSpPr>
          <p:spPr bwMode="auto">
            <a:xfrm>
              <a:off x="5508625" y="4138613"/>
              <a:ext cx="96838" cy="115888"/>
            </a:xfrm>
            <a:custGeom>
              <a:avLst/>
              <a:gdLst>
                <a:gd name="T0" fmla="*/ 2 w 30"/>
                <a:gd name="T1" fmla="*/ 0 h 36"/>
                <a:gd name="T2" fmla="*/ 0 w 30"/>
                <a:gd name="T3" fmla="*/ 31 h 36"/>
                <a:gd name="T4" fmla="*/ 30 w 30"/>
                <a:gd name="T5" fmla="*/ 36 h 36"/>
                <a:gd name="T6" fmla="*/ 30 w 30"/>
                <a:gd name="T7" fmla="*/ 6 h 36"/>
                <a:gd name="T8" fmla="*/ 2 w 3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2" y="0"/>
                  </a:moveTo>
                  <a:cubicBezTo>
                    <a:pt x="2" y="10"/>
                    <a:pt x="1" y="20"/>
                    <a:pt x="0" y="31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1" name="Freeform 234"/>
            <p:cNvSpPr/>
            <p:nvPr/>
          </p:nvSpPr>
          <p:spPr bwMode="auto">
            <a:xfrm>
              <a:off x="5605463" y="4157663"/>
              <a:ext cx="109538" cy="114300"/>
            </a:xfrm>
            <a:custGeom>
              <a:avLst/>
              <a:gdLst>
                <a:gd name="T0" fmla="*/ 0 w 69"/>
                <a:gd name="T1" fmla="*/ 0 h 72"/>
                <a:gd name="T2" fmla="*/ 0 w 69"/>
                <a:gd name="T3" fmla="*/ 61 h 72"/>
                <a:gd name="T4" fmla="*/ 65 w 69"/>
                <a:gd name="T5" fmla="*/ 72 h 72"/>
                <a:gd name="T6" fmla="*/ 69 w 69"/>
                <a:gd name="T7" fmla="*/ 15 h 72"/>
                <a:gd name="T8" fmla="*/ 0 w 6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2">
                  <a:moveTo>
                    <a:pt x="0" y="0"/>
                  </a:moveTo>
                  <a:lnTo>
                    <a:pt x="0" y="61"/>
                  </a:lnTo>
                  <a:lnTo>
                    <a:pt x="65" y="72"/>
                  </a:lnTo>
                  <a:lnTo>
                    <a:pt x="69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2" name="Freeform 235"/>
            <p:cNvSpPr/>
            <p:nvPr/>
          </p:nvSpPr>
          <p:spPr bwMode="auto">
            <a:xfrm>
              <a:off x="5708650" y="4181475"/>
              <a:ext cx="106363" cy="109538"/>
            </a:xfrm>
            <a:custGeom>
              <a:avLst/>
              <a:gdLst>
                <a:gd name="T0" fmla="*/ 4 w 67"/>
                <a:gd name="T1" fmla="*/ 0 h 69"/>
                <a:gd name="T2" fmla="*/ 0 w 67"/>
                <a:gd name="T3" fmla="*/ 57 h 69"/>
                <a:gd name="T4" fmla="*/ 61 w 67"/>
                <a:gd name="T5" fmla="*/ 69 h 69"/>
                <a:gd name="T6" fmla="*/ 67 w 67"/>
                <a:gd name="T7" fmla="*/ 12 h 69"/>
                <a:gd name="T8" fmla="*/ 4 w 67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9">
                  <a:moveTo>
                    <a:pt x="4" y="0"/>
                  </a:moveTo>
                  <a:lnTo>
                    <a:pt x="0" y="57"/>
                  </a:lnTo>
                  <a:lnTo>
                    <a:pt x="61" y="69"/>
                  </a:lnTo>
                  <a:lnTo>
                    <a:pt x="67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3" name="Freeform 236"/>
            <p:cNvSpPr/>
            <p:nvPr/>
          </p:nvSpPr>
          <p:spPr bwMode="auto">
            <a:xfrm>
              <a:off x="5805488" y="4200525"/>
              <a:ext cx="120650" cy="106363"/>
            </a:xfrm>
            <a:custGeom>
              <a:avLst/>
              <a:gdLst>
                <a:gd name="T0" fmla="*/ 6 w 76"/>
                <a:gd name="T1" fmla="*/ 0 h 67"/>
                <a:gd name="T2" fmla="*/ 0 w 76"/>
                <a:gd name="T3" fmla="*/ 57 h 67"/>
                <a:gd name="T4" fmla="*/ 72 w 76"/>
                <a:gd name="T5" fmla="*/ 67 h 67"/>
                <a:gd name="T6" fmla="*/ 76 w 76"/>
                <a:gd name="T7" fmla="*/ 12 h 67"/>
                <a:gd name="T8" fmla="*/ 6 w 76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7">
                  <a:moveTo>
                    <a:pt x="6" y="0"/>
                  </a:moveTo>
                  <a:lnTo>
                    <a:pt x="0" y="57"/>
                  </a:lnTo>
                  <a:lnTo>
                    <a:pt x="72" y="67"/>
                  </a:lnTo>
                  <a:lnTo>
                    <a:pt x="76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4" name="Freeform 237"/>
            <p:cNvSpPr/>
            <p:nvPr/>
          </p:nvSpPr>
          <p:spPr bwMode="auto">
            <a:xfrm>
              <a:off x="6016625" y="4238625"/>
              <a:ext cx="90488" cy="100013"/>
            </a:xfrm>
            <a:custGeom>
              <a:avLst/>
              <a:gdLst>
                <a:gd name="T0" fmla="*/ 28 w 28"/>
                <a:gd name="T1" fmla="*/ 5 h 31"/>
                <a:gd name="T2" fmla="*/ 3 w 28"/>
                <a:gd name="T3" fmla="*/ 0 h 31"/>
                <a:gd name="T4" fmla="*/ 0 w 28"/>
                <a:gd name="T5" fmla="*/ 27 h 31"/>
                <a:gd name="T6" fmla="*/ 25 w 28"/>
                <a:gd name="T7" fmla="*/ 31 h 31"/>
                <a:gd name="T8" fmla="*/ 28 w 2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2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22"/>
                    <a:pt x="27" y="14"/>
                    <a:pt x="28" y="5"/>
                  </a:cubicBez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5" name="Freeform 238"/>
            <p:cNvSpPr/>
            <p:nvPr/>
          </p:nvSpPr>
          <p:spPr bwMode="auto">
            <a:xfrm>
              <a:off x="5919788" y="4219575"/>
              <a:ext cx="106363" cy="106363"/>
            </a:xfrm>
            <a:custGeom>
              <a:avLst/>
              <a:gdLst>
                <a:gd name="T0" fmla="*/ 4 w 67"/>
                <a:gd name="T1" fmla="*/ 0 h 67"/>
                <a:gd name="T2" fmla="*/ 0 w 67"/>
                <a:gd name="T3" fmla="*/ 55 h 67"/>
                <a:gd name="T4" fmla="*/ 61 w 67"/>
                <a:gd name="T5" fmla="*/ 67 h 67"/>
                <a:gd name="T6" fmla="*/ 67 w 67"/>
                <a:gd name="T7" fmla="*/ 12 h 67"/>
                <a:gd name="T8" fmla="*/ 4 w 67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7">
                  <a:moveTo>
                    <a:pt x="4" y="0"/>
                  </a:moveTo>
                  <a:lnTo>
                    <a:pt x="0" y="55"/>
                  </a:lnTo>
                  <a:lnTo>
                    <a:pt x="61" y="67"/>
                  </a:lnTo>
                  <a:lnTo>
                    <a:pt x="67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6" name="Freeform 239"/>
            <p:cNvSpPr/>
            <p:nvPr/>
          </p:nvSpPr>
          <p:spPr bwMode="auto">
            <a:xfrm>
              <a:off x="5468938" y="4543425"/>
              <a:ext cx="615950" cy="241300"/>
            </a:xfrm>
            <a:custGeom>
              <a:avLst/>
              <a:gdLst>
                <a:gd name="T0" fmla="*/ 190 w 190"/>
                <a:gd name="T1" fmla="*/ 0 h 75"/>
                <a:gd name="T2" fmla="*/ 5 w 190"/>
                <a:gd name="T3" fmla="*/ 8 h 75"/>
                <a:gd name="T4" fmla="*/ 0 w 190"/>
                <a:gd name="T5" fmla="*/ 75 h 75"/>
                <a:gd name="T6" fmla="*/ 190 w 190"/>
                <a:gd name="T7" fmla="*/ 72 h 75"/>
                <a:gd name="T8" fmla="*/ 190 w 19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75">
                  <a:moveTo>
                    <a:pt x="190" y="0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4" y="30"/>
                    <a:pt x="2" y="52"/>
                    <a:pt x="0" y="75"/>
                  </a:cubicBezTo>
                  <a:cubicBezTo>
                    <a:pt x="190" y="72"/>
                    <a:pt x="190" y="72"/>
                    <a:pt x="190" y="72"/>
                  </a:cubicBezTo>
                  <a:cubicBezTo>
                    <a:pt x="189" y="45"/>
                    <a:pt x="189" y="20"/>
                    <a:pt x="190" y="0"/>
                  </a:cubicBezTo>
                  <a:close/>
                </a:path>
              </a:pathLst>
            </a:cu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7" name="Freeform 240"/>
            <p:cNvSpPr/>
            <p:nvPr/>
          </p:nvSpPr>
          <p:spPr bwMode="auto">
            <a:xfrm>
              <a:off x="5459413" y="4775200"/>
              <a:ext cx="631825" cy="298450"/>
            </a:xfrm>
            <a:custGeom>
              <a:avLst/>
              <a:gdLst>
                <a:gd name="T0" fmla="*/ 193 w 195"/>
                <a:gd name="T1" fmla="*/ 0 h 92"/>
                <a:gd name="T2" fmla="*/ 3 w 195"/>
                <a:gd name="T3" fmla="*/ 3 h 92"/>
                <a:gd name="T4" fmla="*/ 0 w 195"/>
                <a:gd name="T5" fmla="*/ 47 h 92"/>
                <a:gd name="T6" fmla="*/ 195 w 195"/>
                <a:gd name="T7" fmla="*/ 92 h 92"/>
                <a:gd name="T8" fmla="*/ 193 w 195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92">
                  <a:moveTo>
                    <a:pt x="193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2" y="17"/>
                    <a:pt x="1" y="32"/>
                    <a:pt x="0" y="47"/>
                  </a:cubicBezTo>
                  <a:cubicBezTo>
                    <a:pt x="195" y="92"/>
                    <a:pt x="195" y="92"/>
                    <a:pt x="195" y="92"/>
                  </a:cubicBezTo>
                  <a:cubicBezTo>
                    <a:pt x="194" y="59"/>
                    <a:pt x="193" y="28"/>
                    <a:pt x="193" y="0"/>
                  </a:cubicBezTo>
                  <a:close/>
                </a:path>
              </a:pathLst>
            </a:cu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8" name="Freeform 241"/>
            <p:cNvSpPr/>
            <p:nvPr/>
          </p:nvSpPr>
          <p:spPr bwMode="auto">
            <a:xfrm>
              <a:off x="5446713" y="4927600"/>
              <a:ext cx="660400" cy="461963"/>
            </a:xfrm>
            <a:custGeom>
              <a:avLst/>
              <a:gdLst>
                <a:gd name="T0" fmla="*/ 4 w 204"/>
                <a:gd name="T1" fmla="*/ 0 h 143"/>
                <a:gd name="T2" fmla="*/ 0 w 204"/>
                <a:gd name="T3" fmla="*/ 52 h 143"/>
                <a:gd name="T4" fmla="*/ 204 w 204"/>
                <a:gd name="T5" fmla="*/ 143 h 143"/>
                <a:gd name="T6" fmla="*/ 199 w 204"/>
                <a:gd name="T7" fmla="*/ 45 h 143"/>
                <a:gd name="T8" fmla="*/ 4 w 204"/>
                <a:gd name="T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43">
                  <a:moveTo>
                    <a:pt x="4" y="0"/>
                  </a:moveTo>
                  <a:cubicBezTo>
                    <a:pt x="3" y="18"/>
                    <a:pt x="1" y="35"/>
                    <a:pt x="0" y="52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2" y="109"/>
                    <a:pt x="201" y="76"/>
                    <a:pt x="199" y="45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9" name="Freeform 242"/>
            <p:cNvSpPr/>
            <p:nvPr/>
          </p:nvSpPr>
          <p:spPr bwMode="auto">
            <a:xfrm>
              <a:off x="5394325" y="5095875"/>
              <a:ext cx="738188" cy="708025"/>
            </a:xfrm>
            <a:custGeom>
              <a:avLst/>
              <a:gdLst>
                <a:gd name="T0" fmla="*/ 16 w 228"/>
                <a:gd name="T1" fmla="*/ 0 h 219"/>
                <a:gd name="T2" fmla="*/ 0 w 228"/>
                <a:gd name="T3" fmla="*/ 199 h 219"/>
                <a:gd name="T4" fmla="*/ 228 w 228"/>
                <a:gd name="T5" fmla="*/ 219 h 219"/>
                <a:gd name="T6" fmla="*/ 220 w 228"/>
                <a:gd name="T7" fmla="*/ 91 h 219"/>
                <a:gd name="T8" fmla="*/ 16 w 228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19">
                  <a:moveTo>
                    <a:pt x="16" y="0"/>
                  </a:moveTo>
                  <a:cubicBezTo>
                    <a:pt x="11" y="68"/>
                    <a:pt x="5" y="135"/>
                    <a:pt x="0" y="199"/>
                  </a:cubicBezTo>
                  <a:cubicBezTo>
                    <a:pt x="76" y="206"/>
                    <a:pt x="152" y="214"/>
                    <a:pt x="228" y="219"/>
                  </a:cubicBezTo>
                  <a:cubicBezTo>
                    <a:pt x="225" y="177"/>
                    <a:pt x="222" y="133"/>
                    <a:pt x="220" y="91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AC9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0" name="Freeform 243"/>
            <p:cNvSpPr/>
            <p:nvPr/>
          </p:nvSpPr>
          <p:spPr bwMode="auto">
            <a:xfrm>
              <a:off x="5407025" y="5186363"/>
              <a:ext cx="198438" cy="358775"/>
            </a:xfrm>
            <a:custGeom>
              <a:avLst/>
              <a:gdLst>
                <a:gd name="T0" fmla="*/ 10 w 61"/>
                <a:gd name="T1" fmla="*/ 0 h 111"/>
                <a:gd name="T2" fmla="*/ 9 w 61"/>
                <a:gd name="T3" fmla="*/ 0 h 111"/>
                <a:gd name="T4" fmla="*/ 0 w 61"/>
                <a:gd name="T5" fmla="*/ 110 h 111"/>
                <a:gd name="T6" fmla="*/ 10 w 61"/>
                <a:gd name="T7" fmla="*/ 111 h 111"/>
                <a:gd name="T8" fmla="*/ 61 w 61"/>
                <a:gd name="T9" fmla="*/ 56 h 111"/>
                <a:gd name="T10" fmla="*/ 10 w 61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1">
                  <a:moveTo>
                    <a:pt x="10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" y="111"/>
                    <a:pt x="7" y="111"/>
                    <a:pt x="10" y="111"/>
                  </a:cubicBezTo>
                  <a:cubicBezTo>
                    <a:pt x="38" y="111"/>
                    <a:pt x="61" y="87"/>
                    <a:pt x="61" y="56"/>
                  </a:cubicBezTo>
                  <a:cubicBezTo>
                    <a:pt x="61" y="25"/>
                    <a:pt x="38" y="0"/>
                    <a:pt x="10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1" name="Freeform 244"/>
            <p:cNvSpPr/>
            <p:nvPr/>
          </p:nvSpPr>
          <p:spPr bwMode="auto">
            <a:xfrm>
              <a:off x="5443538" y="5651500"/>
              <a:ext cx="293688" cy="120650"/>
            </a:xfrm>
            <a:custGeom>
              <a:avLst/>
              <a:gdLst>
                <a:gd name="T0" fmla="*/ 44 w 91"/>
                <a:gd name="T1" fmla="*/ 0 h 37"/>
                <a:gd name="T2" fmla="*/ 0 w 91"/>
                <a:gd name="T3" fmla="*/ 28 h 37"/>
                <a:gd name="T4" fmla="*/ 91 w 91"/>
                <a:gd name="T5" fmla="*/ 37 h 37"/>
                <a:gd name="T6" fmla="*/ 44 w 91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37">
                  <a:moveTo>
                    <a:pt x="44" y="0"/>
                  </a:moveTo>
                  <a:cubicBezTo>
                    <a:pt x="25" y="0"/>
                    <a:pt x="8" y="11"/>
                    <a:pt x="0" y="28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84" y="15"/>
                    <a:pt x="66" y="0"/>
                    <a:pt x="44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2" name="Freeform 245"/>
            <p:cNvSpPr/>
            <p:nvPr/>
          </p:nvSpPr>
          <p:spPr bwMode="auto">
            <a:xfrm>
              <a:off x="5792788" y="5254625"/>
              <a:ext cx="298450" cy="206375"/>
            </a:xfrm>
            <a:custGeom>
              <a:avLst/>
              <a:gdLst>
                <a:gd name="T0" fmla="*/ 92 w 92"/>
                <a:gd name="T1" fmla="*/ 40 h 64"/>
                <a:gd name="T2" fmla="*/ 1 w 92"/>
                <a:gd name="T3" fmla="*/ 0 h 64"/>
                <a:gd name="T4" fmla="*/ 0 w 92"/>
                <a:gd name="T5" fmla="*/ 9 h 64"/>
                <a:gd name="T6" fmla="*/ 51 w 92"/>
                <a:gd name="T7" fmla="*/ 64 h 64"/>
                <a:gd name="T8" fmla="*/ 92 w 92"/>
                <a:gd name="T9" fmla="*/ 41 h 64"/>
                <a:gd name="T10" fmla="*/ 92 w 92"/>
                <a:gd name="T1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64">
                  <a:moveTo>
                    <a:pt x="92" y="4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9"/>
                  </a:cubicBezTo>
                  <a:cubicBezTo>
                    <a:pt x="0" y="39"/>
                    <a:pt x="23" y="64"/>
                    <a:pt x="51" y="64"/>
                  </a:cubicBezTo>
                  <a:cubicBezTo>
                    <a:pt x="68" y="64"/>
                    <a:pt x="83" y="55"/>
                    <a:pt x="92" y="41"/>
                  </a:cubicBezTo>
                  <a:lnTo>
                    <a:pt x="92" y="40"/>
                  </a:ln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3" name="Oval 246"/>
            <p:cNvSpPr>
              <a:spLocks noChangeArrowheads="1"/>
            </p:cNvSpPr>
            <p:nvPr/>
          </p:nvSpPr>
          <p:spPr bwMode="auto">
            <a:xfrm>
              <a:off x="5676900" y="5448300"/>
              <a:ext cx="180975" cy="203200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4" name="Freeform 247"/>
            <p:cNvSpPr/>
            <p:nvPr/>
          </p:nvSpPr>
          <p:spPr bwMode="auto">
            <a:xfrm>
              <a:off x="5932488" y="5567363"/>
              <a:ext cx="193675" cy="239713"/>
            </a:xfrm>
            <a:custGeom>
              <a:avLst/>
              <a:gdLst>
                <a:gd name="T0" fmla="*/ 50 w 60"/>
                <a:gd name="T1" fmla="*/ 0 h 74"/>
                <a:gd name="T2" fmla="*/ 0 w 60"/>
                <a:gd name="T3" fmla="*/ 55 h 74"/>
                <a:gd name="T4" fmla="*/ 1 w 60"/>
                <a:gd name="T5" fmla="*/ 68 h 74"/>
                <a:gd name="T6" fmla="*/ 60 w 60"/>
                <a:gd name="T7" fmla="*/ 74 h 74"/>
                <a:gd name="T8" fmla="*/ 54 w 60"/>
                <a:gd name="T9" fmla="*/ 0 h 74"/>
                <a:gd name="T10" fmla="*/ 50 w 60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74">
                  <a:moveTo>
                    <a:pt x="50" y="0"/>
                  </a:moveTo>
                  <a:cubicBezTo>
                    <a:pt x="22" y="0"/>
                    <a:pt x="0" y="24"/>
                    <a:pt x="0" y="55"/>
                  </a:cubicBezTo>
                  <a:cubicBezTo>
                    <a:pt x="0" y="60"/>
                    <a:pt x="0" y="64"/>
                    <a:pt x="1" y="68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1" y="0"/>
                    <a:pt x="50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5" name="Oval 248"/>
            <p:cNvSpPr>
              <a:spLocks noChangeArrowheads="1"/>
            </p:cNvSpPr>
            <p:nvPr/>
          </p:nvSpPr>
          <p:spPr bwMode="auto">
            <a:xfrm>
              <a:off x="5430838" y="5781675"/>
              <a:ext cx="44450" cy="44450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6" name="Oval 249"/>
            <p:cNvSpPr>
              <a:spLocks noChangeArrowheads="1"/>
            </p:cNvSpPr>
            <p:nvPr/>
          </p:nvSpPr>
          <p:spPr bwMode="auto">
            <a:xfrm>
              <a:off x="5783263" y="5838825"/>
              <a:ext cx="46038" cy="49213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7" name="Oval 250"/>
            <p:cNvSpPr>
              <a:spLocks noChangeArrowheads="1"/>
            </p:cNvSpPr>
            <p:nvPr/>
          </p:nvSpPr>
          <p:spPr bwMode="auto">
            <a:xfrm>
              <a:off x="5614988" y="5819775"/>
              <a:ext cx="44450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8" name="Oval 251"/>
            <p:cNvSpPr>
              <a:spLocks noChangeArrowheads="1"/>
            </p:cNvSpPr>
            <p:nvPr/>
          </p:nvSpPr>
          <p:spPr bwMode="auto">
            <a:xfrm>
              <a:off x="5481638" y="5894388"/>
              <a:ext cx="46038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9" name="Oval 252"/>
            <p:cNvSpPr>
              <a:spLocks noChangeArrowheads="1"/>
            </p:cNvSpPr>
            <p:nvPr/>
          </p:nvSpPr>
          <p:spPr bwMode="auto">
            <a:xfrm>
              <a:off x="5646738" y="5984875"/>
              <a:ext cx="46038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0" name="Oval 253"/>
            <p:cNvSpPr>
              <a:spLocks noChangeArrowheads="1"/>
            </p:cNvSpPr>
            <p:nvPr/>
          </p:nvSpPr>
          <p:spPr bwMode="auto">
            <a:xfrm>
              <a:off x="5384800" y="6003925"/>
              <a:ext cx="46038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1" name="Oval 254"/>
            <p:cNvSpPr>
              <a:spLocks noChangeArrowheads="1"/>
            </p:cNvSpPr>
            <p:nvPr/>
          </p:nvSpPr>
          <p:spPr bwMode="auto">
            <a:xfrm>
              <a:off x="5861050" y="5965825"/>
              <a:ext cx="49213" cy="44450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2" name="Oval 255"/>
            <p:cNvSpPr>
              <a:spLocks noChangeArrowheads="1"/>
            </p:cNvSpPr>
            <p:nvPr/>
          </p:nvSpPr>
          <p:spPr bwMode="auto">
            <a:xfrm>
              <a:off x="6013450" y="5826125"/>
              <a:ext cx="46038" cy="49213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3" name="Oval 256"/>
            <p:cNvSpPr>
              <a:spLocks noChangeArrowheads="1"/>
            </p:cNvSpPr>
            <p:nvPr/>
          </p:nvSpPr>
          <p:spPr bwMode="auto">
            <a:xfrm>
              <a:off x="6078538" y="5984875"/>
              <a:ext cx="44450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4" name="Oval 257"/>
            <p:cNvSpPr>
              <a:spLocks noChangeArrowheads="1"/>
            </p:cNvSpPr>
            <p:nvPr/>
          </p:nvSpPr>
          <p:spPr bwMode="auto">
            <a:xfrm>
              <a:off x="5537200" y="4649788"/>
              <a:ext cx="55563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5" name="Oval 258"/>
            <p:cNvSpPr>
              <a:spLocks noChangeArrowheads="1"/>
            </p:cNvSpPr>
            <p:nvPr/>
          </p:nvSpPr>
          <p:spPr bwMode="auto">
            <a:xfrm>
              <a:off x="5537200" y="4843463"/>
              <a:ext cx="55563" cy="52388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6" name="Oval 259"/>
            <p:cNvSpPr>
              <a:spLocks noChangeArrowheads="1"/>
            </p:cNvSpPr>
            <p:nvPr/>
          </p:nvSpPr>
          <p:spPr bwMode="auto">
            <a:xfrm>
              <a:off x="5670550" y="4862513"/>
              <a:ext cx="50800" cy="55563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7" name="Oval 260"/>
            <p:cNvSpPr>
              <a:spLocks noChangeArrowheads="1"/>
            </p:cNvSpPr>
            <p:nvPr/>
          </p:nvSpPr>
          <p:spPr bwMode="auto">
            <a:xfrm>
              <a:off x="5811838" y="4868863"/>
              <a:ext cx="55563" cy="55563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8" name="Oval 261"/>
            <p:cNvSpPr>
              <a:spLocks noChangeArrowheads="1"/>
            </p:cNvSpPr>
            <p:nvPr/>
          </p:nvSpPr>
          <p:spPr bwMode="auto">
            <a:xfrm>
              <a:off x="5970588" y="4895850"/>
              <a:ext cx="52388" cy="53975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9" name="Oval 262"/>
            <p:cNvSpPr>
              <a:spLocks noChangeArrowheads="1"/>
            </p:cNvSpPr>
            <p:nvPr/>
          </p:nvSpPr>
          <p:spPr bwMode="auto">
            <a:xfrm>
              <a:off x="5689600" y="4643438"/>
              <a:ext cx="52388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0" name="Oval 263"/>
            <p:cNvSpPr>
              <a:spLocks noChangeArrowheads="1"/>
            </p:cNvSpPr>
            <p:nvPr/>
          </p:nvSpPr>
          <p:spPr bwMode="auto">
            <a:xfrm>
              <a:off x="5832475" y="4643438"/>
              <a:ext cx="53975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1" name="Oval 264"/>
            <p:cNvSpPr>
              <a:spLocks noChangeArrowheads="1"/>
            </p:cNvSpPr>
            <p:nvPr/>
          </p:nvSpPr>
          <p:spPr bwMode="auto">
            <a:xfrm>
              <a:off x="6003925" y="4630738"/>
              <a:ext cx="50800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2" name="Oval 265"/>
            <p:cNvSpPr>
              <a:spLocks noChangeArrowheads="1"/>
            </p:cNvSpPr>
            <p:nvPr/>
          </p:nvSpPr>
          <p:spPr bwMode="auto">
            <a:xfrm>
              <a:off x="5491163" y="5008563"/>
              <a:ext cx="55563" cy="52388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3" name="Oval 266"/>
            <p:cNvSpPr>
              <a:spLocks noChangeArrowheads="1"/>
            </p:cNvSpPr>
            <p:nvPr/>
          </p:nvSpPr>
          <p:spPr bwMode="auto">
            <a:xfrm>
              <a:off x="5643563" y="5073650"/>
              <a:ext cx="52388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4" name="Oval 267"/>
            <p:cNvSpPr>
              <a:spLocks noChangeArrowheads="1"/>
            </p:cNvSpPr>
            <p:nvPr/>
          </p:nvSpPr>
          <p:spPr bwMode="auto">
            <a:xfrm>
              <a:off x="5818188" y="5145088"/>
              <a:ext cx="55563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5" name="Oval 268"/>
            <p:cNvSpPr>
              <a:spLocks noChangeArrowheads="1"/>
            </p:cNvSpPr>
            <p:nvPr/>
          </p:nvSpPr>
          <p:spPr bwMode="auto">
            <a:xfrm>
              <a:off x="6003925" y="5195888"/>
              <a:ext cx="50800" cy="55563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6" name="Freeform 269"/>
            <p:cNvSpPr/>
            <p:nvPr/>
          </p:nvSpPr>
          <p:spPr bwMode="auto">
            <a:xfrm>
              <a:off x="5537200" y="3648075"/>
              <a:ext cx="622300" cy="284163"/>
            </a:xfrm>
            <a:custGeom>
              <a:avLst/>
              <a:gdLst>
                <a:gd name="T0" fmla="*/ 4 w 392"/>
                <a:gd name="T1" fmla="*/ 0 h 179"/>
                <a:gd name="T2" fmla="*/ 49 w 392"/>
                <a:gd name="T3" fmla="*/ 85 h 179"/>
                <a:gd name="T4" fmla="*/ 118 w 392"/>
                <a:gd name="T5" fmla="*/ 10 h 179"/>
                <a:gd name="T6" fmla="*/ 161 w 392"/>
                <a:gd name="T7" fmla="*/ 109 h 179"/>
                <a:gd name="T8" fmla="*/ 241 w 392"/>
                <a:gd name="T9" fmla="*/ 30 h 179"/>
                <a:gd name="T10" fmla="*/ 278 w 392"/>
                <a:gd name="T11" fmla="*/ 146 h 179"/>
                <a:gd name="T12" fmla="*/ 371 w 392"/>
                <a:gd name="T13" fmla="*/ 42 h 179"/>
                <a:gd name="T14" fmla="*/ 392 w 392"/>
                <a:gd name="T15" fmla="*/ 179 h 179"/>
                <a:gd name="T16" fmla="*/ 0 w 392"/>
                <a:gd name="T17" fmla="*/ 69 h 179"/>
                <a:gd name="T18" fmla="*/ 4 w 392"/>
                <a:gd name="T1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2" h="179">
                  <a:moveTo>
                    <a:pt x="4" y="0"/>
                  </a:moveTo>
                  <a:lnTo>
                    <a:pt x="49" y="85"/>
                  </a:lnTo>
                  <a:lnTo>
                    <a:pt x="118" y="10"/>
                  </a:lnTo>
                  <a:lnTo>
                    <a:pt x="161" y="109"/>
                  </a:lnTo>
                  <a:lnTo>
                    <a:pt x="241" y="30"/>
                  </a:lnTo>
                  <a:lnTo>
                    <a:pt x="278" y="146"/>
                  </a:lnTo>
                  <a:lnTo>
                    <a:pt x="371" y="42"/>
                  </a:lnTo>
                  <a:lnTo>
                    <a:pt x="392" y="179"/>
                  </a:lnTo>
                  <a:lnTo>
                    <a:pt x="0" y="6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7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7" name="Freeform 270"/>
            <p:cNvSpPr/>
            <p:nvPr/>
          </p:nvSpPr>
          <p:spPr bwMode="auto">
            <a:xfrm>
              <a:off x="5527675" y="3860800"/>
              <a:ext cx="601663" cy="236538"/>
            </a:xfrm>
            <a:custGeom>
              <a:avLst/>
              <a:gdLst>
                <a:gd name="T0" fmla="*/ 165 w 186"/>
                <a:gd name="T1" fmla="*/ 42 h 73"/>
                <a:gd name="T2" fmla="*/ 158 w 186"/>
                <a:gd name="T3" fmla="*/ 40 h 73"/>
                <a:gd name="T4" fmla="*/ 125 w 186"/>
                <a:gd name="T5" fmla="*/ 50 h 73"/>
                <a:gd name="T6" fmla="*/ 114 w 186"/>
                <a:gd name="T7" fmla="*/ 28 h 73"/>
                <a:gd name="T8" fmla="*/ 111 w 186"/>
                <a:gd name="T9" fmla="*/ 28 h 73"/>
                <a:gd name="T10" fmla="*/ 82 w 186"/>
                <a:gd name="T11" fmla="*/ 38 h 73"/>
                <a:gd name="T12" fmla="*/ 62 w 186"/>
                <a:gd name="T13" fmla="*/ 15 h 73"/>
                <a:gd name="T14" fmla="*/ 56 w 186"/>
                <a:gd name="T15" fmla="*/ 14 h 73"/>
                <a:gd name="T16" fmla="*/ 26 w 186"/>
                <a:gd name="T17" fmla="*/ 25 h 73"/>
                <a:gd name="T18" fmla="*/ 2 w 186"/>
                <a:gd name="T19" fmla="*/ 0 h 73"/>
                <a:gd name="T20" fmla="*/ 2 w 186"/>
                <a:gd name="T21" fmla="*/ 0 h 73"/>
                <a:gd name="T22" fmla="*/ 0 w 186"/>
                <a:gd name="T23" fmla="*/ 23 h 73"/>
                <a:gd name="T24" fmla="*/ 28 w 186"/>
                <a:gd name="T25" fmla="*/ 38 h 73"/>
                <a:gd name="T26" fmla="*/ 55 w 186"/>
                <a:gd name="T27" fmla="*/ 26 h 73"/>
                <a:gd name="T28" fmla="*/ 77 w 186"/>
                <a:gd name="T29" fmla="*/ 51 h 73"/>
                <a:gd name="T30" fmla="*/ 106 w 186"/>
                <a:gd name="T31" fmla="*/ 40 h 73"/>
                <a:gd name="T32" fmla="*/ 127 w 186"/>
                <a:gd name="T33" fmla="*/ 61 h 73"/>
                <a:gd name="T34" fmla="*/ 159 w 186"/>
                <a:gd name="T35" fmla="*/ 51 h 73"/>
                <a:gd name="T36" fmla="*/ 185 w 186"/>
                <a:gd name="T37" fmla="*/ 73 h 73"/>
                <a:gd name="T38" fmla="*/ 186 w 186"/>
                <a:gd name="T39" fmla="*/ 62 h 73"/>
                <a:gd name="T40" fmla="*/ 165 w 186"/>
                <a:gd name="T41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6" h="73">
                  <a:moveTo>
                    <a:pt x="165" y="42"/>
                  </a:moveTo>
                  <a:cubicBezTo>
                    <a:pt x="158" y="40"/>
                    <a:pt x="158" y="40"/>
                    <a:pt x="158" y="40"/>
                  </a:cubicBezTo>
                  <a:cubicBezTo>
                    <a:pt x="150" y="47"/>
                    <a:pt x="137" y="56"/>
                    <a:pt x="125" y="50"/>
                  </a:cubicBezTo>
                  <a:cubicBezTo>
                    <a:pt x="115" y="44"/>
                    <a:pt x="113" y="35"/>
                    <a:pt x="114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5" y="33"/>
                    <a:pt x="96" y="40"/>
                    <a:pt x="82" y="38"/>
                  </a:cubicBezTo>
                  <a:cubicBezTo>
                    <a:pt x="68" y="36"/>
                    <a:pt x="63" y="24"/>
                    <a:pt x="62" y="15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1" y="20"/>
                    <a:pt x="42" y="26"/>
                    <a:pt x="26" y="25"/>
                  </a:cubicBezTo>
                  <a:cubicBezTo>
                    <a:pt x="9" y="23"/>
                    <a:pt x="4" y="9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9" y="39"/>
                    <a:pt x="28" y="38"/>
                  </a:cubicBezTo>
                  <a:cubicBezTo>
                    <a:pt x="47" y="36"/>
                    <a:pt x="55" y="26"/>
                    <a:pt x="55" y="26"/>
                  </a:cubicBezTo>
                  <a:cubicBezTo>
                    <a:pt x="55" y="26"/>
                    <a:pt x="57" y="48"/>
                    <a:pt x="77" y="51"/>
                  </a:cubicBezTo>
                  <a:cubicBezTo>
                    <a:pt x="96" y="54"/>
                    <a:pt x="106" y="40"/>
                    <a:pt x="106" y="40"/>
                  </a:cubicBezTo>
                  <a:cubicBezTo>
                    <a:pt x="106" y="40"/>
                    <a:pt x="110" y="57"/>
                    <a:pt x="127" y="61"/>
                  </a:cubicBezTo>
                  <a:cubicBezTo>
                    <a:pt x="144" y="65"/>
                    <a:pt x="159" y="51"/>
                    <a:pt x="159" y="51"/>
                  </a:cubicBezTo>
                  <a:cubicBezTo>
                    <a:pt x="166" y="69"/>
                    <a:pt x="185" y="73"/>
                    <a:pt x="185" y="73"/>
                  </a:cubicBezTo>
                  <a:cubicBezTo>
                    <a:pt x="186" y="62"/>
                    <a:pt x="186" y="62"/>
                    <a:pt x="186" y="62"/>
                  </a:cubicBezTo>
                  <a:cubicBezTo>
                    <a:pt x="173" y="59"/>
                    <a:pt x="167" y="49"/>
                    <a:pt x="165" y="42"/>
                  </a:cubicBezTo>
                  <a:close/>
                </a:path>
              </a:pathLst>
            </a:cu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8" name="Freeform 271"/>
            <p:cNvSpPr/>
            <p:nvPr/>
          </p:nvSpPr>
          <p:spPr bwMode="auto">
            <a:xfrm>
              <a:off x="5524500" y="3863975"/>
              <a:ext cx="601663" cy="261938"/>
            </a:xfrm>
            <a:custGeom>
              <a:avLst/>
              <a:gdLst>
                <a:gd name="T0" fmla="*/ 170 w 186"/>
                <a:gd name="T1" fmla="*/ 60 h 81"/>
                <a:gd name="T2" fmla="*/ 163 w 186"/>
                <a:gd name="T3" fmla="*/ 42 h 81"/>
                <a:gd name="T4" fmla="*/ 126 w 186"/>
                <a:gd name="T5" fmla="*/ 58 h 81"/>
                <a:gd name="T6" fmla="*/ 115 w 186"/>
                <a:gd name="T7" fmla="*/ 48 h 81"/>
                <a:gd name="T8" fmla="*/ 110 w 186"/>
                <a:gd name="T9" fmla="*/ 34 h 81"/>
                <a:gd name="T10" fmla="*/ 83 w 186"/>
                <a:gd name="T11" fmla="*/ 47 h 81"/>
                <a:gd name="T12" fmla="*/ 60 w 186"/>
                <a:gd name="T13" fmla="*/ 18 h 81"/>
                <a:gd name="T14" fmla="*/ 46 w 186"/>
                <a:gd name="T15" fmla="*/ 30 h 81"/>
                <a:gd name="T16" fmla="*/ 27 w 186"/>
                <a:gd name="T17" fmla="*/ 33 h 81"/>
                <a:gd name="T18" fmla="*/ 2 w 186"/>
                <a:gd name="T19" fmla="*/ 0 h 81"/>
                <a:gd name="T20" fmla="*/ 0 w 186"/>
                <a:gd name="T21" fmla="*/ 31 h 81"/>
                <a:gd name="T22" fmla="*/ 28 w 186"/>
                <a:gd name="T23" fmla="*/ 46 h 81"/>
                <a:gd name="T24" fmla="*/ 56 w 186"/>
                <a:gd name="T25" fmla="*/ 35 h 81"/>
                <a:gd name="T26" fmla="*/ 77 w 186"/>
                <a:gd name="T27" fmla="*/ 60 h 81"/>
                <a:gd name="T28" fmla="*/ 106 w 186"/>
                <a:gd name="T29" fmla="*/ 49 h 81"/>
                <a:gd name="T30" fmla="*/ 127 w 186"/>
                <a:gd name="T31" fmla="*/ 70 h 81"/>
                <a:gd name="T32" fmla="*/ 159 w 186"/>
                <a:gd name="T33" fmla="*/ 60 h 81"/>
                <a:gd name="T34" fmla="*/ 186 w 186"/>
                <a:gd name="T35" fmla="*/ 81 h 81"/>
                <a:gd name="T36" fmla="*/ 186 w 186"/>
                <a:gd name="T37" fmla="*/ 70 h 81"/>
                <a:gd name="T38" fmla="*/ 170 w 186"/>
                <a:gd name="T39" fmla="*/ 6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81">
                  <a:moveTo>
                    <a:pt x="170" y="60"/>
                  </a:moveTo>
                  <a:cubicBezTo>
                    <a:pt x="166" y="54"/>
                    <a:pt x="163" y="49"/>
                    <a:pt x="163" y="42"/>
                  </a:cubicBezTo>
                  <a:cubicBezTo>
                    <a:pt x="154" y="52"/>
                    <a:pt x="141" y="66"/>
                    <a:pt x="126" y="58"/>
                  </a:cubicBezTo>
                  <a:cubicBezTo>
                    <a:pt x="122" y="56"/>
                    <a:pt x="117" y="52"/>
                    <a:pt x="115" y="48"/>
                  </a:cubicBezTo>
                  <a:cubicBezTo>
                    <a:pt x="113" y="46"/>
                    <a:pt x="108" y="36"/>
                    <a:pt x="110" y="34"/>
                  </a:cubicBezTo>
                  <a:cubicBezTo>
                    <a:pt x="104" y="44"/>
                    <a:pt x="94" y="48"/>
                    <a:pt x="83" y="47"/>
                  </a:cubicBezTo>
                  <a:cubicBezTo>
                    <a:pt x="69" y="45"/>
                    <a:pt x="61" y="31"/>
                    <a:pt x="60" y="18"/>
                  </a:cubicBezTo>
                  <a:cubicBezTo>
                    <a:pt x="55" y="22"/>
                    <a:pt x="52" y="27"/>
                    <a:pt x="46" y="30"/>
                  </a:cubicBezTo>
                  <a:cubicBezTo>
                    <a:pt x="40" y="33"/>
                    <a:pt x="33" y="34"/>
                    <a:pt x="27" y="33"/>
                  </a:cubicBezTo>
                  <a:cubicBezTo>
                    <a:pt x="3" y="31"/>
                    <a:pt x="2" y="7"/>
                    <a:pt x="2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9" y="47"/>
                    <a:pt x="28" y="46"/>
                  </a:cubicBezTo>
                  <a:cubicBezTo>
                    <a:pt x="47" y="45"/>
                    <a:pt x="56" y="35"/>
                    <a:pt x="56" y="35"/>
                  </a:cubicBezTo>
                  <a:cubicBezTo>
                    <a:pt x="56" y="35"/>
                    <a:pt x="58" y="57"/>
                    <a:pt x="77" y="60"/>
                  </a:cubicBezTo>
                  <a:cubicBezTo>
                    <a:pt x="97" y="62"/>
                    <a:pt x="106" y="49"/>
                    <a:pt x="106" y="49"/>
                  </a:cubicBezTo>
                  <a:cubicBezTo>
                    <a:pt x="106" y="49"/>
                    <a:pt x="110" y="66"/>
                    <a:pt x="127" y="70"/>
                  </a:cubicBezTo>
                  <a:cubicBezTo>
                    <a:pt x="144" y="74"/>
                    <a:pt x="159" y="60"/>
                    <a:pt x="159" y="60"/>
                  </a:cubicBezTo>
                  <a:cubicBezTo>
                    <a:pt x="166" y="77"/>
                    <a:pt x="186" y="81"/>
                    <a:pt x="186" y="8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72"/>
                    <a:pt x="171" y="61"/>
                    <a:pt x="170" y="60"/>
                  </a:cubicBezTo>
                  <a:close/>
                </a:path>
              </a:pathLst>
            </a:custGeom>
            <a:solidFill>
              <a:srgbClr val="D4D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9" name="Oval 272"/>
            <p:cNvSpPr>
              <a:spLocks noChangeArrowheads="1"/>
            </p:cNvSpPr>
            <p:nvPr/>
          </p:nvSpPr>
          <p:spPr bwMode="auto">
            <a:xfrm>
              <a:off x="5592763" y="3883025"/>
              <a:ext cx="25400" cy="254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0" name="Oval 273"/>
            <p:cNvSpPr>
              <a:spLocks noChangeArrowheads="1"/>
            </p:cNvSpPr>
            <p:nvPr/>
          </p:nvSpPr>
          <p:spPr bwMode="auto">
            <a:xfrm>
              <a:off x="5792788" y="3938588"/>
              <a:ext cx="25400" cy="254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1" name="Oval 274"/>
            <p:cNvSpPr>
              <a:spLocks noChangeArrowheads="1"/>
            </p:cNvSpPr>
            <p:nvPr/>
          </p:nvSpPr>
          <p:spPr bwMode="auto">
            <a:xfrm>
              <a:off x="5942013" y="3979863"/>
              <a:ext cx="25400" cy="2698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2" name="Oval 275"/>
            <p:cNvSpPr>
              <a:spLocks noChangeArrowheads="1"/>
            </p:cNvSpPr>
            <p:nvPr/>
          </p:nvSpPr>
          <p:spPr bwMode="auto">
            <a:xfrm>
              <a:off x="6113463" y="4016375"/>
              <a:ext cx="26988" cy="254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3" name="Oval 276"/>
            <p:cNvSpPr>
              <a:spLocks noChangeArrowheads="1"/>
            </p:cNvSpPr>
            <p:nvPr/>
          </p:nvSpPr>
          <p:spPr bwMode="auto">
            <a:xfrm>
              <a:off x="5659438" y="4029075"/>
              <a:ext cx="26988" cy="25400"/>
            </a:xfrm>
            <a:prstGeom prst="ellipse">
              <a:avLst/>
            </a:pr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4" name="Oval 277"/>
            <p:cNvSpPr>
              <a:spLocks noChangeArrowheads="1"/>
            </p:cNvSpPr>
            <p:nvPr/>
          </p:nvSpPr>
          <p:spPr bwMode="auto">
            <a:xfrm>
              <a:off x="5842000" y="4070350"/>
              <a:ext cx="25400" cy="26988"/>
            </a:xfrm>
            <a:prstGeom prst="ellipse">
              <a:avLst/>
            </a:pr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5" name="Oval 278"/>
            <p:cNvSpPr>
              <a:spLocks noChangeArrowheads="1"/>
            </p:cNvSpPr>
            <p:nvPr/>
          </p:nvSpPr>
          <p:spPr bwMode="auto">
            <a:xfrm>
              <a:off x="6000750" y="4103688"/>
              <a:ext cx="25400" cy="25400"/>
            </a:xfrm>
            <a:prstGeom prst="ellipse">
              <a:avLst/>
            </a:pr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6" name="Oval 279"/>
            <p:cNvSpPr>
              <a:spLocks noChangeArrowheads="1"/>
            </p:cNvSpPr>
            <p:nvPr/>
          </p:nvSpPr>
          <p:spPr bwMode="auto">
            <a:xfrm>
              <a:off x="5416550" y="2722563"/>
              <a:ext cx="42863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7" name="Oval 280"/>
            <p:cNvSpPr>
              <a:spLocks noChangeArrowheads="1"/>
            </p:cNvSpPr>
            <p:nvPr/>
          </p:nvSpPr>
          <p:spPr bwMode="auto">
            <a:xfrm>
              <a:off x="5692775" y="2760663"/>
              <a:ext cx="41275" cy="46038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8" name="Oval 281"/>
            <p:cNvSpPr>
              <a:spLocks noChangeArrowheads="1"/>
            </p:cNvSpPr>
            <p:nvPr/>
          </p:nvSpPr>
          <p:spPr bwMode="auto">
            <a:xfrm>
              <a:off x="5553075" y="2790825"/>
              <a:ext cx="46038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9" name="Oval 282"/>
            <p:cNvSpPr>
              <a:spLocks noChangeArrowheads="1"/>
            </p:cNvSpPr>
            <p:nvPr/>
          </p:nvSpPr>
          <p:spPr bwMode="auto">
            <a:xfrm>
              <a:off x="5643563" y="2887663"/>
              <a:ext cx="42863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0" name="Oval 283"/>
            <p:cNvSpPr>
              <a:spLocks noChangeArrowheads="1"/>
            </p:cNvSpPr>
            <p:nvPr/>
          </p:nvSpPr>
          <p:spPr bwMode="auto">
            <a:xfrm>
              <a:off x="5829300" y="2859088"/>
              <a:ext cx="44450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1" name="Oval 284"/>
            <p:cNvSpPr>
              <a:spLocks noChangeArrowheads="1"/>
            </p:cNvSpPr>
            <p:nvPr/>
          </p:nvSpPr>
          <p:spPr bwMode="auto">
            <a:xfrm>
              <a:off x="5848350" y="3025775"/>
              <a:ext cx="44450" cy="42863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2" name="Oval 285"/>
            <p:cNvSpPr>
              <a:spLocks noChangeArrowheads="1"/>
            </p:cNvSpPr>
            <p:nvPr/>
          </p:nvSpPr>
          <p:spPr bwMode="auto">
            <a:xfrm>
              <a:off x="5543550" y="3006725"/>
              <a:ext cx="46038" cy="42863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3" name="Oval 286"/>
            <p:cNvSpPr>
              <a:spLocks noChangeArrowheads="1"/>
            </p:cNvSpPr>
            <p:nvPr/>
          </p:nvSpPr>
          <p:spPr bwMode="auto">
            <a:xfrm>
              <a:off x="5683250" y="3025775"/>
              <a:ext cx="41275" cy="42863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4" name="Oval 287"/>
            <p:cNvSpPr>
              <a:spLocks noChangeArrowheads="1"/>
            </p:cNvSpPr>
            <p:nvPr/>
          </p:nvSpPr>
          <p:spPr bwMode="auto">
            <a:xfrm>
              <a:off x="6162675" y="2887663"/>
              <a:ext cx="44450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5" name="Oval 288"/>
            <p:cNvSpPr>
              <a:spLocks noChangeArrowheads="1"/>
            </p:cNvSpPr>
            <p:nvPr/>
          </p:nvSpPr>
          <p:spPr bwMode="auto">
            <a:xfrm>
              <a:off x="6230938" y="2978150"/>
              <a:ext cx="44450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6" name="Oval 289"/>
            <p:cNvSpPr>
              <a:spLocks noChangeArrowheads="1"/>
            </p:cNvSpPr>
            <p:nvPr/>
          </p:nvSpPr>
          <p:spPr bwMode="auto">
            <a:xfrm>
              <a:off x="6321425" y="3065463"/>
              <a:ext cx="41275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7" name="Oval 290"/>
            <p:cNvSpPr>
              <a:spLocks noChangeArrowheads="1"/>
            </p:cNvSpPr>
            <p:nvPr/>
          </p:nvSpPr>
          <p:spPr bwMode="auto">
            <a:xfrm>
              <a:off x="6340475" y="2906713"/>
              <a:ext cx="42863" cy="46038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8" name="Oval 291"/>
            <p:cNvSpPr>
              <a:spLocks noChangeArrowheads="1"/>
            </p:cNvSpPr>
            <p:nvPr/>
          </p:nvSpPr>
          <p:spPr bwMode="auto">
            <a:xfrm>
              <a:off x="6113463" y="3046413"/>
              <a:ext cx="46038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9" name="Freeform 292"/>
            <p:cNvSpPr/>
            <p:nvPr/>
          </p:nvSpPr>
          <p:spPr bwMode="auto">
            <a:xfrm>
              <a:off x="6262688" y="0"/>
              <a:ext cx="285750" cy="1606550"/>
            </a:xfrm>
            <a:custGeom>
              <a:avLst/>
              <a:gdLst>
                <a:gd name="T0" fmla="*/ 43 w 88"/>
                <a:gd name="T1" fmla="*/ 497 h 497"/>
                <a:gd name="T2" fmla="*/ 0 w 88"/>
                <a:gd name="T3" fmla="*/ 0 h 497"/>
                <a:gd name="T4" fmla="*/ 24 w 88"/>
                <a:gd name="T5" fmla="*/ 3 h 497"/>
                <a:gd name="T6" fmla="*/ 82 w 88"/>
                <a:gd name="T7" fmla="*/ 491 h 497"/>
                <a:gd name="T8" fmla="*/ 43 w 88"/>
                <a:gd name="T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97">
                  <a:moveTo>
                    <a:pt x="43" y="497"/>
                  </a:moveTo>
                  <a:cubicBezTo>
                    <a:pt x="43" y="497"/>
                    <a:pt x="12" y="33"/>
                    <a:pt x="0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88" y="383"/>
                    <a:pt x="82" y="491"/>
                  </a:cubicBezTo>
                  <a:lnTo>
                    <a:pt x="43" y="497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0" name="Line 293"/>
            <p:cNvSpPr>
              <a:spLocks noChangeShapeType="1"/>
            </p:cNvSpPr>
            <p:nvPr/>
          </p:nvSpPr>
          <p:spPr bwMode="auto">
            <a:xfrm>
              <a:off x="6069013" y="59785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1" name="Line 294"/>
            <p:cNvSpPr>
              <a:spLocks noChangeShapeType="1"/>
            </p:cNvSpPr>
            <p:nvPr/>
          </p:nvSpPr>
          <p:spPr bwMode="auto">
            <a:xfrm>
              <a:off x="6069013" y="59785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2" name="Freeform 295"/>
            <p:cNvSpPr/>
            <p:nvPr/>
          </p:nvSpPr>
          <p:spPr bwMode="auto">
            <a:xfrm>
              <a:off x="5440363" y="1519238"/>
              <a:ext cx="304800" cy="508000"/>
            </a:xfrm>
            <a:custGeom>
              <a:avLst/>
              <a:gdLst>
                <a:gd name="T0" fmla="*/ 126 w 192"/>
                <a:gd name="T1" fmla="*/ 0 h 320"/>
                <a:gd name="T2" fmla="*/ 0 w 192"/>
                <a:gd name="T3" fmla="*/ 92 h 320"/>
                <a:gd name="T4" fmla="*/ 141 w 192"/>
                <a:gd name="T5" fmla="*/ 92 h 320"/>
                <a:gd name="T6" fmla="*/ 12 w 192"/>
                <a:gd name="T7" fmla="*/ 173 h 320"/>
                <a:gd name="T8" fmla="*/ 159 w 192"/>
                <a:gd name="T9" fmla="*/ 198 h 320"/>
                <a:gd name="T10" fmla="*/ 18 w 192"/>
                <a:gd name="T11" fmla="*/ 253 h 320"/>
                <a:gd name="T12" fmla="*/ 192 w 192"/>
                <a:gd name="T13" fmla="*/ 320 h 320"/>
                <a:gd name="T14" fmla="*/ 126 w 192"/>
                <a:gd name="T15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320">
                  <a:moveTo>
                    <a:pt x="126" y="0"/>
                  </a:moveTo>
                  <a:lnTo>
                    <a:pt x="0" y="92"/>
                  </a:lnTo>
                  <a:lnTo>
                    <a:pt x="141" y="92"/>
                  </a:lnTo>
                  <a:lnTo>
                    <a:pt x="12" y="173"/>
                  </a:lnTo>
                  <a:lnTo>
                    <a:pt x="159" y="198"/>
                  </a:lnTo>
                  <a:lnTo>
                    <a:pt x="18" y="253"/>
                  </a:lnTo>
                  <a:lnTo>
                    <a:pt x="192" y="32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745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3" name="Freeform 296"/>
            <p:cNvSpPr/>
            <p:nvPr/>
          </p:nvSpPr>
          <p:spPr bwMode="auto">
            <a:xfrm>
              <a:off x="5546725" y="6172200"/>
              <a:ext cx="333375" cy="227013"/>
            </a:xfrm>
            <a:custGeom>
              <a:avLst/>
              <a:gdLst>
                <a:gd name="T0" fmla="*/ 149 w 210"/>
                <a:gd name="T1" fmla="*/ 0 h 143"/>
                <a:gd name="T2" fmla="*/ 0 w 210"/>
                <a:gd name="T3" fmla="*/ 94 h 143"/>
                <a:gd name="T4" fmla="*/ 210 w 210"/>
                <a:gd name="T5" fmla="*/ 143 h 143"/>
                <a:gd name="T6" fmla="*/ 149 w 21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143">
                  <a:moveTo>
                    <a:pt x="149" y="0"/>
                  </a:moveTo>
                  <a:lnTo>
                    <a:pt x="0" y="94"/>
                  </a:lnTo>
                  <a:lnTo>
                    <a:pt x="210" y="14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745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4" name="Freeform 297"/>
            <p:cNvSpPr/>
            <p:nvPr/>
          </p:nvSpPr>
          <p:spPr bwMode="auto">
            <a:xfrm>
              <a:off x="5556250" y="6611938"/>
              <a:ext cx="431800" cy="177800"/>
            </a:xfrm>
            <a:custGeom>
              <a:avLst/>
              <a:gdLst>
                <a:gd name="T0" fmla="*/ 0 w 272"/>
                <a:gd name="T1" fmla="*/ 112 h 112"/>
                <a:gd name="T2" fmla="*/ 161 w 272"/>
                <a:gd name="T3" fmla="*/ 0 h 112"/>
                <a:gd name="T4" fmla="*/ 272 w 272"/>
                <a:gd name="T5" fmla="*/ 100 h 112"/>
                <a:gd name="T6" fmla="*/ 0 w 272"/>
                <a:gd name="T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112">
                  <a:moveTo>
                    <a:pt x="0" y="112"/>
                  </a:moveTo>
                  <a:lnTo>
                    <a:pt x="161" y="0"/>
                  </a:lnTo>
                  <a:lnTo>
                    <a:pt x="272" y="100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A7C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5" name="Freeform 298"/>
            <p:cNvSpPr/>
            <p:nvPr/>
          </p:nvSpPr>
          <p:spPr bwMode="auto">
            <a:xfrm>
              <a:off x="5391150" y="6456363"/>
              <a:ext cx="233363" cy="227013"/>
            </a:xfrm>
            <a:custGeom>
              <a:avLst/>
              <a:gdLst>
                <a:gd name="T0" fmla="*/ 0 w 147"/>
                <a:gd name="T1" fmla="*/ 0 h 143"/>
                <a:gd name="T2" fmla="*/ 147 w 147"/>
                <a:gd name="T3" fmla="*/ 37 h 143"/>
                <a:gd name="T4" fmla="*/ 6 w 147"/>
                <a:gd name="T5" fmla="*/ 143 h 143"/>
                <a:gd name="T6" fmla="*/ 0 w 147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43">
                  <a:moveTo>
                    <a:pt x="0" y="0"/>
                  </a:moveTo>
                  <a:lnTo>
                    <a:pt x="147" y="37"/>
                  </a:lnTo>
                  <a:lnTo>
                    <a:pt x="6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6" name="Freeform 299"/>
            <p:cNvSpPr/>
            <p:nvPr/>
          </p:nvSpPr>
          <p:spPr bwMode="auto">
            <a:xfrm>
              <a:off x="5967413" y="6103938"/>
              <a:ext cx="217488" cy="508000"/>
            </a:xfrm>
            <a:custGeom>
              <a:avLst/>
              <a:gdLst>
                <a:gd name="T0" fmla="*/ 119 w 137"/>
                <a:gd name="T1" fmla="*/ 0 h 320"/>
                <a:gd name="T2" fmla="*/ 0 w 137"/>
                <a:gd name="T3" fmla="*/ 25 h 320"/>
                <a:gd name="T4" fmla="*/ 137 w 137"/>
                <a:gd name="T5" fmla="*/ 320 h 320"/>
                <a:gd name="T6" fmla="*/ 119 w 137"/>
                <a:gd name="T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320">
                  <a:moveTo>
                    <a:pt x="119" y="0"/>
                  </a:moveTo>
                  <a:lnTo>
                    <a:pt x="0" y="25"/>
                  </a:lnTo>
                  <a:lnTo>
                    <a:pt x="137" y="32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DE6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7" name="Freeform 300"/>
            <p:cNvSpPr/>
            <p:nvPr/>
          </p:nvSpPr>
          <p:spPr bwMode="auto">
            <a:xfrm>
              <a:off x="5575300" y="2422525"/>
              <a:ext cx="179388" cy="184150"/>
            </a:xfrm>
            <a:custGeom>
              <a:avLst/>
              <a:gdLst>
                <a:gd name="T0" fmla="*/ 0 w 113"/>
                <a:gd name="T1" fmla="*/ 0 h 116"/>
                <a:gd name="T2" fmla="*/ 43 w 113"/>
                <a:gd name="T3" fmla="*/ 116 h 116"/>
                <a:gd name="T4" fmla="*/ 113 w 113"/>
                <a:gd name="T5" fmla="*/ 48 h 116"/>
                <a:gd name="T6" fmla="*/ 0 w 113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16">
                  <a:moveTo>
                    <a:pt x="0" y="0"/>
                  </a:moveTo>
                  <a:lnTo>
                    <a:pt x="43" y="116"/>
                  </a:lnTo>
                  <a:lnTo>
                    <a:pt x="113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5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8" name="Oval 301"/>
            <p:cNvSpPr>
              <a:spLocks noChangeArrowheads="1"/>
            </p:cNvSpPr>
            <p:nvPr/>
          </p:nvSpPr>
          <p:spPr bwMode="auto">
            <a:xfrm>
              <a:off x="5419725" y="1274763"/>
              <a:ext cx="39688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9" name="Oval 302"/>
            <p:cNvSpPr>
              <a:spLocks noChangeArrowheads="1"/>
            </p:cNvSpPr>
            <p:nvPr/>
          </p:nvSpPr>
          <p:spPr bwMode="auto">
            <a:xfrm>
              <a:off x="5537200" y="1284288"/>
              <a:ext cx="38100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0" name="Oval 303"/>
            <p:cNvSpPr>
              <a:spLocks noChangeArrowheads="1"/>
            </p:cNvSpPr>
            <p:nvPr/>
          </p:nvSpPr>
          <p:spPr bwMode="auto">
            <a:xfrm>
              <a:off x="5478463" y="1371600"/>
              <a:ext cx="39688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1" name="Oval 304"/>
            <p:cNvSpPr>
              <a:spLocks noChangeArrowheads="1"/>
            </p:cNvSpPr>
            <p:nvPr/>
          </p:nvSpPr>
          <p:spPr bwMode="auto">
            <a:xfrm>
              <a:off x="5575300" y="1422400"/>
              <a:ext cx="39688" cy="39688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2" name="Oval 305"/>
            <p:cNvSpPr>
              <a:spLocks noChangeArrowheads="1"/>
            </p:cNvSpPr>
            <p:nvPr/>
          </p:nvSpPr>
          <p:spPr bwMode="auto">
            <a:xfrm>
              <a:off x="5440363" y="1481138"/>
              <a:ext cx="38100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3" name="Freeform 306"/>
            <p:cNvSpPr/>
            <p:nvPr/>
          </p:nvSpPr>
          <p:spPr bwMode="auto">
            <a:xfrm>
              <a:off x="5310188" y="2320925"/>
              <a:ext cx="58738" cy="295275"/>
            </a:xfrm>
            <a:custGeom>
              <a:avLst/>
              <a:gdLst>
                <a:gd name="T0" fmla="*/ 0 w 37"/>
                <a:gd name="T1" fmla="*/ 119 h 186"/>
                <a:gd name="T2" fmla="*/ 31 w 37"/>
                <a:gd name="T3" fmla="*/ 0 h 186"/>
                <a:gd name="T4" fmla="*/ 37 w 37"/>
                <a:gd name="T5" fmla="*/ 186 h 186"/>
                <a:gd name="T6" fmla="*/ 6 w 37"/>
                <a:gd name="T7" fmla="*/ 137 h 186"/>
                <a:gd name="T8" fmla="*/ 0 w 37"/>
                <a:gd name="T9" fmla="*/ 11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86">
                  <a:moveTo>
                    <a:pt x="0" y="119"/>
                  </a:moveTo>
                  <a:lnTo>
                    <a:pt x="31" y="0"/>
                  </a:lnTo>
                  <a:lnTo>
                    <a:pt x="37" y="186"/>
                  </a:lnTo>
                  <a:lnTo>
                    <a:pt x="6" y="137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906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4" name="Freeform 307"/>
            <p:cNvSpPr/>
            <p:nvPr/>
          </p:nvSpPr>
          <p:spPr bwMode="auto">
            <a:xfrm>
              <a:off x="5310188" y="2320925"/>
              <a:ext cx="58738" cy="295275"/>
            </a:xfrm>
            <a:custGeom>
              <a:avLst/>
              <a:gdLst>
                <a:gd name="T0" fmla="*/ 0 w 37"/>
                <a:gd name="T1" fmla="*/ 119 h 186"/>
                <a:gd name="T2" fmla="*/ 31 w 37"/>
                <a:gd name="T3" fmla="*/ 0 h 186"/>
                <a:gd name="T4" fmla="*/ 37 w 37"/>
                <a:gd name="T5" fmla="*/ 186 h 186"/>
                <a:gd name="T6" fmla="*/ 6 w 37"/>
                <a:gd name="T7" fmla="*/ 13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86">
                  <a:moveTo>
                    <a:pt x="0" y="119"/>
                  </a:moveTo>
                  <a:lnTo>
                    <a:pt x="31" y="0"/>
                  </a:lnTo>
                  <a:lnTo>
                    <a:pt x="37" y="186"/>
                  </a:lnTo>
                  <a:lnTo>
                    <a:pt x="6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-98287" y="4962878"/>
            <a:ext cx="12360729" cy="2750298"/>
            <a:chOff x="2636838" y="2563813"/>
            <a:chExt cx="6913563" cy="1538288"/>
          </a:xfrm>
        </p:grpSpPr>
        <p:sp>
          <p:nvSpPr>
            <p:cNvPr id="152" name="Freeform 273"/>
            <p:cNvSpPr/>
            <p:nvPr/>
          </p:nvSpPr>
          <p:spPr bwMode="auto">
            <a:xfrm>
              <a:off x="2636838" y="2563813"/>
              <a:ext cx="6913563" cy="1538288"/>
            </a:xfrm>
            <a:custGeom>
              <a:avLst/>
              <a:gdLst>
                <a:gd name="T0" fmla="*/ 0 w 1631"/>
                <a:gd name="T1" fmla="*/ 59 h 360"/>
                <a:gd name="T2" fmla="*/ 520 w 1631"/>
                <a:gd name="T3" fmla="*/ 122 h 360"/>
                <a:gd name="T4" fmla="*/ 1631 w 1631"/>
                <a:gd name="T5" fmla="*/ 285 h 360"/>
                <a:gd name="T6" fmla="*/ 1631 w 1631"/>
                <a:gd name="T7" fmla="*/ 360 h 360"/>
                <a:gd name="T8" fmla="*/ 0 w 1631"/>
                <a:gd name="T9" fmla="*/ 360 h 360"/>
                <a:gd name="T10" fmla="*/ 0 w 1631"/>
                <a:gd name="T11" fmla="*/ 5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360">
                  <a:moveTo>
                    <a:pt x="0" y="59"/>
                  </a:moveTo>
                  <a:cubicBezTo>
                    <a:pt x="0" y="59"/>
                    <a:pt x="225" y="0"/>
                    <a:pt x="520" y="122"/>
                  </a:cubicBezTo>
                  <a:cubicBezTo>
                    <a:pt x="814" y="244"/>
                    <a:pt x="1278" y="294"/>
                    <a:pt x="1631" y="285"/>
                  </a:cubicBezTo>
                  <a:cubicBezTo>
                    <a:pt x="1631" y="360"/>
                    <a:pt x="1631" y="360"/>
                    <a:pt x="1631" y="360"/>
                  </a:cubicBezTo>
                  <a:cubicBezTo>
                    <a:pt x="0" y="360"/>
                    <a:pt x="0" y="360"/>
                    <a:pt x="0" y="360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58A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3" name="Freeform 274"/>
            <p:cNvSpPr/>
            <p:nvPr/>
          </p:nvSpPr>
          <p:spPr bwMode="auto">
            <a:xfrm>
              <a:off x="2636838" y="2859088"/>
              <a:ext cx="6884988" cy="1243013"/>
            </a:xfrm>
            <a:custGeom>
              <a:avLst/>
              <a:gdLst>
                <a:gd name="T0" fmla="*/ 0 w 1624"/>
                <a:gd name="T1" fmla="*/ 47 h 291"/>
                <a:gd name="T2" fmla="*/ 585 w 1624"/>
                <a:gd name="T3" fmla="*/ 122 h 291"/>
                <a:gd name="T4" fmla="*/ 1624 w 1624"/>
                <a:gd name="T5" fmla="*/ 250 h 291"/>
                <a:gd name="T6" fmla="*/ 1624 w 1624"/>
                <a:gd name="T7" fmla="*/ 291 h 291"/>
                <a:gd name="T8" fmla="*/ 0 w 1624"/>
                <a:gd name="T9" fmla="*/ 291 h 291"/>
                <a:gd name="T10" fmla="*/ 0 w 1624"/>
                <a:gd name="T11" fmla="*/ 4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4" h="291">
                  <a:moveTo>
                    <a:pt x="0" y="47"/>
                  </a:moveTo>
                  <a:cubicBezTo>
                    <a:pt x="0" y="47"/>
                    <a:pt x="261" y="0"/>
                    <a:pt x="585" y="122"/>
                  </a:cubicBezTo>
                  <a:cubicBezTo>
                    <a:pt x="909" y="244"/>
                    <a:pt x="1435" y="288"/>
                    <a:pt x="1624" y="250"/>
                  </a:cubicBezTo>
                  <a:cubicBezTo>
                    <a:pt x="1624" y="291"/>
                    <a:pt x="1624" y="291"/>
                    <a:pt x="1624" y="291"/>
                  </a:cubicBezTo>
                  <a:cubicBezTo>
                    <a:pt x="0" y="291"/>
                    <a:pt x="0" y="291"/>
                    <a:pt x="0" y="291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4" name="Freeform 275"/>
            <p:cNvSpPr/>
            <p:nvPr/>
          </p:nvSpPr>
          <p:spPr bwMode="auto">
            <a:xfrm>
              <a:off x="2636838" y="3084513"/>
              <a:ext cx="4510088" cy="1004888"/>
            </a:xfrm>
            <a:custGeom>
              <a:avLst/>
              <a:gdLst>
                <a:gd name="T0" fmla="*/ 585 w 1064"/>
                <a:gd name="T1" fmla="*/ 122 h 235"/>
                <a:gd name="T2" fmla="*/ 0 w 1064"/>
                <a:gd name="T3" fmla="*/ 47 h 235"/>
                <a:gd name="T4" fmla="*/ 0 w 1064"/>
                <a:gd name="T5" fmla="*/ 235 h 235"/>
                <a:gd name="T6" fmla="*/ 1064 w 1064"/>
                <a:gd name="T7" fmla="*/ 235 h 235"/>
                <a:gd name="T8" fmla="*/ 585 w 1064"/>
                <a:gd name="T9" fmla="*/ 1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" h="235">
                  <a:moveTo>
                    <a:pt x="585" y="122"/>
                  </a:moveTo>
                  <a:cubicBezTo>
                    <a:pt x="261" y="0"/>
                    <a:pt x="0" y="47"/>
                    <a:pt x="0" y="4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064" y="235"/>
                    <a:pt x="1064" y="235"/>
                    <a:pt x="1064" y="235"/>
                  </a:cubicBezTo>
                  <a:cubicBezTo>
                    <a:pt x="895" y="211"/>
                    <a:pt x="722" y="174"/>
                    <a:pt x="585" y="122"/>
                  </a:cubicBezTo>
                  <a:close/>
                </a:path>
              </a:pathLst>
            </a:custGeom>
            <a:solidFill>
              <a:srgbClr val="F6A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5" name="Freeform 276"/>
            <p:cNvSpPr/>
            <p:nvPr/>
          </p:nvSpPr>
          <p:spPr bwMode="auto">
            <a:xfrm>
              <a:off x="2636838" y="3379788"/>
              <a:ext cx="3733800" cy="704850"/>
            </a:xfrm>
            <a:custGeom>
              <a:avLst/>
              <a:gdLst>
                <a:gd name="T0" fmla="*/ 484 w 881"/>
                <a:gd name="T1" fmla="*/ 86 h 165"/>
                <a:gd name="T2" fmla="*/ 0 w 881"/>
                <a:gd name="T3" fmla="*/ 33 h 165"/>
                <a:gd name="T4" fmla="*/ 0 w 881"/>
                <a:gd name="T5" fmla="*/ 165 h 165"/>
                <a:gd name="T6" fmla="*/ 881 w 881"/>
                <a:gd name="T7" fmla="*/ 165 h 165"/>
                <a:gd name="T8" fmla="*/ 484 w 881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165">
                  <a:moveTo>
                    <a:pt x="484" y="86"/>
                  </a:moveTo>
                  <a:cubicBezTo>
                    <a:pt x="216" y="0"/>
                    <a:pt x="0" y="33"/>
                    <a:pt x="0" y="3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881" y="165"/>
                    <a:pt x="881" y="165"/>
                    <a:pt x="881" y="165"/>
                  </a:cubicBezTo>
                  <a:cubicBezTo>
                    <a:pt x="741" y="148"/>
                    <a:pt x="598" y="122"/>
                    <a:pt x="484" y="86"/>
                  </a:cubicBezTo>
                  <a:close/>
                </a:path>
              </a:pathLst>
            </a:custGeom>
            <a:solidFill>
              <a:srgbClr val="956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6" name="Freeform 277"/>
            <p:cNvSpPr/>
            <p:nvPr/>
          </p:nvSpPr>
          <p:spPr bwMode="auto">
            <a:xfrm>
              <a:off x="2636838" y="3594100"/>
              <a:ext cx="2624138" cy="495300"/>
            </a:xfrm>
            <a:custGeom>
              <a:avLst/>
              <a:gdLst>
                <a:gd name="T0" fmla="*/ 340 w 619"/>
                <a:gd name="T1" fmla="*/ 61 h 116"/>
                <a:gd name="T2" fmla="*/ 0 w 619"/>
                <a:gd name="T3" fmla="*/ 24 h 116"/>
                <a:gd name="T4" fmla="*/ 0 w 619"/>
                <a:gd name="T5" fmla="*/ 116 h 116"/>
                <a:gd name="T6" fmla="*/ 619 w 619"/>
                <a:gd name="T7" fmla="*/ 116 h 116"/>
                <a:gd name="T8" fmla="*/ 340 w 619"/>
                <a:gd name="T9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116">
                  <a:moveTo>
                    <a:pt x="340" y="61"/>
                  </a:moveTo>
                  <a:cubicBezTo>
                    <a:pt x="152" y="0"/>
                    <a:pt x="0" y="24"/>
                    <a:pt x="0" y="2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19" y="116"/>
                    <a:pt x="619" y="116"/>
                    <a:pt x="619" y="116"/>
                  </a:cubicBezTo>
                  <a:cubicBezTo>
                    <a:pt x="521" y="104"/>
                    <a:pt x="420" y="86"/>
                    <a:pt x="340" y="61"/>
                  </a:cubicBez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E5F4E4D2-6DA3-4C47-B9BA-0E02AFFE638D}"/>
              </a:ext>
            </a:extLst>
          </p:cNvPr>
          <p:cNvGrpSpPr/>
          <p:nvPr/>
        </p:nvGrpSpPr>
        <p:grpSpPr>
          <a:xfrm>
            <a:off x="1651259" y="786166"/>
            <a:ext cx="6434782" cy="3244432"/>
            <a:chOff x="3247698" y="211514"/>
            <a:chExt cx="8944302" cy="3244432"/>
          </a:xfrm>
        </p:grpSpPr>
        <p:grpSp>
          <p:nvGrpSpPr>
            <p:cNvPr id="318" name="Graphic 7">
              <a:extLst>
                <a:ext uri="{FF2B5EF4-FFF2-40B4-BE49-F238E27FC236}">
                  <a16:creationId xmlns:a16="http://schemas.microsoft.com/office/drawing/2014/main" id="{E74E597A-7D8A-4F9A-8F8C-3EB509314E19}"/>
                </a:ext>
              </a:extLst>
            </p:cNvPr>
            <p:cNvGrpSpPr/>
            <p:nvPr/>
          </p:nvGrpSpPr>
          <p:grpSpPr>
            <a:xfrm>
              <a:off x="3247698" y="211514"/>
              <a:ext cx="8944302" cy="3244432"/>
              <a:chOff x="609584" y="2133703"/>
              <a:chExt cx="7161963" cy="3608930"/>
            </a:xfrm>
          </p:grpSpPr>
          <p:sp>
            <p:nvSpPr>
              <p:cNvPr id="320" name="Freeform: Shape 4">
                <a:extLst>
                  <a:ext uri="{FF2B5EF4-FFF2-40B4-BE49-F238E27FC236}">
                    <a16:creationId xmlns:a16="http://schemas.microsoft.com/office/drawing/2014/main" id="{43436396-98BC-43F0-BA16-C172DE1ABCF4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321" name="Graphic 7">
                <a:extLst>
                  <a:ext uri="{FF2B5EF4-FFF2-40B4-BE49-F238E27FC236}">
                    <a16:creationId xmlns:a16="http://schemas.microsoft.com/office/drawing/2014/main" id="{AA59CA5A-F468-4F6F-96AB-C26ECF7169B2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322" name="Graphic 7">
                  <a:extLst>
                    <a:ext uri="{FF2B5EF4-FFF2-40B4-BE49-F238E27FC236}">
                      <a16:creationId xmlns:a16="http://schemas.microsoft.com/office/drawing/2014/main" id="{952DEA92-231F-49E9-BE19-00C810C33A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331" name="Freeform: Shape 15">
                    <a:extLst>
                      <a:ext uri="{FF2B5EF4-FFF2-40B4-BE49-F238E27FC236}">
                        <a16:creationId xmlns:a16="http://schemas.microsoft.com/office/drawing/2014/main" id="{AD7FD0BC-8158-49A8-A871-12573626C99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2" name="Freeform: Shape 16">
                    <a:extLst>
                      <a:ext uri="{FF2B5EF4-FFF2-40B4-BE49-F238E27FC236}">
                        <a16:creationId xmlns:a16="http://schemas.microsoft.com/office/drawing/2014/main" id="{D5F69CBB-FE8B-40A8-82EE-7C248D1CF41F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23" name="Graphic 7">
                  <a:extLst>
                    <a:ext uri="{FF2B5EF4-FFF2-40B4-BE49-F238E27FC236}">
                      <a16:creationId xmlns:a16="http://schemas.microsoft.com/office/drawing/2014/main" id="{93C499FC-EA75-4798-BE30-B62BEC440FD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329" name="Freeform: Shape 13">
                    <a:extLst>
                      <a:ext uri="{FF2B5EF4-FFF2-40B4-BE49-F238E27FC236}">
                        <a16:creationId xmlns:a16="http://schemas.microsoft.com/office/drawing/2014/main" id="{922BF704-E48A-42AE-B97A-8FE7F45BD600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0" name="Freeform: Shape 14">
                    <a:extLst>
                      <a:ext uri="{FF2B5EF4-FFF2-40B4-BE49-F238E27FC236}">
                        <a16:creationId xmlns:a16="http://schemas.microsoft.com/office/drawing/2014/main" id="{63C7C03E-DA52-41F6-995F-796AB30DC736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24" name="Graphic 7">
                  <a:extLst>
                    <a:ext uri="{FF2B5EF4-FFF2-40B4-BE49-F238E27FC236}">
                      <a16:creationId xmlns:a16="http://schemas.microsoft.com/office/drawing/2014/main" id="{E77228CB-5914-4765-81A5-3789D6AF005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325" name="Freeform: Shape 9">
                    <a:extLst>
                      <a:ext uri="{FF2B5EF4-FFF2-40B4-BE49-F238E27FC236}">
                        <a16:creationId xmlns:a16="http://schemas.microsoft.com/office/drawing/2014/main" id="{3630CD04-0171-4F2D-82A4-75E3EAA38550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6" name="Freeform: Shape 10">
                    <a:extLst>
                      <a:ext uri="{FF2B5EF4-FFF2-40B4-BE49-F238E27FC236}">
                        <a16:creationId xmlns:a16="http://schemas.microsoft.com/office/drawing/2014/main" id="{9007A0D1-734D-42E7-A97F-7C979F413D65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7" name="Freeform: Shape 11">
                    <a:extLst>
                      <a:ext uri="{FF2B5EF4-FFF2-40B4-BE49-F238E27FC236}">
                        <a16:creationId xmlns:a16="http://schemas.microsoft.com/office/drawing/2014/main" id="{4EDBAC5C-F7E2-4B7B-93A4-C29767E9ADB7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8" name="Freeform: Shape 12">
                    <a:extLst>
                      <a:ext uri="{FF2B5EF4-FFF2-40B4-BE49-F238E27FC236}">
                        <a16:creationId xmlns:a16="http://schemas.microsoft.com/office/drawing/2014/main" id="{7358C91A-FA31-4F20-A595-D1BC94EC2E30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DE420A7D-F6C2-41D6-8997-00A459880200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73722" y="1252909"/>
              <a:ext cx="7583958" cy="1566006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Hoạt</a:t>
              </a:r>
              <a:r>
                <a:rPr kumimoji="0" lang="en-U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9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động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333" name="Picture 332">
            <a:extLst>
              <a:ext uri="{FF2B5EF4-FFF2-40B4-BE49-F238E27FC236}">
                <a16:creationId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763" y="2432385"/>
            <a:ext cx="5164395" cy="516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21">
            <a:extLst>
              <a:ext uri="{FF2B5EF4-FFF2-40B4-BE49-F238E27FC236}">
                <a16:creationId xmlns:a16="http://schemas.microsoft.com/office/drawing/2014/main" id="{99E9EDCB-EA9F-4984-A153-905B095FADFE}"/>
              </a:ext>
            </a:extLst>
          </p:cNvPr>
          <p:cNvSpPr txBox="1"/>
          <p:nvPr/>
        </p:nvSpPr>
        <p:spPr>
          <a:xfrm>
            <a:off x="1871532" y="452670"/>
            <a:ext cx="9015543" cy="827791"/>
          </a:xfrm>
          <a:prstGeom prst="rect">
            <a:avLst/>
          </a:prstGeom>
          <a:solidFill>
            <a:srgbClr val="FFFE95"/>
          </a:solidFill>
          <a:ln>
            <a:solidFill>
              <a:srgbClr val="F03829"/>
            </a:solidFill>
          </a:ln>
        </p:spPr>
        <p:txBody>
          <a:bodyPr wrap="square" rtlCol="0">
            <a:spAutoFit/>
          </a:bodyPr>
          <a:lstStyle/>
          <a:p>
            <a:pPr defTabSz="1219170">
              <a:lnSpc>
                <a:spcPct val="120000"/>
              </a:lnSpc>
            </a:pP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Tính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giá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trị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của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biểu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thức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(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theo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 </a:t>
            </a:r>
            <a:r>
              <a:rPr lang="en-US" sz="4267" b="1" dirty="0" err="1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mẫu</a:t>
            </a:r>
            <a:r>
              <a:rPr lang="en-US" sz="4267" b="1" dirty="0">
                <a:solidFill>
                  <a:prstClr val="black"/>
                </a:solidFill>
                <a:latin typeface="Calibri"/>
                <a:cs typeface="Calibri" panose="020F0502020204030204" charset="0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80CEB2-2E5B-4954-A9CF-A73D1EF412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78" y="413975"/>
            <a:ext cx="1030300" cy="8972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987E91-6CC6-439E-A489-27A9C577FC00}"/>
              </a:ext>
            </a:extLst>
          </p:cNvPr>
          <p:cNvSpPr/>
          <p:nvPr/>
        </p:nvSpPr>
        <p:spPr>
          <a:xfrm>
            <a:off x="3638550" y="1514475"/>
            <a:ext cx="4962525" cy="15049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8A186-ECDC-4203-A389-5FF6FD5FE325}"/>
              </a:ext>
            </a:extLst>
          </p:cNvPr>
          <p:cNvSpPr txBox="1"/>
          <p:nvPr/>
        </p:nvSpPr>
        <p:spPr>
          <a:xfrm>
            <a:off x="3762376" y="1657350"/>
            <a:ext cx="4781550" cy="584775"/>
          </a:xfrm>
          <a:prstGeom prst="rect">
            <a:avLst/>
          </a:prstGeom>
          <a:noFill/>
          <a:ln>
            <a:solidFill>
              <a:srgbClr val="CCECFF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Mẫu</a:t>
            </a:r>
            <a:r>
              <a:rPr lang="en-US" sz="3200" dirty="0"/>
              <a:t>: 45 – 15 + 10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1DE09-296D-4761-A06D-100B2D35A7B4}"/>
              </a:ext>
            </a:extLst>
          </p:cNvPr>
          <p:cNvSpPr txBox="1"/>
          <p:nvPr/>
        </p:nvSpPr>
        <p:spPr>
          <a:xfrm>
            <a:off x="7198876" y="2204146"/>
            <a:ext cx="1543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83A01D-E612-4A45-9956-EB6FAFD9CA1E}"/>
              </a:ext>
            </a:extLst>
          </p:cNvPr>
          <p:cNvSpPr txBox="1"/>
          <p:nvPr/>
        </p:nvSpPr>
        <p:spPr>
          <a:xfrm>
            <a:off x="4333875" y="3305175"/>
            <a:ext cx="3571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a) 27 – 7 + 30</a:t>
            </a:r>
          </a:p>
          <a:p>
            <a:r>
              <a:rPr lang="pt-BR" sz="4000" b="1" dirty="0"/>
              <a:t>b) 60 + 50 – 20 </a:t>
            </a:r>
          </a:p>
          <a:p>
            <a:r>
              <a:rPr lang="pt-BR" sz="4000" b="1" dirty="0"/>
              <a:t>c) 9 x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843223-09C3-48EA-8D92-2CD0B2E2AA3B}"/>
              </a:ext>
            </a:extLst>
          </p:cNvPr>
          <p:cNvSpPr txBox="1"/>
          <p:nvPr/>
        </p:nvSpPr>
        <p:spPr>
          <a:xfrm>
            <a:off x="7191374" y="1636955"/>
            <a:ext cx="714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E62E2C-F98F-4FCA-9041-ACE2599F0938}"/>
              </a:ext>
            </a:extLst>
          </p:cNvPr>
          <p:cNvSpPr txBox="1"/>
          <p:nvPr/>
        </p:nvSpPr>
        <p:spPr>
          <a:xfrm>
            <a:off x="7696908" y="1635897"/>
            <a:ext cx="970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+ 10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1CBDCE-935F-4562-BF00-E03D3F171774}"/>
              </a:ext>
            </a:extLst>
          </p:cNvPr>
          <p:cNvSpPr txBox="1"/>
          <p:nvPr/>
        </p:nvSpPr>
        <p:spPr>
          <a:xfrm>
            <a:off x="6852391" y="1677745"/>
            <a:ext cx="448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1AC2C-CEBD-419E-A0B5-E4F9A641AAE2}"/>
              </a:ext>
            </a:extLst>
          </p:cNvPr>
          <p:cNvSpPr txBox="1"/>
          <p:nvPr/>
        </p:nvSpPr>
        <p:spPr>
          <a:xfrm>
            <a:off x="6852391" y="2213291"/>
            <a:ext cx="448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6094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D7D328E-C4AD-434B-9AB8-5E45E9752A5F}"/>
              </a:ext>
            </a:extLst>
          </p:cNvPr>
          <p:cNvSpPr/>
          <p:nvPr/>
        </p:nvSpPr>
        <p:spPr>
          <a:xfrm>
            <a:off x="619125" y="1200150"/>
            <a:ext cx="4962525" cy="15049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0AB3A0-B38A-4516-A7B3-F49E3FBFFB39}"/>
              </a:ext>
            </a:extLst>
          </p:cNvPr>
          <p:cNvSpPr txBox="1"/>
          <p:nvPr/>
        </p:nvSpPr>
        <p:spPr>
          <a:xfrm>
            <a:off x="742951" y="1343025"/>
            <a:ext cx="4781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a) 27 – 7 + 30 = 20 + 30</a:t>
            </a:r>
            <a:endParaRPr lang="en-US" sz="32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919FD2-0EA3-4A46-A1A1-768140778613}"/>
              </a:ext>
            </a:extLst>
          </p:cNvPr>
          <p:cNvSpPr txBox="1"/>
          <p:nvPr/>
        </p:nvSpPr>
        <p:spPr>
          <a:xfrm>
            <a:off x="3057525" y="1885950"/>
            <a:ext cx="1543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= 50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63E20E-627C-49D7-8F4F-D0190EC4DC7A}"/>
              </a:ext>
            </a:extLst>
          </p:cNvPr>
          <p:cNvSpPr/>
          <p:nvPr/>
        </p:nvSpPr>
        <p:spPr>
          <a:xfrm>
            <a:off x="6829425" y="1190625"/>
            <a:ext cx="4962525" cy="15049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4B3A61-6E4A-4BDF-A3BD-91B7240802D7}"/>
              </a:ext>
            </a:extLst>
          </p:cNvPr>
          <p:cNvSpPr txBox="1"/>
          <p:nvPr/>
        </p:nvSpPr>
        <p:spPr>
          <a:xfrm>
            <a:off x="6953251" y="1333500"/>
            <a:ext cx="4781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b) 60 + 50 – 20 = 110 - 20 </a:t>
            </a:r>
            <a:endParaRPr lang="en-US" sz="3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AEB68-4420-4F62-9794-1953C32DBC96}"/>
              </a:ext>
            </a:extLst>
          </p:cNvPr>
          <p:cNvSpPr txBox="1"/>
          <p:nvPr/>
        </p:nvSpPr>
        <p:spPr>
          <a:xfrm>
            <a:off x="9505950" y="1838325"/>
            <a:ext cx="1543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= 90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E55AD9-0ABF-41B4-9006-1FEC1574676E}"/>
              </a:ext>
            </a:extLst>
          </p:cNvPr>
          <p:cNvSpPr/>
          <p:nvPr/>
        </p:nvSpPr>
        <p:spPr>
          <a:xfrm>
            <a:off x="3886200" y="3371850"/>
            <a:ext cx="4962525" cy="10096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FD6373-D9A8-48FB-A12F-40D5A09B0AC4}"/>
              </a:ext>
            </a:extLst>
          </p:cNvPr>
          <p:cNvSpPr txBox="1"/>
          <p:nvPr/>
        </p:nvSpPr>
        <p:spPr>
          <a:xfrm>
            <a:off x="4010026" y="3514725"/>
            <a:ext cx="4781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c) 9 x 4 = 36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7564905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8" grpId="0" animBg="1"/>
      <p:bldP spid="19" grpId="0"/>
      <p:bldP spid="20" grpId="0"/>
      <p:bldP spid="21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EBC5544-2256-4DBF-AF5E-1D36E3FBBB96}"/>
              </a:ext>
            </a:extLst>
          </p:cNvPr>
          <p:cNvGrpSpPr/>
          <p:nvPr/>
        </p:nvGrpSpPr>
        <p:grpSpPr>
          <a:xfrm>
            <a:off x="2652325" y="102127"/>
            <a:ext cx="6444050" cy="738791"/>
            <a:chOff x="656507" y="5928996"/>
            <a:chExt cx="9209620" cy="738791"/>
          </a:xfrm>
        </p:grpSpPr>
        <p:sp>
          <p:nvSpPr>
            <p:cNvPr id="24" name="Rectangle: Rounded Corners 43">
              <a:extLst>
                <a:ext uri="{FF2B5EF4-FFF2-40B4-BE49-F238E27FC236}">
                  <a16:creationId xmlns:a16="http://schemas.microsoft.com/office/drawing/2014/main" id="{E11D12C4-7287-4E38-9B2E-78EB35C25E8D}"/>
                </a:ext>
              </a:extLst>
            </p:cNvPr>
            <p:cNvSpPr/>
            <p:nvPr/>
          </p:nvSpPr>
          <p:spPr>
            <a:xfrm>
              <a:off x="656507" y="5928996"/>
              <a:ext cx="9209620" cy="738791"/>
            </a:xfrm>
            <a:custGeom>
              <a:avLst/>
              <a:gdLst>
                <a:gd name="connsiteX0" fmla="*/ 0 w 9209620"/>
                <a:gd name="connsiteY0" fmla="*/ 123134 h 738791"/>
                <a:gd name="connsiteX1" fmla="*/ 123134 w 9209620"/>
                <a:gd name="connsiteY1" fmla="*/ 0 h 738791"/>
                <a:gd name="connsiteX2" fmla="*/ 631057 w 9209620"/>
                <a:gd name="connsiteY2" fmla="*/ 0 h 738791"/>
                <a:gd name="connsiteX3" fmla="*/ 959714 w 9209620"/>
                <a:gd name="connsiteY3" fmla="*/ 0 h 738791"/>
                <a:gd name="connsiteX4" fmla="*/ 1288370 w 9209620"/>
                <a:gd name="connsiteY4" fmla="*/ 0 h 738791"/>
                <a:gd name="connsiteX5" fmla="*/ 1617026 w 9209620"/>
                <a:gd name="connsiteY5" fmla="*/ 0 h 738791"/>
                <a:gd name="connsiteX6" fmla="*/ 2035316 w 9209620"/>
                <a:gd name="connsiteY6" fmla="*/ 0 h 738791"/>
                <a:gd name="connsiteX7" fmla="*/ 2722506 w 9209620"/>
                <a:gd name="connsiteY7" fmla="*/ 0 h 738791"/>
                <a:gd name="connsiteX8" fmla="*/ 3051162 w 9209620"/>
                <a:gd name="connsiteY8" fmla="*/ 0 h 738791"/>
                <a:gd name="connsiteX9" fmla="*/ 3559086 w 9209620"/>
                <a:gd name="connsiteY9" fmla="*/ 0 h 738791"/>
                <a:gd name="connsiteX10" fmla="*/ 3977375 w 9209620"/>
                <a:gd name="connsiteY10" fmla="*/ 0 h 738791"/>
                <a:gd name="connsiteX11" fmla="*/ 4485299 w 9209620"/>
                <a:gd name="connsiteY11" fmla="*/ 0 h 738791"/>
                <a:gd name="connsiteX12" fmla="*/ 4903588 w 9209620"/>
                <a:gd name="connsiteY12" fmla="*/ 0 h 738791"/>
                <a:gd name="connsiteX13" fmla="*/ 5501145 w 9209620"/>
                <a:gd name="connsiteY13" fmla="*/ 0 h 738791"/>
                <a:gd name="connsiteX14" fmla="*/ 5919435 w 9209620"/>
                <a:gd name="connsiteY14" fmla="*/ 0 h 738791"/>
                <a:gd name="connsiteX15" fmla="*/ 6427358 w 9209620"/>
                <a:gd name="connsiteY15" fmla="*/ 0 h 738791"/>
                <a:gd name="connsiteX16" fmla="*/ 7024915 w 9209620"/>
                <a:gd name="connsiteY16" fmla="*/ 0 h 738791"/>
                <a:gd name="connsiteX17" fmla="*/ 7622472 w 9209620"/>
                <a:gd name="connsiteY17" fmla="*/ 0 h 738791"/>
                <a:gd name="connsiteX18" fmla="*/ 8399296 w 9209620"/>
                <a:gd name="connsiteY18" fmla="*/ 0 h 738791"/>
                <a:gd name="connsiteX19" fmla="*/ 9086486 w 9209620"/>
                <a:gd name="connsiteY19" fmla="*/ 0 h 738791"/>
                <a:gd name="connsiteX20" fmla="*/ 9209620 w 9209620"/>
                <a:gd name="connsiteY20" fmla="*/ 123134 h 738791"/>
                <a:gd name="connsiteX21" fmla="*/ 9209620 w 9209620"/>
                <a:gd name="connsiteY21" fmla="*/ 615657 h 738791"/>
                <a:gd name="connsiteX22" fmla="*/ 9086486 w 9209620"/>
                <a:gd name="connsiteY22" fmla="*/ 738791 h 738791"/>
                <a:gd name="connsiteX23" fmla="*/ 8668196 w 9209620"/>
                <a:gd name="connsiteY23" fmla="*/ 738791 h 738791"/>
                <a:gd name="connsiteX24" fmla="*/ 8339540 w 9209620"/>
                <a:gd name="connsiteY24" fmla="*/ 738791 h 738791"/>
                <a:gd name="connsiteX25" fmla="*/ 7562716 w 9209620"/>
                <a:gd name="connsiteY25" fmla="*/ 738791 h 738791"/>
                <a:gd name="connsiteX26" fmla="*/ 6785892 w 9209620"/>
                <a:gd name="connsiteY26" fmla="*/ 738791 h 738791"/>
                <a:gd name="connsiteX27" fmla="*/ 6098702 w 9209620"/>
                <a:gd name="connsiteY27" fmla="*/ 738791 h 738791"/>
                <a:gd name="connsiteX28" fmla="*/ 5321878 w 9209620"/>
                <a:gd name="connsiteY28" fmla="*/ 738791 h 738791"/>
                <a:gd name="connsiteX29" fmla="*/ 4724321 w 9209620"/>
                <a:gd name="connsiteY29" fmla="*/ 738791 h 738791"/>
                <a:gd name="connsiteX30" fmla="*/ 4037131 w 9209620"/>
                <a:gd name="connsiteY30" fmla="*/ 738791 h 738791"/>
                <a:gd name="connsiteX31" fmla="*/ 3529208 w 9209620"/>
                <a:gd name="connsiteY31" fmla="*/ 738791 h 738791"/>
                <a:gd name="connsiteX32" fmla="*/ 3200552 w 9209620"/>
                <a:gd name="connsiteY32" fmla="*/ 738791 h 738791"/>
                <a:gd name="connsiteX33" fmla="*/ 2871895 w 9209620"/>
                <a:gd name="connsiteY33" fmla="*/ 738791 h 738791"/>
                <a:gd name="connsiteX34" fmla="*/ 2453606 w 9209620"/>
                <a:gd name="connsiteY34" fmla="*/ 738791 h 738791"/>
                <a:gd name="connsiteX35" fmla="*/ 2035316 w 9209620"/>
                <a:gd name="connsiteY35" fmla="*/ 738791 h 738791"/>
                <a:gd name="connsiteX36" fmla="*/ 1617026 w 9209620"/>
                <a:gd name="connsiteY36" fmla="*/ 738791 h 738791"/>
                <a:gd name="connsiteX37" fmla="*/ 840202 w 9209620"/>
                <a:gd name="connsiteY37" fmla="*/ 738791 h 738791"/>
                <a:gd name="connsiteX38" fmla="*/ 123134 w 9209620"/>
                <a:gd name="connsiteY38" fmla="*/ 738791 h 738791"/>
                <a:gd name="connsiteX39" fmla="*/ 0 w 9209620"/>
                <a:gd name="connsiteY39" fmla="*/ 615657 h 738791"/>
                <a:gd name="connsiteX40" fmla="*/ 0 w 9209620"/>
                <a:gd name="connsiteY40" fmla="*/ 123134 h 73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09620" h="738791" fill="none" extrusionOk="0">
                  <a:moveTo>
                    <a:pt x="0" y="123134"/>
                  </a:moveTo>
                  <a:cubicBezTo>
                    <a:pt x="-3802" y="56603"/>
                    <a:pt x="63458" y="18008"/>
                    <a:pt x="123134" y="0"/>
                  </a:cubicBezTo>
                  <a:cubicBezTo>
                    <a:pt x="294433" y="-28152"/>
                    <a:pt x="391891" y="33668"/>
                    <a:pt x="631057" y="0"/>
                  </a:cubicBezTo>
                  <a:cubicBezTo>
                    <a:pt x="870223" y="-33668"/>
                    <a:pt x="849705" y="32293"/>
                    <a:pt x="959714" y="0"/>
                  </a:cubicBezTo>
                  <a:cubicBezTo>
                    <a:pt x="1069723" y="-32293"/>
                    <a:pt x="1136477" y="5012"/>
                    <a:pt x="1288370" y="0"/>
                  </a:cubicBezTo>
                  <a:cubicBezTo>
                    <a:pt x="1440263" y="-5012"/>
                    <a:pt x="1510640" y="2055"/>
                    <a:pt x="1617026" y="0"/>
                  </a:cubicBezTo>
                  <a:cubicBezTo>
                    <a:pt x="1723412" y="-2055"/>
                    <a:pt x="1899991" y="27492"/>
                    <a:pt x="2035316" y="0"/>
                  </a:cubicBezTo>
                  <a:cubicBezTo>
                    <a:pt x="2170641" y="-27492"/>
                    <a:pt x="2499793" y="77043"/>
                    <a:pt x="2722506" y="0"/>
                  </a:cubicBezTo>
                  <a:cubicBezTo>
                    <a:pt x="2945219" y="-77043"/>
                    <a:pt x="2968028" y="22375"/>
                    <a:pt x="3051162" y="0"/>
                  </a:cubicBezTo>
                  <a:cubicBezTo>
                    <a:pt x="3134296" y="-22375"/>
                    <a:pt x="3411999" y="17616"/>
                    <a:pt x="3559086" y="0"/>
                  </a:cubicBezTo>
                  <a:cubicBezTo>
                    <a:pt x="3706173" y="-17616"/>
                    <a:pt x="3878483" y="2141"/>
                    <a:pt x="3977375" y="0"/>
                  </a:cubicBezTo>
                  <a:cubicBezTo>
                    <a:pt x="4076267" y="-2141"/>
                    <a:pt x="4299131" y="48166"/>
                    <a:pt x="4485299" y="0"/>
                  </a:cubicBezTo>
                  <a:cubicBezTo>
                    <a:pt x="4671467" y="-48166"/>
                    <a:pt x="4772422" y="14027"/>
                    <a:pt x="4903588" y="0"/>
                  </a:cubicBezTo>
                  <a:cubicBezTo>
                    <a:pt x="5034754" y="-14027"/>
                    <a:pt x="5278651" y="26490"/>
                    <a:pt x="5501145" y="0"/>
                  </a:cubicBezTo>
                  <a:cubicBezTo>
                    <a:pt x="5723639" y="-26490"/>
                    <a:pt x="5762562" y="14404"/>
                    <a:pt x="5919435" y="0"/>
                  </a:cubicBezTo>
                  <a:cubicBezTo>
                    <a:pt x="6076308" y="-14404"/>
                    <a:pt x="6182304" y="47327"/>
                    <a:pt x="6427358" y="0"/>
                  </a:cubicBezTo>
                  <a:cubicBezTo>
                    <a:pt x="6672412" y="-47327"/>
                    <a:pt x="6893657" y="6916"/>
                    <a:pt x="7024915" y="0"/>
                  </a:cubicBezTo>
                  <a:cubicBezTo>
                    <a:pt x="7156173" y="-6916"/>
                    <a:pt x="7485761" y="41387"/>
                    <a:pt x="7622472" y="0"/>
                  </a:cubicBezTo>
                  <a:cubicBezTo>
                    <a:pt x="7759183" y="-41387"/>
                    <a:pt x="8198156" y="20035"/>
                    <a:pt x="8399296" y="0"/>
                  </a:cubicBezTo>
                  <a:cubicBezTo>
                    <a:pt x="8600436" y="-20035"/>
                    <a:pt x="8801116" y="44921"/>
                    <a:pt x="9086486" y="0"/>
                  </a:cubicBezTo>
                  <a:cubicBezTo>
                    <a:pt x="9166655" y="11420"/>
                    <a:pt x="9214124" y="53673"/>
                    <a:pt x="9209620" y="123134"/>
                  </a:cubicBezTo>
                  <a:cubicBezTo>
                    <a:pt x="9235218" y="294281"/>
                    <a:pt x="9183248" y="387249"/>
                    <a:pt x="9209620" y="615657"/>
                  </a:cubicBezTo>
                  <a:cubicBezTo>
                    <a:pt x="9196004" y="691303"/>
                    <a:pt x="9148441" y="742207"/>
                    <a:pt x="9086486" y="738791"/>
                  </a:cubicBezTo>
                  <a:cubicBezTo>
                    <a:pt x="8953989" y="766341"/>
                    <a:pt x="8855605" y="698662"/>
                    <a:pt x="8668196" y="738791"/>
                  </a:cubicBezTo>
                  <a:cubicBezTo>
                    <a:pt x="8480787" y="778920"/>
                    <a:pt x="8410473" y="721639"/>
                    <a:pt x="8339540" y="738791"/>
                  </a:cubicBezTo>
                  <a:cubicBezTo>
                    <a:pt x="8268607" y="755943"/>
                    <a:pt x="7728314" y="665916"/>
                    <a:pt x="7562716" y="738791"/>
                  </a:cubicBezTo>
                  <a:cubicBezTo>
                    <a:pt x="7397118" y="811666"/>
                    <a:pt x="7127274" y="719327"/>
                    <a:pt x="6785892" y="738791"/>
                  </a:cubicBezTo>
                  <a:cubicBezTo>
                    <a:pt x="6444510" y="758255"/>
                    <a:pt x="6245262" y="721154"/>
                    <a:pt x="6098702" y="738791"/>
                  </a:cubicBezTo>
                  <a:cubicBezTo>
                    <a:pt x="5952142" y="756428"/>
                    <a:pt x="5659223" y="702662"/>
                    <a:pt x="5321878" y="738791"/>
                  </a:cubicBezTo>
                  <a:cubicBezTo>
                    <a:pt x="4984533" y="774920"/>
                    <a:pt x="5005246" y="668334"/>
                    <a:pt x="4724321" y="738791"/>
                  </a:cubicBezTo>
                  <a:cubicBezTo>
                    <a:pt x="4443396" y="809248"/>
                    <a:pt x="4198420" y="682280"/>
                    <a:pt x="4037131" y="738791"/>
                  </a:cubicBezTo>
                  <a:cubicBezTo>
                    <a:pt x="3875842" y="795302"/>
                    <a:pt x="3648859" y="714534"/>
                    <a:pt x="3529208" y="738791"/>
                  </a:cubicBezTo>
                  <a:cubicBezTo>
                    <a:pt x="3409557" y="763048"/>
                    <a:pt x="3342134" y="723622"/>
                    <a:pt x="3200552" y="738791"/>
                  </a:cubicBezTo>
                  <a:cubicBezTo>
                    <a:pt x="3058970" y="753960"/>
                    <a:pt x="3005984" y="729873"/>
                    <a:pt x="2871895" y="738791"/>
                  </a:cubicBezTo>
                  <a:cubicBezTo>
                    <a:pt x="2737806" y="747709"/>
                    <a:pt x="2639335" y="722647"/>
                    <a:pt x="2453606" y="738791"/>
                  </a:cubicBezTo>
                  <a:cubicBezTo>
                    <a:pt x="2267877" y="754935"/>
                    <a:pt x="2218511" y="728073"/>
                    <a:pt x="2035316" y="738791"/>
                  </a:cubicBezTo>
                  <a:cubicBezTo>
                    <a:pt x="1852121" y="749509"/>
                    <a:pt x="1816370" y="711348"/>
                    <a:pt x="1617026" y="738791"/>
                  </a:cubicBezTo>
                  <a:cubicBezTo>
                    <a:pt x="1417682" y="766234"/>
                    <a:pt x="1196745" y="689048"/>
                    <a:pt x="840202" y="738791"/>
                  </a:cubicBezTo>
                  <a:cubicBezTo>
                    <a:pt x="483659" y="788534"/>
                    <a:pt x="330127" y="690180"/>
                    <a:pt x="123134" y="738791"/>
                  </a:cubicBezTo>
                  <a:cubicBezTo>
                    <a:pt x="46958" y="722016"/>
                    <a:pt x="3979" y="689572"/>
                    <a:pt x="0" y="615657"/>
                  </a:cubicBezTo>
                  <a:cubicBezTo>
                    <a:pt x="-31728" y="398754"/>
                    <a:pt x="57148" y="327083"/>
                    <a:pt x="0" y="123134"/>
                  </a:cubicBezTo>
                  <a:close/>
                </a:path>
                <a:path w="9209620" h="738791" stroke="0" extrusionOk="0">
                  <a:moveTo>
                    <a:pt x="0" y="123134"/>
                  </a:moveTo>
                  <a:cubicBezTo>
                    <a:pt x="-13637" y="51100"/>
                    <a:pt x="62098" y="5306"/>
                    <a:pt x="123134" y="0"/>
                  </a:cubicBezTo>
                  <a:cubicBezTo>
                    <a:pt x="392937" y="-48351"/>
                    <a:pt x="582711" y="46508"/>
                    <a:pt x="810324" y="0"/>
                  </a:cubicBezTo>
                  <a:cubicBezTo>
                    <a:pt x="1037937" y="-46508"/>
                    <a:pt x="1227634" y="37121"/>
                    <a:pt x="1497515" y="0"/>
                  </a:cubicBezTo>
                  <a:cubicBezTo>
                    <a:pt x="1767396" y="-37121"/>
                    <a:pt x="1953641" y="9070"/>
                    <a:pt x="2184705" y="0"/>
                  </a:cubicBezTo>
                  <a:cubicBezTo>
                    <a:pt x="2415769" y="-9070"/>
                    <a:pt x="2745818" y="73919"/>
                    <a:pt x="2961529" y="0"/>
                  </a:cubicBezTo>
                  <a:cubicBezTo>
                    <a:pt x="3177240" y="-73919"/>
                    <a:pt x="3213405" y="33113"/>
                    <a:pt x="3379819" y="0"/>
                  </a:cubicBezTo>
                  <a:cubicBezTo>
                    <a:pt x="3546233" y="-33113"/>
                    <a:pt x="3689078" y="13748"/>
                    <a:pt x="3977375" y="0"/>
                  </a:cubicBezTo>
                  <a:cubicBezTo>
                    <a:pt x="4265672" y="-13748"/>
                    <a:pt x="4268186" y="36200"/>
                    <a:pt x="4485299" y="0"/>
                  </a:cubicBezTo>
                  <a:cubicBezTo>
                    <a:pt x="4702412" y="-36200"/>
                    <a:pt x="4816126" y="45836"/>
                    <a:pt x="4903588" y="0"/>
                  </a:cubicBezTo>
                  <a:cubicBezTo>
                    <a:pt x="4991050" y="-45836"/>
                    <a:pt x="5264828" y="38885"/>
                    <a:pt x="5590779" y="0"/>
                  </a:cubicBezTo>
                  <a:cubicBezTo>
                    <a:pt x="5916730" y="-38885"/>
                    <a:pt x="5758515" y="27406"/>
                    <a:pt x="5919435" y="0"/>
                  </a:cubicBezTo>
                  <a:cubicBezTo>
                    <a:pt x="6080355" y="-27406"/>
                    <a:pt x="6089380" y="34862"/>
                    <a:pt x="6248091" y="0"/>
                  </a:cubicBezTo>
                  <a:cubicBezTo>
                    <a:pt x="6406802" y="-34862"/>
                    <a:pt x="6621860" y="57043"/>
                    <a:pt x="6935282" y="0"/>
                  </a:cubicBezTo>
                  <a:cubicBezTo>
                    <a:pt x="7248704" y="-57043"/>
                    <a:pt x="7158101" y="23577"/>
                    <a:pt x="7353571" y="0"/>
                  </a:cubicBezTo>
                  <a:cubicBezTo>
                    <a:pt x="7549041" y="-23577"/>
                    <a:pt x="7660007" y="7988"/>
                    <a:pt x="7771861" y="0"/>
                  </a:cubicBezTo>
                  <a:cubicBezTo>
                    <a:pt x="7883715" y="-7988"/>
                    <a:pt x="8382939" y="89952"/>
                    <a:pt x="8548685" y="0"/>
                  </a:cubicBezTo>
                  <a:cubicBezTo>
                    <a:pt x="8714431" y="-89952"/>
                    <a:pt x="8836216" y="54243"/>
                    <a:pt x="9086486" y="0"/>
                  </a:cubicBezTo>
                  <a:cubicBezTo>
                    <a:pt x="9159120" y="9509"/>
                    <a:pt x="9204215" y="51398"/>
                    <a:pt x="9209620" y="123134"/>
                  </a:cubicBezTo>
                  <a:cubicBezTo>
                    <a:pt x="9217367" y="284642"/>
                    <a:pt x="9181787" y="424647"/>
                    <a:pt x="9209620" y="615657"/>
                  </a:cubicBezTo>
                  <a:cubicBezTo>
                    <a:pt x="9218025" y="692218"/>
                    <a:pt x="9158229" y="742632"/>
                    <a:pt x="9086486" y="738791"/>
                  </a:cubicBezTo>
                  <a:cubicBezTo>
                    <a:pt x="8821341" y="786127"/>
                    <a:pt x="8685364" y="727888"/>
                    <a:pt x="8309662" y="738791"/>
                  </a:cubicBezTo>
                  <a:cubicBezTo>
                    <a:pt x="7933960" y="749694"/>
                    <a:pt x="7886609" y="699570"/>
                    <a:pt x="7712105" y="738791"/>
                  </a:cubicBezTo>
                  <a:cubicBezTo>
                    <a:pt x="7537601" y="778012"/>
                    <a:pt x="7351699" y="718594"/>
                    <a:pt x="7114549" y="738791"/>
                  </a:cubicBezTo>
                  <a:cubicBezTo>
                    <a:pt x="6877399" y="758988"/>
                    <a:pt x="6920953" y="734103"/>
                    <a:pt x="6785892" y="738791"/>
                  </a:cubicBezTo>
                  <a:cubicBezTo>
                    <a:pt x="6650831" y="743479"/>
                    <a:pt x="6568478" y="718974"/>
                    <a:pt x="6367603" y="738791"/>
                  </a:cubicBezTo>
                  <a:cubicBezTo>
                    <a:pt x="6166728" y="758608"/>
                    <a:pt x="6149174" y="721999"/>
                    <a:pt x="6038946" y="738791"/>
                  </a:cubicBezTo>
                  <a:cubicBezTo>
                    <a:pt x="5928718" y="755583"/>
                    <a:pt x="5752652" y="713519"/>
                    <a:pt x="5620657" y="738791"/>
                  </a:cubicBezTo>
                  <a:cubicBezTo>
                    <a:pt x="5488662" y="764063"/>
                    <a:pt x="5088803" y="728415"/>
                    <a:pt x="4933466" y="738791"/>
                  </a:cubicBezTo>
                  <a:cubicBezTo>
                    <a:pt x="4778129" y="749167"/>
                    <a:pt x="4668880" y="690192"/>
                    <a:pt x="4515176" y="738791"/>
                  </a:cubicBezTo>
                  <a:cubicBezTo>
                    <a:pt x="4361472" y="787390"/>
                    <a:pt x="4142393" y="671940"/>
                    <a:pt x="3917620" y="738791"/>
                  </a:cubicBezTo>
                  <a:cubicBezTo>
                    <a:pt x="3692847" y="805642"/>
                    <a:pt x="3512694" y="720764"/>
                    <a:pt x="3409696" y="738791"/>
                  </a:cubicBezTo>
                  <a:cubicBezTo>
                    <a:pt x="3306698" y="756818"/>
                    <a:pt x="3193279" y="728806"/>
                    <a:pt x="2991407" y="738791"/>
                  </a:cubicBezTo>
                  <a:cubicBezTo>
                    <a:pt x="2789535" y="748776"/>
                    <a:pt x="2380628" y="702837"/>
                    <a:pt x="2214583" y="738791"/>
                  </a:cubicBezTo>
                  <a:cubicBezTo>
                    <a:pt x="2048538" y="774745"/>
                    <a:pt x="1919422" y="736743"/>
                    <a:pt x="1796293" y="738791"/>
                  </a:cubicBezTo>
                  <a:cubicBezTo>
                    <a:pt x="1673164" y="740839"/>
                    <a:pt x="1345188" y="682372"/>
                    <a:pt x="1109103" y="738791"/>
                  </a:cubicBezTo>
                  <a:cubicBezTo>
                    <a:pt x="873018" y="795210"/>
                    <a:pt x="857153" y="701824"/>
                    <a:pt x="690813" y="738791"/>
                  </a:cubicBezTo>
                  <a:cubicBezTo>
                    <a:pt x="524473" y="775758"/>
                    <a:pt x="241958" y="723857"/>
                    <a:pt x="123134" y="738791"/>
                  </a:cubicBezTo>
                  <a:cubicBezTo>
                    <a:pt x="48611" y="740150"/>
                    <a:pt x="-217" y="693355"/>
                    <a:pt x="0" y="615657"/>
                  </a:cubicBezTo>
                  <a:cubicBezTo>
                    <a:pt x="-35167" y="433174"/>
                    <a:pt x="21541" y="276370"/>
                    <a:pt x="0" y="123134"/>
                  </a:cubicBezTo>
                  <a:close/>
                </a:path>
              </a:pathLst>
            </a:cu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344437782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等线" panose="020F0502020204030204"/>
                <a:cs typeface="Arial"/>
                <a:sym typeface="Arial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2D800C8-5649-414B-99DE-FB14E858EC6A}"/>
                </a:ext>
              </a:extLst>
            </p:cNvPr>
            <p:cNvSpPr/>
            <p:nvPr/>
          </p:nvSpPr>
          <p:spPr>
            <a:xfrm>
              <a:off x="779664" y="6037769"/>
              <a:ext cx="899017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Chọn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số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là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giá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trị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của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mỗi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biểu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</a:rPr>
                <a:t>thức</a:t>
              </a:r>
              <a:r>
                <a:rPr lang="en-US" sz="3200" b="1" i="0" dirty="0">
                  <a:solidFill>
                    <a:srgbClr val="000000"/>
                  </a:solidFill>
                  <a:effectLst/>
                </a:rPr>
                <a:t>:</a:t>
              </a:r>
              <a:endParaRPr lang="en-US" sz="2000" b="1" dirty="0">
                <a:solidFill>
                  <a:srgbClr val="E55538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4464F6D-2DDD-45AD-B7D4-2CD6EB46D4E2}"/>
              </a:ext>
            </a:extLst>
          </p:cNvPr>
          <p:cNvGrpSpPr/>
          <p:nvPr/>
        </p:nvGrpSpPr>
        <p:grpSpPr>
          <a:xfrm>
            <a:off x="1885315" y="181698"/>
            <a:ext cx="680720" cy="654984"/>
            <a:chOff x="599440" y="1433941"/>
            <a:chExt cx="680720" cy="654984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442E7E65-D2E5-479C-BE9A-C1A9E5A3B10C}"/>
                </a:ext>
              </a:extLst>
            </p:cNvPr>
            <p:cNvSpPr/>
            <p:nvPr/>
          </p:nvSpPr>
          <p:spPr>
            <a:xfrm>
              <a:off x="599440" y="1433941"/>
              <a:ext cx="680720" cy="604526"/>
            </a:xfrm>
            <a:prstGeom prst="triangl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13F431-6018-4907-AC77-1440B13EFA55}"/>
                </a:ext>
              </a:extLst>
            </p:cNvPr>
            <p:cNvSpPr/>
            <p:nvPr/>
          </p:nvSpPr>
          <p:spPr>
            <a:xfrm>
              <a:off x="725639" y="1504150"/>
              <a:ext cx="4283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91599AD3-D434-4143-BF0C-871A5FDC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49" y="1362075"/>
            <a:ext cx="3076575" cy="3432542"/>
          </a:xfrm>
          <a:prstGeom prst="rect">
            <a:avLst/>
          </a:prstGeom>
        </p:spPr>
      </p:pic>
      <p:pic>
        <p:nvPicPr>
          <p:cNvPr id="38" name="Picture 3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D1BD75C-D98C-4BF7-A8C6-C21F07626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34" y="1419203"/>
            <a:ext cx="2923063" cy="1562122"/>
          </a:xfrm>
          <a:prstGeom prst="rect">
            <a:avLst/>
          </a:prstGeom>
        </p:spPr>
      </p:pic>
      <p:pic>
        <p:nvPicPr>
          <p:cNvPr id="40" name="Picture 3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D1EED25-6813-48DD-A1DE-E582A8780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16" y="3474205"/>
            <a:ext cx="2745634" cy="1591671"/>
          </a:xfrm>
          <a:prstGeom prst="rect">
            <a:avLst/>
          </a:prstGeom>
        </p:spPr>
      </p:pic>
      <p:pic>
        <p:nvPicPr>
          <p:cNvPr id="42" name="Picture 4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F2612A3-7134-4714-B498-1540E1117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637" y="1242954"/>
            <a:ext cx="2671837" cy="1476542"/>
          </a:xfrm>
          <a:prstGeom prst="rect">
            <a:avLst/>
          </a:prstGeom>
        </p:spPr>
      </p:pic>
      <p:pic>
        <p:nvPicPr>
          <p:cNvPr id="44" name="Picture 4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04F860-6260-4A5D-BBD8-5283C1A06D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911" y="3390029"/>
            <a:ext cx="2994393" cy="1639171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9816498-F2F9-4D56-BC5A-2CB9394DB5AD}"/>
              </a:ext>
            </a:extLst>
          </p:cNvPr>
          <p:cNvSpPr txBox="1"/>
          <p:nvPr/>
        </p:nvSpPr>
        <p:spPr>
          <a:xfrm>
            <a:off x="1876425" y="1038225"/>
            <a:ext cx="1552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22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D57E23C-3964-4E17-AD75-3797CD2BDD31}"/>
              </a:ext>
            </a:extLst>
          </p:cNvPr>
          <p:cNvSpPr txBox="1"/>
          <p:nvPr/>
        </p:nvSpPr>
        <p:spPr>
          <a:xfrm>
            <a:off x="9163050" y="857250"/>
            <a:ext cx="1552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48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BD2FC1E-49DE-4FA1-8F43-2920A91ACC14}"/>
              </a:ext>
            </a:extLst>
          </p:cNvPr>
          <p:cNvSpPr txBox="1"/>
          <p:nvPr/>
        </p:nvSpPr>
        <p:spPr>
          <a:xfrm>
            <a:off x="1924050" y="3076575"/>
            <a:ext cx="1552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50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9F3794-67F6-4DD2-8051-0890AFFAE0AE}"/>
              </a:ext>
            </a:extLst>
          </p:cNvPr>
          <p:cNvSpPr txBox="1"/>
          <p:nvPr/>
        </p:nvSpPr>
        <p:spPr>
          <a:xfrm>
            <a:off x="9191625" y="2905125"/>
            <a:ext cx="1552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15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AC028ED-4368-43CE-BC6F-675ECD49B61E}"/>
              </a:ext>
            </a:extLst>
          </p:cNvPr>
          <p:cNvCxnSpPr/>
          <p:nvPr/>
        </p:nvCxnSpPr>
        <p:spPr>
          <a:xfrm>
            <a:off x="3371850" y="2190750"/>
            <a:ext cx="3219450" cy="1657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8BE7740-AD69-408A-BA81-45839E883E99}"/>
              </a:ext>
            </a:extLst>
          </p:cNvPr>
          <p:cNvCxnSpPr>
            <a:cxnSpLocks/>
          </p:cNvCxnSpPr>
          <p:nvPr/>
        </p:nvCxnSpPr>
        <p:spPr>
          <a:xfrm flipV="1">
            <a:off x="3429000" y="2714625"/>
            <a:ext cx="3267075" cy="15906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2EDE786-55D4-4893-A087-D64581FCBDB9}"/>
              </a:ext>
            </a:extLst>
          </p:cNvPr>
          <p:cNvCxnSpPr>
            <a:cxnSpLocks/>
          </p:cNvCxnSpPr>
          <p:nvPr/>
        </p:nvCxnSpPr>
        <p:spPr>
          <a:xfrm flipH="1">
            <a:off x="5657850" y="1933575"/>
            <a:ext cx="3228975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76435F0-5502-45E8-8E72-CC9D45ECBF62}"/>
              </a:ext>
            </a:extLst>
          </p:cNvPr>
          <p:cNvCxnSpPr>
            <a:cxnSpLocks/>
          </p:cNvCxnSpPr>
          <p:nvPr/>
        </p:nvCxnSpPr>
        <p:spPr>
          <a:xfrm flipH="1">
            <a:off x="5686425" y="4219575"/>
            <a:ext cx="3114675" cy="209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08169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Freeform 370"/>
          <p:cNvSpPr/>
          <p:nvPr/>
        </p:nvSpPr>
        <p:spPr bwMode="auto">
          <a:xfrm>
            <a:off x="6872781" y="876385"/>
            <a:ext cx="1843184" cy="1002434"/>
          </a:xfrm>
          <a:custGeom>
            <a:avLst/>
            <a:gdLst>
              <a:gd name="T0" fmla="*/ 42 w 531"/>
              <a:gd name="T1" fmla="*/ 161 h 287"/>
              <a:gd name="T2" fmla="*/ 17 w 531"/>
              <a:gd name="T3" fmla="*/ 103 h 287"/>
              <a:gd name="T4" fmla="*/ 91 w 531"/>
              <a:gd name="T5" fmla="*/ 97 h 287"/>
              <a:gd name="T6" fmla="*/ 248 w 531"/>
              <a:gd name="T7" fmla="*/ 78 h 287"/>
              <a:gd name="T8" fmla="*/ 396 w 531"/>
              <a:gd name="T9" fmla="*/ 83 h 287"/>
              <a:gd name="T10" fmla="*/ 511 w 531"/>
              <a:gd name="T11" fmla="*/ 111 h 287"/>
              <a:gd name="T12" fmla="*/ 432 w 531"/>
              <a:gd name="T13" fmla="*/ 184 h 287"/>
              <a:gd name="T14" fmla="*/ 373 w 531"/>
              <a:gd name="T15" fmla="*/ 254 h 287"/>
              <a:gd name="T16" fmla="*/ 296 w 531"/>
              <a:gd name="T17" fmla="*/ 197 h 287"/>
              <a:gd name="T18" fmla="*/ 153 w 531"/>
              <a:gd name="T19" fmla="*/ 192 h 287"/>
              <a:gd name="T20" fmla="*/ 60 w 531"/>
              <a:gd name="T21" fmla="*/ 229 h 287"/>
              <a:gd name="T22" fmla="*/ 38 w 531"/>
              <a:gd name="T23" fmla="*/ 152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1" h="287">
                <a:moveTo>
                  <a:pt x="42" y="161"/>
                </a:moveTo>
                <a:cubicBezTo>
                  <a:pt x="17" y="158"/>
                  <a:pt x="0" y="126"/>
                  <a:pt x="17" y="103"/>
                </a:cubicBezTo>
                <a:cubicBezTo>
                  <a:pt x="34" y="80"/>
                  <a:pt x="70" y="93"/>
                  <a:pt x="91" y="97"/>
                </a:cubicBezTo>
                <a:cubicBezTo>
                  <a:pt x="110" y="12"/>
                  <a:pt x="204" y="5"/>
                  <a:pt x="248" y="78"/>
                </a:cubicBezTo>
                <a:cubicBezTo>
                  <a:pt x="272" y="9"/>
                  <a:pt x="387" y="0"/>
                  <a:pt x="396" y="83"/>
                </a:cubicBezTo>
                <a:cubicBezTo>
                  <a:pt x="430" y="55"/>
                  <a:pt x="496" y="69"/>
                  <a:pt x="511" y="111"/>
                </a:cubicBezTo>
                <a:cubicBezTo>
                  <a:pt x="531" y="172"/>
                  <a:pt x="477" y="181"/>
                  <a:pt x="432" y="184"/>
                </a:cubicBezTo>
                <a:cubicBezTo>
                  <a:pt x="429" y="224"/>
                  <a:pt x="424" y="254"/>
                  <a:pt x="373" y="254"/>
                </a:cubicBezTo>
                <a:cubicBezTo>
                  <a:pt x="336" y="255"/>
                  <a:pt x="311" y="227"/>
                  <a:pt x="296" y="197"/>
                </a:cubicBezTo>
                <a:cubicBezTo>
                  <a:pt x="255" y="269"/>
                  <a:pt x="181" y="287"/>
                  <a:pt x="153" y="192"/>
                </a:cubicBezTo>
                <a:cubicBezTo>
                  <a:pt x="120" y="216"/>
                  <a:pt x="108" y="249"/>
                  <a:pt x="60" y="229"/>
                </a:cubicBezTo>
                <a:cubicBezTo>
                  <a:pt x="31" y="216"/>
                  <a:pt x="8" y="180"/>
                  <a:pt x="38" y="15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cs typeface="Montserrat" panose="00000500000000000000" charset="0"/>
            </a:endParaRPr>
          </a:p>
        </p:txBody>
      </p:sp>
      <p:grpSp>
        <p:nvGrpSpPr>
          <p:cNvPr id="364" name="组合 363"/>
          <p:cNvGrpSpPr/>
          <p:nvPr/>
        </p:nvGrpSpPr>
        <p:grpSpPr>
          <a:xfrm>
            <a:off x="9029486" y="446615"/>
            <a:ext cx="2758700" cy="4579969"/>
            <a:chOff x="4027488" y="-30163"/>
            <a:chExt cx="4167188" cy="6918326"/>
          </a:xfrm>
        </p:grpSpPr>
        <p:grpSp>
          <p:nvGrpSpPr>
            <p:cNvPr id="6" name="Group 205"/>
            <p:cNvGrpSpPr/>
            <p:nvPr/>
          </p:nvGrpSpPr>
          <p:grpSpPr bwMode="auto">
            <a:xfrm>
              <a:off x="4027488" y="-30163"/>
              <a:ext cx="4167188" cy="6499225"/>
              <a:chOff x="2537" y="-19"/>
              <a:chExt cx="2625" cy="4094"/>
            </a:xfrm>
          </p:grpSpPr>
          <p:sp>
            <p:nvSpPr>
              <p:cNvPr id="164" name="Freeform 5"/>
              <p:cNvSpPr/>
              <p:nvPr/>
            </p:nvSpPr>
            <p:spPr bwMode="auto">
              <a:xfrm>
                <a:off x="4010" y="3510"/>
                <a:ext cx="753" cy="245"/>
              </a:xfrm>
              <a:custGeom>
                <a:avLst/>
                <a:gdLst>
                  <a:gd name="T0" fmla="*/ 252 w 313"/>
                  <a:gd name="T1" fmla="*/ 16 h 102"/>
                  <a:gd name="T2" fmla="*/ 197 w 313"/>
                  <a:gd name="T3" fmla="*/ 24 h 102"/>
                  <a:gd name="T4" fmla="*/ 74 w 313"/>
                  <a:gd name="T5" fmla="*/ 53 h 102"/>
                  <a:gd name="T6" fmla="*/ 17 w 313"/>
                  <a:gd name="T7" fmla="*/ 76 h 102"/>
                  <a:gd name="T8" fmla="*/ 24 w 313"/>
                  <a:gd name="T9" fmla="*/ 100 h 102"/>
                  <a:gd name="T10" fmla="*/ 72 w 313"/>
                  <a:gd name="T11" fmla="*/ 101 h 102"/>
                  <a:gd name="T12" fmla="*/ 174 w 313"/>
                  <a:gd name="T13" fmla="*/ 87 h 102"/>
                  <a:gd name="T14" fmla="*/ 213 w 313"/>
                  <a:gd name="T15" fmla="*/ 76 h 102"/>
                  <a:gd name="T16" fmla="*/ 230 w 313"/>
                  <a:gd name="T17" fmla="*/ 72 h 102"/>
                  <a:gd name="T18" fmla="*/ 245 w 313"/>
                  <a:gd name="T19" fmla="*/ 63 h 102"/>
                  <a:gd name="T20" fmla="*/ 279 w 313"/>
                  <a:gd name="T21" fmla="*/ 48 h 102"/>
                  <a:gd name="T22" fmla="*/ 307 w 313"/>
                  <a:gd name="T23" fmla="*/ 25 h 102"/>
                  <a:gd name="T24" fmla="*/ 252 w 313"/>
                  <a:gd name="T25" fmla="*/ 1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3" h="102">
                    <a:moveTo>
                      <a:pt x="252" y="16"/>
                    </a:moveTo>
                    <a:cubicBezTo>
                      <a:pt x="234" y="18"/>
                      <a:pt x="215" y="20"/>
                      <a:pt x="197" y="24"/>
                    </a:cubicBezTo>
                    <a:cubicBezTo>
                      <a:pt x="157" y="33"/>
                      <a:pt x="112" y="39"/>
                      <a:pt x="74" y="53"/>
                    </a:cubicBezTo>
                    <a:cubicBezTo>
                      <a:pt x="56" y="60"/>
                      <a:pt x="32" y="65"/>
                      <a:pt x="17" y="76"/>
                    </a:cubicBezTo>
                    <a:cubicBezTo>
                      <a:pt x="0" y="88"/>
                      <a:pt x="4" y="98"/>
                      <a:pt x="24" y="100"/>
                    </a:cubicBezTo>
                    <a:cubicBezTo>
                      <a:pt x="40" y="102"/>
                      <a:pt x="56" y="102"/>
                      <a:pt x="72" y="101"/>
                    </a:cubicBezTo>
                    <a:cubicBezTo>
                      <a:pt x="106" y="99"/>
                      <a:pt x="141" y="93"/>
                      <a:pt x="174" y="87"/>
                    </a:cubicBezTo>
                    <a:cubicBezTo>
                      <a:pt x="187" y="85"/>
                      <a:pt x="200" y="80"/>
                      <a:pt x="213" y="76"/>
                    </a:cubicBezTo>
                    <a:cubicBezTo>
                      <a:pt x="218" y="74"/>
                      <a:pt x="224" y="74"/>
                      <a:pt x="230" y="72"/>
                    </a:cubicBezTo>
                    <a:cubicBezTo>
                      <a:pt x="236" y="70"/>
                      <a:pt x="240" y="66"/>
                      <a:pt x="245" y="63"/>
                    </a:cubicBezTo>
                    <a:cubicBezTo>
                      <a:pt x="257" y="58"/>
                      <a:pt x="268" y="54"/>
                      <a:pt x="279" y="48"/>
                    </a:cubicBezTo>
                    <a:cubicBezTo>
                      <a:pt x="289" y="42"/>
                      <a:pt x="304" y="38"/>
                      <a:pt x="307" y="25"/>
                    </a:cubicBezTo>
                    <a:cubicBezTo>
                      <a:pt x="313" y="0"/>
                      <a:pt x="265" y="14"/>
                      <a:pt x="252" y="16"/>
                    </a:cubicBezTo>
                    <a:close/>
                  </a:path>
                </a:pathLst>
              </a:custGeom>
              <a:solidFill>
                <a:srgbClr val="794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5" name="Freeform 6"/>
              <p:cNvSpPr/>
              <p:nvPr/>
            </p:nvSpPr>
            <p:spPr bwMode="auto">
              <a:xfrm>
                <a:off x="3889" y="2911"/>
                <a:ext cx="301" cy="871"/>
              </a:xfrm>
              <a:custGeom>
                <a:avLst/>
                <a:gdLst>
                  <a:gd name="T0" fmla="*/ 1 w 125"/>
                  <a:gd name="T1" fmla="*/ 0 h 362"/>
                  <a:gd name="T2" fmla="*/ 1 w 125"/>
                  <a:gd name="T3" fmla="*/ 2 h 362"/>
                  <a:gd name="T4" fmla="*/ 62 w 125"/>
                  <a:gd name="T5" fmla="*/ 183 h 362"/>
                  <a:gd name="T6" fmla="*/ 122 w 125"/>
                  <a:gd name="T7" fmla="*/ 361 h 362"/>
                  <a:gd name="T8" fmla="*/ 124 w 125"/>
                  <a:gd name="T9" fmla="*/ 362 h 362"/>
                  <a:gd name="T10" fmla="*/ 125 w 125"/>
                  <a:gd name="T11" fmla="*/ 360 h 362"/>
                  <a:gd name="T12" fmla="*/ 65 w 125"/>
                  <a:gd name="T13" fmla="*/ 182 h 362"/>
                  <a:gd name="T14" fmla="*/ 3 w 125"/>
                  <a:gd name="T15" fmla="*/ 1 h 362"/>
                  <a:gd name="T16" fmla="*/ 1 w 125"/>
                  <a:gd name="T1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362">
                    <a:moveTo>
                      <a:pt x="1" y="0"/>
                    </a:moveTo>
                    <a:cubicBezTo>
                      <a:pt x="1" y="0"/>
                      <a:pt x="0" y="1"/>
                      <a:pt x="1" y="2"/>
                    </a:cubicBezTo>
                    <a:cubicBezTo>
                      <a:pt x="24" y="59"/>
                      <a:pt x="44" y="122"/>
                      <a:pt x="62" y="183"/>
                    </a:cubicBezTo>
                    <a:cubicBezTo>
                      <a:pt x="80" y="243"/>
                      <a:pt x="99" y="304"/>
                      <a:pt x="122" y="361"/>
                    </a:cubicBezTo>
                    <a:cubicBezTo>
                      <a:pt x="122" y="362"/>
                      <a:pt x="123" y="362"/>
                      <a:pt x="124" y="362"/>
                    </a:cubicBezTo>
                    <a:cubicBezTo>
                      <a:pt x="125" y="361"/>
                      <a:pt x="125" y="360"/>
                      <a:pt x="125" y="360"/>
                    </a:cubicBezTo>
                    <a:cubicBezTo>
                      <a:pt x="102" y="303"/>
                      <a:pt x="83" y="242"/>
                      <a:pt x="65" y="182"/>
                    </a:cubicBezTo>
                    <a:cubicBezTo>
                      <a:pt x="47" y="121"/>
                      <a:pt x="27" y="58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6" name="Freeform 7"/>
              <p:cNvSpPr/>
              <p:nvPr/>
            </p:nvSpPr>
            <p:spPr bwMode="auto">
              <a:xfrm>
                <a:off x="4455" y="2772"/>
                <a:ext cx="183" cy="904"/>
              </a:xfrm>
              <a:custGeom>
                <a:avLst/>
                <a:gdLst>
                  <a:gd name="T0" fmla="*/ 1 w 76"/>
                  <a:gd name="T1" fmla="*/ 0 h 376"/>
                  <a:gd name="T2" fmla="*/ 0 w 76"/>
                  <a:gd name="T3" fmla="*/ 2 h 376"/>
                  <a:gd name="T4" fmla="*/ 0 w 76"/>
                  <a:gd name="T5" fmla="*/ 2 h 376"/>
                  <a:gd name="T6" fmla="*/ 13 w 76"/>
                  <a:gd name="T7" fmla="*/ 70 h 376"/>
                  <a:gd name="T8" fmla="*/ 17 w 76"/>
                  <a:gd name="T9" fmla="*/ 102 h 376"/>
                  <a:gd name="T10" fmla="*/ 20 w 76"/>
                  <a:gd name="T11" fmla="*/ 121 h 376"/>
                  <a:gd name="T12" fmla="*/ 36 w 76"/>
                  <a:gd name="T13" fmla="*/ 200 h 376"/>
                  <a:gd name="T14" fmla="*/ 64 w 76"/>
                  <a:gd name="T15" fmla="*/ 327 h 376"/>
                  <a:gd name="T16" fmla="*/ 72 w 76"/>
                  <a:gd name="T17" fmla="*/ 372 h 376"/>
                  <a:gd name="T18" fmla="*/ 72 w 76"/>
                  <a:gd name="T19" fmla="*/ 373 h 376"/>
                  <a:gd name="T20" fmla="*/ 74 w 76"/>
                  <a:gd name="T21" fmla="*/ 376 h 376"/>
                  <a:gd name="T22" fmla="*/ 76 w 76"/>
                  <a:gd name="T23" fmla="*/ 373 h 376"/>
                  <a:gd name="T24" fmla="*/ 76 w 76"/>
                  <a:gd name="T25" fmla="*/ 373 h 376"/>
                  <a:gd name="T26" fmla="*/ 76 w 76"/>
                  <a:gd name="T27" fmla="*/ 373 h 376"/>
                  <a:gd name="T28" fmla="*/ 76 w 76"/>
                  <a:gd name="T29" fmla="*/ 372 h 376"/>
                  <a:gd name="T30" fmla="*/ 76 w 76"/>
                  <a:gd name="T31" fmla="*/ 370 h 376"/>
                  <a:gd name="T32" fmla="*/ 75 w 76"/>
                  <a:gd name="T33" fmla="*/ 368 h 376"/>
                  <a:gd name="T34" fmla="*/ 75 w 76"/>
                  <a:gd name="T35" fmla="*/ 368 h 376"/>
                  <a:gd name="T36" fmla="*/ 67 w 76"/>
                  <a:gd name="T37" fmla="*/ 326 h 376"/>
                  <a:gd name="T38" fmla="*/ 39 w 76"/>
                  <a:gd name="T39" fmla="*/ 199 h 376"/>
                  <a:gd name="T40" fmla="*/ 23 w 76"/>
                  <a:gd name="T41" fmla="*/ 121 h 376"/>
                  <a:gd name="T42" fmla="*/ 20 w 76"/>
                  <a:gd name="T43" fmla="*/ 102 h 376"/>
                  <a:gd name="T44" fmla="*/ 16 w 76"/>
                  <a:gd name="T45" fmla="*/ 70 h 376"/>
                  <a:gd name="T46" fmla="*/ 2 w 76"/>
                  <a:gd name="T47" fmla="*/ 1 h 376"/>
                  <a:gd name="T48" fmla="*/ 1 w 76"/>
                  <a:gd name="T4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" h="376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21"/>
                      <a:pt x="10" y="46"/>
                      <a:pt x="13" y="70"/>
                    </a:cubicBezTo>
                    <a:cubicBezTo>
                      <a:pt x="14" y="82"/>
                      <a:pt x="15" y="93"/>
                      <a:pt x="17" y="102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25" y="147"/>
                      <a:pt x="29" y="174"/>
                      <a:pt x="36" y="200"/>
                    </a:cubicBezTo>
                    <a:cubicBezTo>
                      <a:pt x="47" y="242"/>
                      <a:pt x="55" y="285"/>
                      <a:pt x="64" y="327"/>
                    </a:cubicBezTo>
                    <a:cubicBezTo>
                      <a:pt x="64" y="327"/>
                      <a:pt x="72" y="371"/>
                      <a:pt x="72" y="372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6"/>
                      <a:pt x="73" y="376"/>
                      <a:pt x="74" y="376"/>
                    </a:cubicBezTo>
                    <a:cubicBezTo>
                      <a:pt x="76" y="376"/>
                      <a:pt x="76" y="375"/>
                      <a:pt x="76" y="373"/>
                    </a:cubicBezTo>
                    <a:cubicBezTo>
                      <a:pt x="76" y="373"/>
                      <a:pt x="76" y="373"/>
                      <a:pt x="76" y="373"/>
                    </a:cubicBezTo>
                    <a:cubicBezTo>
                      <a:pt x="76" y="373"/>
                      <a:pt x="76" y="373"/>
                      <a:pt x="76" y="373"/>
                    </a:cubicBezTo>
                    <a:cubicBezTo>
                      <a:pt x="76" y="373"/>
                      <a:pt x="76" y="372"/>
                      <a:pt x="76" y="372"/>
                    </a:cubicBezTo>
                    <a:cubicBezTo>
                      <a:pt x="76" y="371"/>
                      <a:pt x="76" y="370"/>
                      <a:pt x="76" y="370"/>
                    </a:cubicBezTo>
                    <a:cubicBezTo>
                      <a:pt x="76" y="369"/>
                      <a:pt x="75" y="369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3" y="361"/>
                      <a:pt x="67" y="326"/>
                      <a:pt x="67" y="326"/>
                    </a:cubicBezTo>
                    <a:cubicBezTo>
                      <a:pt x="58" y="284"/>
                      <a:pt x="50" y="241"/>
                      <a:pt x="39" y="199"/>
                    </a:cubicBezTo>
                    <a:cubicBezTo>
                      <a:pt x="32" y="173"/>
                      <a:pt x="28" y="147"/>
                      <a:pt x="23" y="12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18" y="92"/>
                      <a:pt x="17" y="81"/>
                      <a:pt x="16" y="70"/>
                    </a:cubicBezTo>
                    <a:cubicBezTo>
                      <a:pt x="13" y="45"/>
                      <a:pt x="10" y="2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7" name="Freeform 8"/>
              <p:cNvSpPr/>
              <p:nvPr/>
            </p:nvSpPr>
            <p:spPr bwMode="auto">
              <a:xfrm>
                <a:off x="4746" y="3130"/>
                <a:ext cx="416" cy="344"/>
              </a:xfrm>
              <a:custGeom>
                <a:avLst/>
                <a:gdLst>
                  <a:gd name="T0" fmla="*/ 20 w 173"/>
                  <a:gd name="T1" fmla="*/ 119 h 143"/>
                  <a:gd name="T2" fmla="*/ 110 w 173"/>
                  <a:gd name="T3" fmla="*/ 74 h 143"/>
                  <a:gd name="T4" fmla="*/ 163 w 173"/>
                  <a:gd name="T5" fmla="*/ 32 h 143"/>
                  <a:gd name="T6" fmla="*/ 61 w 173"/>
                  <a:gd name="T7" fmla="*/ 131 h 143"/>
                  <a:gd name="T8" fmla="*/ 23 w 173"/>
                  <a:gd name="T9" fmla="*/ 142 h 143"/>
                  <a:gd name="T10" fmla="*/ 0 w 173"/>
                  <a:gd name="T11" fmla="*/ 14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3" h="143">
                    <a:moveTo>
                      <a:pt x="20" y="119"/>
                    </a:moveTo>
                    <a:cubicBezTo>
                      <a:pt x="59" y="119"/>
                      <a:pt x="83" y="98"/>
                      <a:pt x="110" y="74"/>
                    </a:cubicBezTo>
                    <a:cubicBezTo>
                      <a:pt x="124" y="62"/>
                      <a:pt x="154" y="0"/>
                      <a:pt x="163" y="32"/>
                    </a:cubicBezTo>
                    <a:cubicBezTo>
                      <a:pt x="173" y="71"/>
                      <a:pt x="91" y="122"/>
                      <a:pt x="61" y="131"/>
                    </a:cubicBezTo>
                    <a:cubicBezTo>
                      <a:pt x="48" y="135"/>
                      <a:pt x="36" y="140"/>
                      <a:pt x="23" y="142"/>
                    </a:cubicBezTo>
                    <a:cubicBezTo>
                      <a:pt x="15" y="143"/>
                      <a:pt x="8" y="141"/>
                      <a:pt x="0" y="142"/>
                    </a:cubicBezTo>
                  </a:path>
                </a:pathLst>
              </a:custGeom>
              <a:solidFill>
                <a:srgbClr val="F5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8" name="Freeform 9"/>
              <p:cNvSpPr/>
              <p:nvPr/>
            </p:nvSpPr>
            <p:spPr bwMode="auto">
              <a:xfrm>
                <a:off x="4717" y="3782"/>
                <a:ext cx="265" cy="293"/>
              </a:xfrm>
              <a:custGeom>
                <a:avLst/>
                <a:gdLst>
                  <a:gd name="T0" fmla="*/ 26 w 110"/>
                  <a:gd name="T1" fmla="*/ 2 h 122"/>
                  <a:gd name="T2" fmla="*/ 61 w 110"/>
                  <a:gd name="T3" fmla="*/ 20 h 122"/>
                  <a:gd name="T4" fmla="*/ 93 w 110"/>
                  <a:gd name="T5" fmla="*/ 41 h 122"/>
                  <a:gd name="T6" fmla="*/ 81 w 110"/>
                  <a:gd name="T7" fmla="*/ 110 h 122"/>
                  <a:gd name="T8" fmla="*/ 15 w 110"/>
                  <a:gd name="T9" fmla="*/ 77 h 122"/>
                  <a:gd name="T10" fmla="*/ 16 w 110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22">
                    <a:moveTo>
                      <a:pt x="26" y="2"/>
                    </a:moveTo>
                    <a:cubicBezTo>
                      <a:pt x="37" y="3"/>
                      <a:pt x="50" y="15"/>
                      <a:pt x="61" y="20"/>
                    </a:cubicBezTo>
                    <a:cubicBezTo>
                      <a:pt x="72" y="25"/>
                      <a:pt x="84" y="32"/>
                      <a:pt x="93" y="41"/>
                    </a:cubicBezTo>
                    <a:cubicBezTo>
                      <a:pt x="110" y="61"/>
                      <a:pt x="106" y="98"/>
                      <a:pt x="81" y="110"/>
                    </a:cubicBezTo>
                    <a:cubicBezTo>
                      <a:pt x="53" y="122"/>
                      <a:pt x="23" y="104"/>
                      <a:pt x="15" y="77"/>
                    </a:cubicBezTo>
                    <a:cubicBezTo>
                      <a:pt x="11" y="62"/>
                      <a:pt x="0" y="9"/>
                      <a:pt x="16" y="0"/>
                    </a:cubicBezTo>
                  </a:path>
                </a:pathLst>
              </a:custGeom>
              <a:solidFill>
                <a:srgbClr val="FA6F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9" name="Freeform 10"/>
              <p:cNvSpPr/>
              <p:nvPr/>
            </p:nvSpPr>
            <p:spPr bwMode="auto">
              <a:xfrm>
                <a:off x="2963" y="279"/>
                <a:ext cx="289" cy="75"/>
              </a:xfrm>
              <a:custGeom>
                <a:avLst/>
                <a:gdLst>
                  <a:gd name="T0" fmla="*/ 0 w 120"/>
                  <a:gd name="T1" fmla="*/ 14 h 31"/>
                  <a:gd name="T2" fmla="*/ 119 w 120"/>
                  <a:gd name="T3" fmla="*/ 31 h 31"/>
                  <a:gd name="T4" fmla="*/ 120 w 120"/>
                  <a:gd name="T5" fmla="*/ 14 h 31"/>
                  <a:gd name="T6" fmla="*/ 17 w 120"/>
                  <a:gd name="T7" fmla="*/ 0 h 31"/>
                  <a:gd name="T8" fmla="*/ 0 w 120"/>
                  <a:gd name="T9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31">
                    <a:moveTo>
                      <a:pt x="0" y="14"/>
                    </a:moveTo>
                    <a:cubicBezTo>
                      <a:pt x="119" y="31"/>
                      <a:pt x="119" y="31"/>
                      <a:pt x="119" y="31"/>
                    </a:cubicBezTo>
                    <a:cubicBezTo>
                      <a:pt x="119" y="25"/>
                      <a:pt x="120" y="20"/>
                      <a:pt x="120" y="1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5"/>
                      <a:pt x="5" y="9"/>
                      <a:pt x="0" y="1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0" name="Freeform 11"/>
              <p:cNvSpPr/>
              <p:nvPr/>
            </p:nvSpPr>
            <p:spPr bwMode="auto">
              <a:xfrm>
                <a:off x="3102" y="135"/>
                <a:ext cx="167" cy="89"/>
              </a:xfrm>
              <a:custGeom>
                <a:avLst/>
                <a:gdLst>
                  <a:gd name="T0" fmla="*/ 69 w 69"/>
                  <a:gd name="T1" fmla="*/ 17 h 37"/>
                  <a:gd name="T2" fmla="*/ 62 w 69"/>
                  <a:gd name="T3" fmla="*/ 11 h 37"/>
                  <a:gd name="T4" fmla="*/ 55 w 69"/>
                  <a:gd name="T5" fmla="*/ 0 h 37"/>
                  <a:gd name="T6" fmla="*/ 0 w 69"/>
                  <a:gd name="T7" fmla="*/ 31 h 37"/>
                  <a:gd name="T8" fmla="*/ 67 w 69"/>
                  <a:gd name="T9" fmla="*/ 37 h 37"/>
                  <a:gd name="T10" fmla="*/ 69 w 69"/>
                  <a:gd name="T11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37">
                    <a:moveTo>
                      <a:pt x="69" y="17"/>
                    </a:moveTo>
                    <a:cubicBezTo>
                      <a:pt x="67" y="15"/>
                      <a:pt x="65" y="13"/>
                      <a:pt x="62" y="11"/>
                    </a:cubicBezTo>
                    <a:cubicBezTo>
                      <a:pt x="61" y="7"/>
                      <a:pt x="57" y="4"/>
                      <a:pt x="55" y="0"/>
                    </a:cubicBezTo>
                    <a:cubicBezTo>
                      <a:pt x="36" y="9"/>
                      <a:pt x="17" y="19"/>
                      <a:pt x="0" y="31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0"/>
                      <a:pt x="68" y="24"/>
                      <a:pt x="69" y="17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1" name="Freeform 12"/>
              <p:cNvSpPr/>
              <p:nvPr/>
            </p:nvSpPr>
            <p:spPr bwMode="auto">
              <a:xfrm>
                <a:off x="3052" y="209"/>
                <a:ext cx="212" cy="60"/>
              </a:xfrm>
              <a:custGeom>
                <a:avLst/>
                <a:gdLst>
                  <a:gd name="T0" fmla="*/ 21 w 88"/>
                  <a:gd name="T1" fmla="*/ 0 h 25"/>
                  <a:gd name="T2" fmla="*/ 0 w 88"/>
                  <a:gd name="T3" fmla="*/ 13 h 25"/>
                  <a:gd name="T4" fmla="*/ 85 w 88"/>
                  <a:gd name="T5" fmla="*/ 25 h 25"/>
                  <a:gd name="T6" fmla="*/ 88 w 88"/>
                  <a:gd name="T7" fmla="*/ 6 h 25"/>
                  <a:gd name="T8" fmla="*/ 21 w 8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25">
                    <a:moveTo>
                      <a:pt x="21" y="0"/>
                    </a:moveTo>
                    <a:cubicBezTo>
                      <a:pt x="14" y="4"/>
                      <a:pt x="7" y="9"/>
                      <a:pt x="0" y="13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6" y="18"/>
                      <a:pt x="87" y="12"/>
                      <a:pt x="88" y="6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2" name="Freeform 13"/>
              <p:cNvSpPr/>
              <p:nvPr/>
            </p:nvSpPr>
            <p:spPr bwMode="auto">
              <a:xfrm>
                <a:off x="3004" y="241"/>
                <a:ext cx="252" cy="72"/>
              </a:xfrm>
              <a:custGeom>
                <a:avLst/>
                <a:gdLst>
                  <a:gd name="T0" fmla="*/ 20 w 105"/>
                  <a:gd name="T1" fmla="*/ 0 h 30"/>
                  <a:gd name="T2" fmla="*/ 0 w 105"/>
                  <a:gd name="T3" fmla="*/ 16 h 30"/>
                  <a:gd name="T4" fmla="*/ 103 w 105"/>
                  <a:gd name="T5" fmla="*/ 30 h 30"/>
                  <a:gd name="T6" fmla="*/ 105 w 105"/>
                  <a:gd name="T7" fmla="*/ 12 h 30"/>
                  <a:gd name="T8" fmla="*/ 20 w 10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">
                    <a:moveTo>
                      <a:pt x="20" y="0"/>
                    </a:moveTo>
                    <a:cubicBezTo>
                      <a:pt x="13" y="5"/>
                      <a:pt x="7" y="11"/>
                      <a:pt x="0" y="16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4" y="24"/>
                      <a:pt x="105" y="18"/>
                      <a:pt x="105" y="12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3" name="Freeform 14"/>
              <p:cNvSpPr/>
              <p:nvPr/>
            </p:nvSpPr>
            <p:spPr bwMode="auto">
              <a:xfrm>
                <a:off x="2922" y="313"/>
                <a:ext cx="327" cy="84"/>
              </a:xfrm>
              <a:custGeom>
                <a:avLst/>
                <a:gdLst>
                  <a:gd name="T0" fmla="*/ 0 w 136"/>
                  <a:gd name="T1" fmla="*/ 16 h 35"/>
                  <a:gd name="T2" fmla="*/ 135 w 136"/>
                  <a:gd name="T3" fmla="*/ 35 h 35"/>
                  <a:gd name="T4" fmla="*/ 136 w 136"/>
                  <a:gd name="T5" fmla="*/ 17 h 35"/>
                  <a:gd name="T6" fmla="*/ 17 w 136"/>
                  <a:gd name="T7" fmla="*/ 0 h 35"/>
                  <a:gd name="T8" fmla="*/ 0 w 136"/>
                  <a:gd name="T9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5">
                    <a:moveTo>
                      <a:pt x="0" y="16"/>
                    </a:moveTo>
                    <a:cubicBezTo>
                      <a:pt x="135" y="35"/>
                      <a:pt x="135" y="35"/>
                      <a:pt x="135" y="35"/>
                    </a:cubicBezTo>
                    <a:cubicBezTo>
                      <a:pt x="135" y="29"/>
                      <a:pt x="135" y="23"/>
                      <a:pt x="136" y="1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5"/>
                      <a:pt x="6" y="11"/>
                      <a:pt x="0" y="16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4" name="Freeform 15"/>
              <p:cNvSpPr/>
              <p:nvPr/>
            </p:nvSpPr>
            <p:spPr bwMode="auto">
              <a:xfrm>
                <a:off x="2891" y="351"/>
                <a:ext cx="356" cy="96"/>
              </a:xfrm>
              <a:custGeom>
                <a:avLst/>
                <a:gdLst>
                  <a:gd name="T0" fmla="*/ 0 w 148"/>
                  <a:gd name="T1" fmla="*/ 14 h 40"/>
                  <a:gd name="T2" fmla="*/ 146 w 148"/>
                  <a:gd name="T3" fmla="*/ 40 h 40"/>
                  <a:gd name="T4" fmla="*/ 148 w 148"/>
                  <a:gd name="T5" fmla="*/ 19 h 40"/>
                  <a:gd name="T6" fmla="*/ 13 w 148"/>
                  <a:gd name="T7" fmla="*/ 0 h 40"/>
                  <a:gd name="T8" fmla="*/ 0 w 148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40">
                    <a:moveTo>
                      <a:pt x="0" y="14"/>
                    </a:moveTo>
                    <a:cubicBezTo>
                      <a:pt x="146" y="40"/>
                      <a:pt x="146" y="40"/>
                      <a:pt x="146" y="40"/>
                    </a:cubicBezTo>
                    <a:cubicBezTo>
                      <a:pt x="147" y="33"/>
                      <a:pt x="147" y="26"/>
                      <a:pt x="148" y="1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5"/>
                      <a:pt x="4" y="9"/>
                      <a:pt x="0" y="1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5" name="Freeform 16"/>
              <p:cNvSpPr/>
              <p:nvPr/>
            </p:nvSpPr>
            <p:spPr bwMode="auto">
              <a:xfrm>
                <a:off x="2847" y="385"/>
                <a:ext cx="395" cy="98"/>
              </a:xfrm>
              <a:custGeom>
                <a:avLst/>
                <a:gdLst>
                  <a:gd name="T0" fmla="*/ 6 w 164"/>
                  <a:gd name="T1" fmla="*/ 13 h 41"/>
                  <a:gd name="T2" fmla="*/ 0 w 164"/>
                  <a:gd name="T3" fmla="*/ 21 h 41"/>
                  <a:gd name="T4" fmla="*/ 164 w 164"/>
                  <a:gd name="T5" fmla="*/ 41 h 41"/>
                  <a:gd name="T6" fmla="*/ 164 w 164"/>
                  <a:gd name="T7" fmla="*/ 26 h 41"/>
                  <a:gd name="T8" fmla="*/ 18 w 164"/>
                  <a:gd name="T9" fmla="*/ 0 h 41"/>
                  <a:gd name="T10" fmla="*/ 6 w 164"/>
                  <a:gd name="T11" fmla="*/ 1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41">
                    <a:moveTo>
                      <a:pt x="6" y="13"/>
                    </a:moveTo>
                    <a:cubicBezTo>
                      <a:pt x="4" y="16"/>
                      <a:pt x="2" y="18"/>
                      <a:pt x="0" y="21"/>
                    </a:cubicBezTo>
                    <a:cubicBezTo>
                      <a:pt x="164" y="41"/>
                      <a:pt x="164" y="41"/>
                      <a:pt x="164" y="41"/>
                    </a:cubicBezTo>
                    <a:cubicBezTo>
                      <a:pt x="164" y="36"/>
                      <a:pt x="164" y="31"/>
                      <a:pt x="164" y="2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4" y="4"/>
                      <a:pt x="10" y="9"/>
                      <a:pt x="6" y="13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6" name="Freeform 17"/>
              <p:cNvSpPr/>
              <p:nvPr/>
            </p:nvSpPr>
            <p:spPr bwMode="auto">
              <a:xfrm>
                <a:off x="2799" y="435"/>
                <a:ext cx="443" cy="101"/>
              </a:xfrm>
              <a:custGeom>
                <a:avLst/>
                <a:gdLst>
                  <a:gd name="T0" fmla="*/ 0 w 184"/>
                  <a:gd name="T1" fmla="*/ 25 h 42"/>
                  <a:gd name="T2" fmla="*/ 183 w 184"/>
                  <a:gd name="T3" fmla="*/ 42 h 42"/>
                  <a:gd name="T4" fmla="*/ 184 w 184"/>
                  <a:gd name="T5" fmla="*/ 20 h 42"/>
                  <a:gd name="T6" fmla="*/ 20 w 184"/>
                  <a:gd name="T7" fmla="*/ 0 h 42"/>
                  <a:gd name="T8" fmla="*/ 0 w 184"/>
                  <a:gd name="T9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42">
                    <a:moveTo>
                      <a:pt x="0" y="25"/>
                    </a:moveTo>
                    <a:cubicBezTo>
                      <a:pt x="183" y="42"/>
                      <a:pt x="183" y="42"/>
                      <a:pt x="183" y="42"/>
                    </a:cubicBezTo>
                    <a:cubicBezTo>
                      <a:pt x="184" y="35"/>
                      <a:pt x="184" y="28"/>
                      <a:pt x="184" y="2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8"/>
                      <a:pt x="6" y="17"/>
                      <a:pt x="0" y="2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7" name="Freeform 18"/>
              <p:cNvSpPr/>
              <p:nvPr/>
            </p:nvSpPr>
            <p:spPr bwMode="auto">
              <a:xfrm>
                <a:off x="2761" y="495"/>
                <a:ext cx="479" cy="84"/>
              </a:xfrm>
              <a:custGeom>
                <a:avLst/>
                <a:gdLst>
                  <a:gd name="T0" fmla="*/ 0 w 199"/>
                  <a:gd name="T1" fmla="*/ 23 h 35"/>
                  <a:gd name="T2" fmla="*/ 199 w 199"/>
                  <a:gd name="T3" fmla="*/ 35 h 35"/>
                  <a:gd name="T4" fmla="*/ 199 w 199"/>
                  <a:gd name="T5" fmla="*/ 17 h 35"/>
                  <a:gd name="T6" fmla="*/ 16 w 199"/>
                  <a:gd name="T7" fmla="*/ 0 h 35"/>
                  <a:gd name="T8" fmla="*/ 0 w 199"/>
                  <a:gd name="T9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35">
                    <a:moveTo>
                      <a:pt x="0" y="23"/>
                    </a:moveTo>
                    <a:cubicBezTo>
                      <a:pt x="199" y="35"/>
                      <a:pt x="199" y="35"/>
                      <a:pt x="199" y="35"/>
                    </a:cubicBezTo>
                    <a:cubicBezTo>
                      <a:pt x="199" y="29"/>
                      <a:pt x="199" y="23"/>
                      <a:pt x="199" y="1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8"/>
                      <a:pt x="5" y="15"/>
                      <a:pt x="0" y="23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8" name="Freeform 19"/>
              <p:cNvSpPr/>
              <p:nvPr/>
            </p:nvSpPr>
            <p:spPr bwMode="auto">
              <a:xfrm>
                <a:off x="2730" y="551"/>
                <a:ext cx="512" cy="72"/>
              </a:xfrm>
              <a:custGeom>
                <a:avLst/>
                <a:gdLst>
                  <a:gd name="T0" fmla="*/ 13 w 213"/>
                  <a:gd name="T1" fmla="*/ 0 h 30"/>
                  <a:gd name="T2" fmla="*/ 0 w 213"/>
                  <a:gd name="T3" fmla="*/ 19 h 30"/>
                  <a:gd name="T4" fmla="*/ 213 w 213"/>
                  <a:gd name="T5" fmla="*/ 30 h 30"/>
                  <a:gd name="T6" fmla="*/ 212 w 213"/>
                  <a:gd name="T7" fmla="*/ 12 h 30"/>
                  <a:gd name="T8" fmla="*/ 13 w 21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30">
                    <a:moveTo>
                      <a:pt x="13" y="0"/>
                    </a:moveTo>
                    <a:cubicBezTo>
                      <a:pt x="9" y="6"/>
                      <a:pt x="4" y="13"/>
                      <a:pt x="0" y="19"/>
                    </a:cubicBezTo>
                    <a:cubicBezTo>
                      <a:pt x="213" y="30"/>
                      <a:pt x="213" y="30"/>
                      <a:pt x="213" y="30"/>
                    </a:cubicBezTo>
                    <a:cubicBezTo>
                      <a:pt x="212" y="24"/>
                      <a:pt x="212" y="18"/>
                      <a:pt x="212" y="12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9" name="Freeform 20"/>
              <p:cNvSpPr/>
              <p:nvPr/>
            </p:nvSpPr>
            <p:spPr bwMode="auto">
              <a:xfrm>
                <a:off x="2643" y="596"/>
                <a:ext cx="601" cy="164"/>
              </a:xfrm>
              <a:custGeom>
                <a:avLst/>
                <a:gdLst>
                  <a:gd name="T0" fmla="*/ 249 w 250"/>
                  <a:gd name="T1" fmla="*/ 11 h 68"/>
                  <a:gd name="T2" fmla="*/ 36 w 250"/>
                  <a:gd name="T3" fmla="*/ 0 h 68"/>
                  <a:gd name="T4" fmla="*/ 0 w 250"/>
                  <a:gd name="T5" fmla="*/ 68 h 68"/>
                  <a:gd name="T6" fmla="*/ 250 w 250"/>
                  <a:gd name="T7" fmla="*/ 55 h 68"/>
                  <a:gd name="T8" fmla="*/ 249 w 250"/>
                  <a:gd name="T9" fmla="*/ 1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68">
                    <a:moveTo>
                      <a:pt x="249" y="11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23" y="22"/>
                      <a:pt x="11" y="45"/>
                      <a:pt x="0" y="68"/>
                    </a:cubicBezTo>
                    <a:cubicBezTo>
                      <a:pt x="250" y="55"/>
                      <a:pt x="250" y="55"/>
                      <a:pt x="250" y="55"/>
                    </a:cubicBezTo>
                    <a:cubicBezTo>
                      <a:pt x="249" y="40"/>
                      <a:pt x="249" y="26"/>
                      <a:pt x="249" y="11"/>
                    </a:cubicBezTo>
                    <a:close/>
                  </a:path>
                </a:pathLst>
              </a:custGeom>
              <a:solidFill>
                <a:srgbClr val="FF4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0" name="Freeform 21"/>
              <p:cNvSpPr/>
              <p:nvPr/>
            </p:nvSpPr>
            <p:spPr bwMode="auto">
              <a:xfrm>
                <a:off x="2537" y="1108"/>
                <a:ext cx="243" cy="512"/>
              </a:xfrm>
              <a:custGeom>
                <a:avLst/>
                <a:gdLst>
                  <a:gd name="T0" fmla="*/ 4 w 101"/>
                  <a:gd name="T1" fmla="*/ 0 h 213"/>
                  <a:gd name="T2" fmla="*/ 3 w 101"/>
                  <a:gd name="T3" fmla="*/ 99 h 213"/>
                  <a:gd name="T4" fmla="*/ 31 w 101"/>
                  <a:gd name="T5" fmla="*/ 213 h 213"/>
                  <a:gd name="T6" fmla="*/ 101 w 101"/>
                  <a:gd name="T7" fmla="*/ 198 h 213"/>
                  <a:gd name="T8" fmla="*/ 59 w 101"/>
                  <a:gd name="T9" fmla="*/ 9 h 213"/>
                  <a:gd name="T10" fmla="*/ 4 w 101"/>
                  <a:gd name="T11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213">
                    <a:moveTo>
                      <a:pt x="4" y="0"/>
                    </a:moveTo>
                    <a:cubicBezTo>
                      <a:pt x="0" y="32"/>
                      <a:pt x="0" y="65"/>
                      <a:pt x="3" y="99"/>
                    </a:cubicBezTo>
                    <a:cubicBezTo>
                      <a:pt x="8" y="139"/>
                      <a:pt x="17" y="177"/>
                      <a:pt x="31" y="213"/>
                    </a:cubicBezTo>
                    <a:cubicBezTo>
                      <a:pt x="101" y="198"/>
                      <a:pt x="101" y="198"/>
                      <a:pt x="101" y="198"/>
                    </a:cubicBezTo>
                    <a:cubicBezTo>
                      <a:pt x="77" y="138"/>
                      <a:pt x="64" y="74"/>
                      <a:pt x="59" y="9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1" name="Freeform 22"/>
              <p:cNvSpPr/>
              <p:nvPr/>
            </p:nvSpPr>
            <p:spPr bwMode="auto">
              <a:xfrm>
                <a:off x="2679" y="1130"/>
                <a:ext cx="296" cy="454"/>
              </a:xfrm>
              <a:custGeom>
                <a:avLst/>
                <a:gdLst>
                  <a:gd name="T0" fmla="*/ 0 w 123"/>
                  <a:gd name="T1" fmla="*/ 0 h 189"/>
                  <a:gd name="T2" fmla="*/ 42 w 123"/>
                  <a:gd name="T3" fmla="*/ 189 h 189"/>
                  <a:gd name="T4" fmla="*/ 123 w 123"/>
                  <a:gd name="T5" fmla="*/ 171 h 189"/>
                  <a:gd name="T6" fmla="*/ 74 w 123"/>
                  <a:gd name="T7" fmla="*/ 12 h 189"/>
                  <a:gd name="T8" fmla="*/ 0 w 123"/>
                  <a:gd name="T9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89">
                    <a:moveTo>
                      <a:pt x="0" y="0"/>
                    </a:moveTo>
                    <a:cubicBezTo>
                      <a:pt x="5" y="65"/>
                      <a:pt x="18" y="129"/>
                      <a:pt x="42" y="189"/>
                    </a:cubicBezTo>
                    <a:cubicBezTo>
                      <a:pt x="123" y="171"/>
                      <a:pt x="123" y="171"/>
                      <a:pt x="123" y="171"/>
                    </a:cubicBezTo>
                    <a:cubicBezTo>
                      <a:pt x="100" y="120"/>
                      <a:pt x="84" y="67"/>
                      <a:pt x="74" y="1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2" name="Freeform 23"/>
              <p:cNvSpPr/>
              <p:nvPr/>
            </p:nvSpPr>
            <p:spPr bwMode="auto">
              <a:xfrm>
                <a:off x="2857" y="1159"/>
                <a:ext cx="282" cy="382"/>
              </a:xfrm>
              <a:custGeom>
                <a:avLst/>
                <a:gdLst>
                  <a:gd name="T0" fmla="*/ 75 w 117"/>
                  <a:gd name="T1" fmla="*/ 13 h 159"/>
                  <a:gd name="T2" fmla="*/ 0 w 117"/>
                  <a:gd name="T3" fmla="*/ 0 h 159"/>
                  <a:gd name="T4" fmla="*/ 49 w 117"/>
                  <a:gd name="T5" fmla="*/ 159 h 159"/>
                  <a:gd name="T6" fmla="*/ 117 w 117"/>
                  <a:gd name="T7" fmla="*/ 144 h 159"/>
                  <a:gd name="T8" fmla="*/ 114 w 117"/>
                  <a:gd name="T9" fmla="*/ 136 h 159"/>
                  <a:gd name="T10" fmla="*/ 75 w 117"/>
                  <a:gd name="T11" fmla="*/ 13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159">
                    <a:moveTo>
                      <a:pt x="75" y="1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" y="55"/>
                      <a:pt x="26" y="108"/>
                      <a:pt x="49" y="159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16" y="142"/>
                      <a:pt x="115" y="139"/>
                      <a:pt x="114" y="136"/>
                    </a:cubicBezTo>
                    <a:cubicBezTo>
                      <a:pt x="96" y="96"/>
                      <a:pt x="82" y="55"/>
                      <a:pt x="75" y="13"/>
                    </a:cubicBez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3" name="Freeform 24"/>
              <p:cNvSpPr/>
              <p:nvPr/>
            </p:nvSpPr>
            <p:spPr bwMode="auto">
              <a:xfrm>
                <a:off x="3038" y="1190"/>
                <a:ext cx="329" cy="315"/>
              </a:xfrm>
              <a:custGeom>
                <a:avLst/>
                <a:gdLst>
                  <a:gd name="T0" fmla="*/ 122 w 137"/>
                  <a:gd name="T1" fmla="*/ 54 h 131"/>
                  <a:gd name="T2" fmla="*/ 114 w 137"/>
                  <a:gd name="T3" fmla="*/ 19 h 131"/>
                  <a:gd name="T4" fmla="*/ 0 w 137"/>
                  <a:gd name="T5" fmla="*/ 0 h 131"/>
                  <a:gd name="T6" fmla="*/ 39 w 137"/>
                  <a:gd name="T7" fmla="*/ 123 h 131"/>
                  <a:gd name="T8" fmla="*/ 42 w 137"/>
                  <a:gd name="T9" fmla="*/ 131 h 131"/>
                  <a:gd name="T10" fmla="*/ 137 w 137"/>
                  <a:gd name="T11" fmla="*/ 111 h 131"/>
                  <a:gd name="T12" fmla="*/ 122 w 137"/>
                  <a:gd name="T13" fmla="*/ 5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131">
                    <a:moveTo>
                      <a:pt x="122" y="54"/>
                    </a:moveTo>
                    <a:cubicBezTo>
                      <a:pt x="119" y="43"/>
                      <a:pt x="117" y="31"/>
                      <a:pt x="114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42"/>
                      <a:pt x="21" y="83"/>
                      <a:pt x="39" y="123"/>
                    </a:cubicBezTo>
                    <a:cubicBezTo>
                      <a:pt x="40" y="126"/>
                      <a:pt x="41" y="129"/>
                      <a:pt x="42" y="131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1" y="92"/>
                      <a:pt x="126" y="74"/>
                      <a:pt x="122" y="54"/>
                    </a:cubicBez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4" name="Freeform 25"/>
              <p:cNvSpPr/>
              <p:nvPr/>
            </p:nvSpPr>
            <p:spPr bwMode="auto">
              <a:xfrm>
                <a:off x="2612" y="1577"/>
                <a:ext cx="392" cy="435"/>
              </a:xfrm>
              <a:custGeom>
                <a:avLst/>
                <a:gdLst>
                  <a:gd name="T0" fmla="*/ 0 w 163"/>
                  <a:gd name="T1" fmla="*/ 15 h 178"/>
                  <a:gd name="T2" fmla="*/ 102 w 163"/>
                  <a:gd name="T3" fmla="*/ 178 h 178"/>
                  <a:gd name="T4" fmla="*/ 163 w 163"/>
                  <a:gd name="T5" fmla="*/ 155 h 178"/>
                  <a:gd name="T6" fmla="*/ 70 w 163"/>
                  <a:gd name="T7" fmla="*/ 0 h 178"/>
                  <a:gd name="T8" fmla="*/ 0 w 163"/>
                  <a:gd name="T9" fmla="*/ 1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78">
                    <a:moveTo>
                      <a:pt x="0" y="15"/>
                    </a:moveTo>
                    <a:cubicBezTo>
                      <a:pt x="23" y="75"/>
                      <a:pt x="59" y="130"/>
                      <a:pt x="102" y="178"/>
                    </a:cubicBezTo>
                    <a:cubicBezTo>
                      <a:pt x="163" y="155"/>
                      <a:pt x="163" y="155"/>
                      <a:pt x="163" y="155"/>
                    </a:cubicBezTo>
                    <a:cubicBezTo>
                      <a:pt x="123" y="109"/>
                      <a:pt x="92" y="56"/>
                      <a:pt x="70" y="0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5" name="Freeform 26"/>
              <p:cNvSpPr/>
              <p:nvPr/>
            </p:nvSpPr>
            <p:spPr bwMode="auto">
              <a:xfrm>
                <a:off x="2780" y="1512"/>
                <a:ext cx="409" cy="445"/>
              </a:xfrm>
              <a:custGeom>
                <a:avLst/>
                <a:gdLst>
                  <a:gd name="T0" fmla="*/ 0 w 170"/>
                  <a:gd name="T1" fmla="*/ 18 h 173"/>
                  <a:gd name="T2" fmla="*/ 93 w 170"/>
                  <a:gd name="T3" fmla="*/ 173 h 173"/>
                  <a:gd name="T4" fmla="*/ 170 w 170"/>
                  <a:gd name="T5" fmla="*/ 143 h 173"/>
                  <a:gd name="T6" fmla="*/ 81 w 170"/>
                  <a:gd name="T7" fmla="*/ 0 h 173"/>
                  <a:gd name="T8" fmla="*/ 0 w 170"/>
                  <a:gd name="T9" fmla="*/ 1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73">
                    <a:moveTo>
                      <a:pt x="0" y="18"/>
                    </a:moveTo>
                    <a:cubicBezTo>
                      <a:pt x="22" y="74"/>
                      <a:pt x="53" y="127"/>
                      <a:pt x="93" y="173"/>
                    </a:cubicBezTo>
                    <a:cubicBezTo>
                      <a:pt x="170" y="143"/>
                      <a:pt x="170" y="143"/>
                      <a:pt x="170" y="143"/>
                    </a:cubicBezTo>
                    <a:cubicBezTo>
                      <a:pt x="134" y="100"/>
                      <a:pt x="104" y="51"/>
                      <a:pt x="81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6" name="Freeform 27"/>
              <p:cNvSpPr/>
              <p:nvPr/>
            </p:nvSpPr>
            <p:spPr bwMode="auto">
              <a:xfrm>
                <a:off x="2975" y="1505"/>
                <a:ext cx="358" cy="380"/>
              </a:xfrm>
              <a:custGeom>
                <a:avLst/>
                <a:gdLst>
                  <a:gd name="T0" fmla="*/ 68 w 149"/>
                  <a:gd name="T1" fmla="*/ 0 h 158"/>
                  <a:gd name="T2" fmla="*/ 0 w 149"/>
                  <a:gd name="T3" fmla="*/ 15 h 158"/>
                  <a:gd name="T4" fmla="*/ 89 w 149"/>
                  <a:gd name="T5" fmla="*/ 158 h 158"/>
                  <a:gd name="T6" fmla="*/ 149 w 149"/>
                  <a:gd name="T7" fmla="*/ 135 h 158"/>
                  <a:gd name="T8" fmla="*/ 148 w 149"/>
                  <a:gd name="T9" fmla="*/ 134 h 158"/>
                  <a:gd name="T10" fmla="*/ 68 w 149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9" h="158">
                    <a:moveTo>
                      <a:pt x="68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3" y="66"/>
                      <a:pt x="53" y="115"/>
                      <a:pt x="89" y="158"/>
                    </a:cubicBezTo>
                    <a:cubicBezTo>
                      <a:pt x="149" y="135"/>
                      <a:pt x="149" y="135"/>
                      <a:pt x="149" y="135"/>
                    </a:cubicBezTo>
                    <a:cubicBezTo>
                      <a:pt x="148" y="135"/>
                      <a:pt x="148" y="134"/>
                      <a:pt x="148" y="134"/>
                    </a:cubicBezTo>
                    <a:cubicBezTo>
                      <a:pt x="115" y="90"/>
                      <a:pt x="90" y="48"/>
                      <a:pt x="68" y="0"/>
                    </a:cubicBez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7" name="Freeform 28"/>
              <p:cNvSpPr/>
              <p:nvPr/>
            </p:nvSpPr>
            <p:spPr bwMode="auto">
              <a:xfrm>
                <a:off x="3131" y="1431"/>
                <a:ext cx="365" cy="407"/>
              </a:xfrm>
              <a:custGeom>
                <a:avLst/>
                <a:gdLst>
                  <a:gd name="T0" fmla="*/ 95 w 152"/>
                  <a:gd name="T1" fmla="*/ 0 h 155"/>
                  <a:gd name="T2" fmla="*/ 0 w 152"/>
                  <a:gd name="T3" fmla="*/ 20 h 155"/>
                  <a:gd name="T4" fmla="*/ 80 w 152"/>
                  <a:gd name="T5" fmla="*/ 154 h 155"/>
                  <a:gd name="T6" fmla="*/ 81 w 152"/>
                  <a:gd name="T7" fmla="*/ 155 h 155"/>
                  <a:gd name="T8" fmla="*/ 152 w 152"/>
                  <a:gd name="T9" fmla="*/ 127 h 155"/>
                  <a:gd name="T10" fmla="*/ 95 w 15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155">
                    <a:moveTo>
                      <a:pt x="95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2" y="68"/>
                      <a:pt x="47" y="110"/>
                      <a:pt x="80" y="154"/>
                    </a:cubicBezTo>
                    <a:cubicBezTo>
                      <a:pt x="80" y="154"/>
                      <a:pt x="80" y="155"/>
                      <a:pt x="81" y="155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27" y="86"/>
                      <a:pt x="109" y="45"/>
                      <a:pt x="95" y="0"/>
                    </a:cubicBez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8" name="Freeform 29"/>
              <p:cNvSpPr/>
              <p:nvPr/>
            </p:nvSpPr>
            <p:spPr bwMode="auto">
              <a:xfrm>
                <a:off x="2857" y="1762"/>
                <a:ext cx="669" cy="301"/>
              </a:xfrm>
              <a:custGeom>
                <a:avLst/>
                <a:gdLst>
                  <a:gd name="T0" fmla="*/ 269 w 278"/>
                  <a:gd name="T1" fmla="*/ 0 h 125"/>
                  <a:gd name="T2" fmla="*/ 0 w 278"/>
                  <a:gd name="T3" fmla="*/ 104 h 125"/>
                  <a:gd name="T4" fmla="*/ 21 w 278"/>
                  <a:gd name="T5" fmla="*/ 125 h 125"/>
                  <a:gd name="T6" fmla="*/ 278 w 278"/>
                  <a:gd name="T7" fmla="*/ 14 h 125"/>
                  <a:gd name="T8" fmla="*/ 269 w 278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125">
                    <a:moveTo>
                      <a:pt x="269" y="0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7" y="111"/>
                      <a:pt x="14" y="118"/>
                      <a:pt x="21" y="125"/>
                    </a:cubicBezTo>
                    <a:cubicBezTo>
                      <a:pt x="278" y="14"/>
                      <a:pt x="278" y="14"/>
                      <a:pt x="278" y="14"/>
                    </a:cubicBezTo>
                    <a:cubicBezTo>
                      <a:pt x="275" y="9"/>
                      <a:pt x="272" y="5"/>
                      <a:pt x="269" y="0"/>
                    </a:cubicBezTo>
                    <a:close/>
                  </a:path>
                </a:pathLst>
              </a:custGeom>
              <a:solidFill>
                <a:srgbClr val="FF97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9" name="Freeform 30"/>
              <p:cNvSpPr/>
              <p:nvPr/>
            </p:nvSpPr>
            <p:spPr bwMode="auto">
              <a:xfrm>
                <a:off x="2908" y="1796"/>
                <a:ext cx="642" cy="303"/>
              </a:xfrm>
              <a:custGeom>
                <a:avLst/>
                <a:gdLst>
                  <a:gd name="T0" fmla="*/ 257 w 267"/>
                  <a:gd name="T1" fmla="*/ 0 h 126"/>
                  <a:gd name="T2" fmla="*/ 0 w 267"/>
                  <a:gd name="T3" fmla="*/ 111 h 126"/>
                  <a:gd name="T4" fmla="*/ 15 w 267"/>
                  <a:gd name="T5" fmla="*/ 126 h 126"/>
                  <a:gd name="T6" fmla="*/ 267 w 267"/>
                  <a:gd name="T7" fmla="*/ 15 h 126"/>
                  <a:gd name="T8" fmla="*/ 257 w 26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126">
                    <a:moveTo>
                      <a:pt x="257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5" y="116"/>
                      <a:pt x="10" y="121"/>
                      <a:pt x="15" y="126"/>
                    </a:cubicBezTo>
                    <a:cubicBezTo>
                      <a:pt x="267" y="15"/>
                      <a:pt x="267" y="15"/>
                      <a:pt x="267" y="15"/>
                    </a:cubicBezTo>
                    <a:cubicBezTo>
                      <a:pt x="263" y="10"/>
                      <a:pt x="260" y="5"/>
                      <a:pt x="257" y="0"/>
                    </a:cubicBezTo>
                    <a:close/>
                  </a:path>
                </a:pathLst>
              </a:custGeom>
              <a:solidFill>
                <a:srgbClr val="9A4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0" name="Freeform 31"/>
              <p:cNvSpPr/>
              <p:nvPr/>
            </p:nvSpPr>
            <p:spPr bwMode="auto">
              <a:xfrm>
                <a:off x="2944" y="1832"/>
                <a:ext cx="630" cy="310"/>
              </a:xfrm>
              <a:custGeom>
                <a:avLst/>
                <a:gdLst>
                  <a:gd name="T0" fmla="*/ 256 w 262"/>
                  <a:gd name="T1" fmla="*/ 6 h 129"/>
                  <a:gd name="T2" fmla="*/ 252 w 262"/>
                  <a:gd name="T3" fmla="*/ 0 h 129"/>
                  <a:gd name="T4" fmla="*/ 0 w 262"/>
                  <a:gd name="T5" fmla="*/ 111 h 129"/>
                  <a:gd name="T6" fmla="*/ 21 w 262"/>
                  <a:gd name="T7" fmla="*/ 129 h 129"/>
                  <a:gd name="T8" fmla="*/ 262 w 262"/>
                  <a:gd name="T9" fmla="*/ 13 h 129"/>
                  <a:gd name="T10" fmla="*/ 256 w 262"/>
                  <a:gd name="T11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29">
                    <a:moveTo>
                      <a:pt x="256" y="6"/>
                    </a:moveTo>
                    <a:cubicBezTo>
                      <a:pt x="255" y="4"/>
                      <a:pt x="253" y="2"/>
                      <a:pt x="252" y="0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7" y="117"/>
                      <a:pt x="14" y="123"/>
                      <a:pt x="21" y="129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0" y="11"/>
                      <a:pt x="258" y="9"/>
                      <a:pt x="256" y="6"/>
                    </a:cubicBezTo>
                    <a:close/>
                  </a:path>
                </a:pathLst>
              </a:custGeom>
              <a:solidFill>
                <a:srgbClr val="FF97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1" name="Freeform 32"/>
              <p:cNvSpPr/>
              <p:nvPr/>
            </p:nvSpPr>
            <p:spPr bwMode="auto">
              <a:xfrm>
                <a:off x="2994" y="1863"/>
                <a:ext cx="611" cy="327"/>
              </a:xfrm>
              <a:custGeom>
                <a:avLst/>
                <a:gdLst>
                  <a:gd name="T0" fmla="*/ 241 w 254"/>
                  <a:gd name="T1" fmla="*/ 0 h 136"/>
                  <a:gd name="T2" fmla="*/ 0 w 254"/>
                  <a:gd name="T3" fmla="*/ 116 h 136"/>
                  <a:gd name="T4" fmla="*/ 25 w 254"/>
                  <a:gd name="T5" fmla="*/ 136 h 136"/>
                  <a:gd name="T6" fmla="*/ 254 w 254"/>
                  <a:gd name="T7" fmla="*/ 13 h 136"/>
                  <a:gd name="T8" fmla="*/ 241 w 25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" h="136">
                    <a:moveTo>
                      <a:pt x="241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8" y="123"/>
                      <a:pt x="16" y="130"/>
                      <a:pt x="25" y="136"/>
                    </a:cubicBezTo>
                    <a:cubicBezTo>
                      <a:pt x="254" y="13"/>
                      <a:pt x="254" y="13"/>
                      <a:pt x="254" y="13"/>
                    </a:cubicBezTo>
                    <a:cubicBezTo>
                      <a:pt x="249" y="9"/>
                      <a:pt x="245" y="4"/>
                      <a:pt x="241" y="0"/>
                    </a:cubicBezTo>
                    <a:close/>
                  </a:path>
                </a:pathLst>
              </a:custGeom>
              <a:solidFill>
                <a:srgbClr val="9A4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2" name="Freeform 33"/>
              <p:cNvSpPr/>
              <p:nvPr/>
            </p:nvSpPr>
            <p:spPr bwMode="auto">
              <a:xfrm>
                <a:off x="3054" y="1894"/>
                <a:ext cx="568" cy="339"/>
              </a:xfrm>
              <a:custGeom>
                <a:avLst/>
                <a:gdLst>
                  <a:gd name="T0" fmla="*/ 229 w 236"/>
                  <a:gd name="T1" fmla="*/ 0 h 141"/>
                  <a:gd name="T2" fmla="*/ 0 w 236"/>
                  <a:gd name="T3" fmla="*/ 123 h 141"/>
                  <a:gd name="T4" fmla="*/ 24 w 236"/>
                  <a:gd name="T5" fmla="*/ 141 h 141"/>
                  <a:gd name="T6" fmla="*/ 236 w 236"/>
                  <a:gd name="T7" fmla="*/ 7 h 141"/>
                  <a:gd name="T8" fmla="*/ 229 w 236"/>
                  <a:gd name="T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41">
                    <a:moveTo>
                      <a:pt x="229" y="0"/>
                    </a:moveTo>
                    <a:cubicBezTo>
                      <a:pt x="0" y="123"/>
                      <a:pt x="0" y="123"/>
                      <a:pt x="0" y="123"/>
                    </a:cubicBezTo>
                    <a:cubicBezTo>
                      <a:pt x="8" y="129"/>
                      <a:pt x="16" y="135"/>
                      <a:pt x="24" y="141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4" y="4"/>
                      <a:pt x="231" y="2"/>
                      <a:pt x="229" y="0"/>
                    </a:cubicBezTo>
                    <a:close/>
                  </a:path>
                </a:pathLst>
              </a:custGeom>
              <a:solidFill>
                <a:srgbClr val="FF97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3" name="Freeform 34"/>
              <p:cNvSpPr/>
              <p:nvPr/>
            </p:nvSpPr>
            <p:spPr bwMode="auto">
              <a:xfrm>
                <a:off x="3112" y="1911"/>
                <a:ext cx="520" cy="351"/>
              </a:xfrm>
              <a:custGeom>
                <a:avLst/>
                <a:gdLst>
                  <a:gd name="T0" fmla="*/ 0 w 216"/>
                  <a:gd name="T1" fmla="*/ 134 h 146"/>
                  <a:gd name="T2" fmla="*/ 18 w 216"/>
                  <a:gd name="T3" fmla="*/ 146 h 146"/>
                  <a:gd name="T4" fmla="*/ 216 w 216"/>
                  <a:gd name="T5" fmla="*/ 4 h 146"/>
                  <a:gd name="T6" fmla="*/ 212 w 216"/>
                  <a:gd name="T7" fmla="*/ 0 h 146"/>
                  <a:gd name="T8" fmla="*/ 0 w 216"/>
                  <a:gd name="T9" fmla="*/ 13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146">
                    <a:moveTo>
                      <a:pt x="0" y="134"/>
                    </a:moveTo>
                    <a:cubicBezTo>
                      <a:pt x="6" y="138"/>
                      <a:pt x="12" y="142"/>
                      <a:pt x="18" y="146"/>
                    </a:cubicBezTo>
                    <a:cubicBezTo>
                      <a:pt x="216" y="4"/>
                      <a:pt x="216" y="4"/>
                      <a:pt x="216" y="4"/>
                    </a:cubicBezTo>
                    <a:cubicBezTo>
                      <a:pt x="215" y="2"/>
                      <a:pt x="213" y="1"/>
                      <a:pt x="212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9A4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4" name="Freeform 35"/>
              <p:cNvSpPr/>
              <p:nvPr/>
            </p:nvSpPr>
            <p:spPr bwMode="auto">
              <a:xfrm>
                <a:off x="3155" y="1921"/>
                <a:ext cx="782" cy="500"/>
              </a:xfrm>
              <a:custGeom>
                <a:avLst/>
                <a:gdLst>
                  <a:gd name="T0" fmla="*/ 209 w 325"/>
                  <a:gd name="T1" fmla="*/ 12 h 208"/>
                  <a:gd name="T2" fmla="*/ 198 w 325"/>
                  <a:gd name="T3" fmla="*/ 0 h 208"/>
                  <a:gd name="T4" fmla="*/ 0 w 325"/>
                  <a:gd name="T5" fmla="*/ 142 h 208"/>
                  <a:gd name="T6" fmla="*/ 83 w 325"/>
                  <a:gd name="T7" fmla="*/ 188 h 208"/>
                  <a:gd name="T8" fmla="*/ 126 w 325"/>
                  <a:gd name="T9" fmla="*/ 208 h 208"/>
                  <a:gd name="T10" fmla="*/ 325 w 325"/>
                  <a:gd name="T11" fmla="*/ 151 h 208"/>
                  <a:gd name="T12" fmla="*/ 209 w 325"/>
                  <a:gd name="T13" fmla="*/ 1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208">
                    <a:moveTo>
                      <a:pt x="209" y="12"/>
                    </a:moveTo>
                    <a:cubicBezTo>
                      <a:pt x="205" y="7"/>
                      <a:pt x="202" y="4"/>
                      <a:pt x="198" y="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27" y="159"/>
                      <a:pt x="54" y="175"/>
                      <a:pt x="83" y="188"/>
                    </a:cubicBezTo>
                    <a:cubicBezTo>
                      <a:pt x="97" y="194"/>
                      <a:pt x="111" y="201"/>
                      <a:pt x="126" y="208"/>
                    </a:cubicBezTo>
                    <a:cubicBezTo>
                      <a:pt x="325" y="151"/>
                      <a:pt x="325" y="151"/>
                      <a:pt x="325" y="151"/>
                    </a:cubicBezTo>
                    <a:cubicBezTo>
                      <a:pt x="284" y="107"/>
                      <a:pt x="245" y="64"/>
                      <a:pt x="209" y="12"/>
                    </a:cubicBezTo>
                    <a:close/>
                  </a:path>
                </a:pathLst>
              </a:custGeom>
              <a:solidFill>
                <a:srgbClr val="885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5" name="Freeform 36"/>
              <p:cNvSpPr/>
              <p:nvPr/>
            </p:nvSpPr>
            <p:spPr bwMode="auto">
              <a:xfrm>
                <a:off x="3459" y="2397"/>
                <a:ext cx="264" cy="156"/>
              </a:xfrm>
              <a:custGeom>
                <a:avLst/>
                <a:gdLst>
                  <a:gd name="T0" fmla="*/ 0 w 110"/>
                  <a:gd name="T1" fmla="*/ 10 h 65"/>
                  <a:gd name="T2" fmla="*/ 95 w 110"/>
                  <a:gd name="T3" fmla="*/ 65 h 65"/>
                  <a:gd name="T4" fmla="*/ 110 w 110"/>
                  <a:gd name="T5" fmla="*/ 56 h 65"/>
                  <a:gd name="T6" fmla="*/ 35 w 110"/>
                  <a:gd name="T7" fmla="*/ 0 h 65"/>
                  <a:gd name="T8" fmla="*/ 0 w 110"/>
                  <a:gd name="T9" fmla="*/ 1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65">
                    <a:moveTo>
                      <a:pt x="0" y="10"/>
                    </a:moveTo>
                    <a:cubicBezTo>
                      <a:pt x="33" y="26"/>
                      <a:pt x="65" y="43"/>
                      <a:pt x="95" y="65"/>
                    </a:cubicBezTo>
                    <a:cubicBezTo>
                      <a:pt x="110" y="56"/>
                      <a:pt x="110" y="56"/>
                      <a:pt x="110" y="56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6" name="Freeform 37"/>
              <p:cNvSpPr/>
              <p:nvPr/>
            </p:nvSpPr>
            <p:spPr bwMode="auto">
              <a:xfrm>
                <a:off x="3543" y="2373"/>
                <a:ext cx="224" cy="159"/>
              </a:xfrm>
              <a:custGeom>
                <a:avLst/>
                <a:gdLst>
                  <a:gd name="T0" fmla="*/ 0 w 224"/>
                  <a:gd name="T1" fmla="*/ 24 h 159"/>
                  <a:gd name="T2" fmla="*/ 180 w 224"/>
                  <a:gd name="T3" fmla="*/ 159 h 159"/>
                  <a:gd name="T4" fmla="*/ 224 w 224"/>
                  <a:gd name="T5" fmla="*/ 134 h 159"/>
                  <a:gd name="T6" fmla="*/ 77 w 224"/>
                  <a:gd name="T7" fmla="*/ 0 h 159"/>
                  <a:gd name="T8" fmla="*/ 0 w 224"/>
                  <a:gd name="T9" fmla="*/ 2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159">
                    <a:moveTo>
                      <a:pt x="0" y="24"/>
                    </a:moveTo>
                    <a:lnTo>
                      <a:pt x="180" y="159"/>
                    </a:lnTo>
                    <a:lnTo>
                      <a:pt x="224" y="134"/>
                    </a:lnTo>
                    <a:lnTo>
                      <a:pt x="7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8B1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7" name="Freeform 38"/>
              <p:cNvSpPr/>
              <p:nvPr/>
            </p:nvSpPr>
            <p:spPr bwMode="auto">
              <a:xfrm>
                <a:off x="3699" y="2327"/>
                <a:ext cx="157" cy="161"/>
              </a:xfrm>
              <a:custGeom>
                <a:avLst/>
                <a:gdLst>
                  <a:gd name="T0" fmla="*/ 0 w 157"/>
                  <a:gd name="T1" fmla="*/ 24 h 161"/>
                  <a:gd name="T2" fmla="*/ 106 w 157"/>
                  <a:gd name="T3" fmla="*/ 161 h 161"/>
                  <a:gd name="T4" fmla="*/ 157 w 157"/>
                  <a:gd name="T5" fmla="*/ 132 h 161"/>
                  <a:gd name="T6" fmla="*/ 82 w 157"/>
                  <a:gd name="T7" fmla="*/ 0 h 161"/>
                  <a:gd name="T8" fmla="*/ 0 w 157"/>
                  <a:gd name="T9" fmla="*/ 2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61">
                    <a:moveTo>
                      <a:pt x="0" y="24"/>
                    </a:moveTo>
                    <a:lnTo>
                      <a:pt x="106" y="161"/>
                    </a:lnTo>
                    <a:lnTo>
                      <a:pt x="157" y="132"/>
                    </a:lnTo>
                    <a:lnTo>
                      <a:pt x="82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8B1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8" name="Freeform 39"/>
              <p:cNvSpPr/>
              <p:nvPr/>
            </p:nvSpPr>
            <p:spPr bwMode="auto">
              <a:xfrm>
                <a:off x="3781" y="2284"/>
                <a:ext cx="236" cy="175"/>
              </a:xfrm>
              <a:custGeom>
                <a:avLst/>
                <a:gdLst>
                  <a:gd name="T0" fmla="*/ 65 w 98"/>
                  <a:gd name="T1" fmla="*/ 0 h 73"/>
                  <a:gd name="T2" fmla="*/ 0 w 98"/>
                  <a:gd name="T3" fmla="*/ 18 h 73"/>
                  <a:gd name="T4" fmla="*/ 31 w 98"/>
                  <a:gd name="T5" fmla="*/ 73 h 73"/>
                  <a:gd name="T6" fmla="*/ 98 w 98"/>
                  <a:gd name="T7" fmla="*/ 36 h 73"/>
                  <a:gd name="T8" fmla="*/ 65 w 98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3">
                    <a:moveTo>
                      <a:pt x="65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87" y="24"/>
                      <a:pt x="76" y="12"/>
                      <a:pt x="65" y="0"/>
                    </a:cubicBezTo>
                    <a:close/>
                  </a:path>
                </a:pathLst>
              </a:custGeom>
              <a:solidFill>
                <a:srgbClr val="FF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9" name="Freeform 40"/>
              <p:cNvSpPr/>
              <p:nvPr/>
            </p:nvSpPr>
            <p:spPr bwMode="auto">
              <a:xfrm>
                <a:off x="3620" y="2351"/>
                <a:ext cx="185" cy="156"/>
              </a:xfrm>
              <a:custGeom>
                <a:avLst/>
                <a:gdLst>
                  <a:gd name="T0" fmla="*/ 0 w 185"/>
                  <a:gd name="T1" fmla="*/ 22 h 156"/>
                  <a:gd name="T2" fmla="*/ 147 w 185"/>
                  <a:gd name="T3" fmla="*/ 156 h 156"/>
                  <a:gd name="T4" fmla="*/ 185 w 185"/>
                  <a:gd name="T5" fmla="*/ 137 h 156"/>
                  <a:gd name="T6" fmla="*/ 79 w 185"/>
                  <a:gd name="T7" fmla="*/ 0 h 156"/>
                  <a:gd name="T8" fmla="*/ 0 w 185"/>
                  <a:gd name="T9" fmla="*/ 2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156">
                    <a:moveTo>
                      <a:pt x="0" y="22"/>
                    </a:moveTo>
                    <a:lnTo>
                      <a:pt x="147" y="156"/>
                    </a:lnTo>
                    <a:lnTo>
                      <a:pt x="185" y="137"/>
                    </a:lnTo>
                    <a:lnTo>
                      <a:pt x="79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0" name="Freeform 41"/>
              <p:cNvSpPr/>
              <p:nvPr/>
            </p:nvSpPr>
            <p:spPr bwMode="auto">
              <a:xfrm>
                <a:off x="3687" y="2370"/>
                <a:ext cx="518" cy="366"/>
              </a:xfrm>
              <a:custGeom>
                <a:avLst/>
                <a:gdLst>
                  <a:gd name="T0" fmla="*/ 137 w 215"/>
                  <a:gd name="T1" fmla="*/ 0 h 152"/>
                  <a:gd name="T2" fmla="*/ 0 w 215"/>
                  <a:gd name="T3" fmla="*/ 76 h 152"/>
                  <a:gd name="T4" fmla="*/ 9 w 215"/>
                  <a:gd name="T5" fmla="*/ 83 h 152"/>
                  <a:gd name="T6" fmla="*/ 54 w 215"/>
                  <a:gd name="T7" fmla="*/ 146 h 152"/>
                  <a:gd name="T8" fmla="*/ 55 w 215"/>
                  <a:gd name="T9" fmla="*/ 150 h 152"/>
                  <a:gd name="T10" fmla="*/ 215 w 215"/>
                  <a:gd name="T11" fmla="*/ 133 h 152"/>
                  <a:gd name="T12" fmla="*/ 152 w 215"/>
                  <a:gd name="T13" fmla="*/ 15 h 152"/>
                  <a:gd name="T14" fmla="*/ 137 w 215"/>
                  <a:gd name="T15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5" h="152">
                    <a:moveTo>
                      <a:pt x="137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3" y="78"/>
                      <a:pt x="6" y="80"/>
                      <a:pt x="9" y="83"/>
                    </a:cubicBezTo>
                    <a:cubicBezTo>
                      <a:pt x="30" y="100"/>
                      <a:pt x="44" y="121"/>
                      <a:pt x="54" y="146"/>
                    </a:cubicBezTo>
                    <a:cubicBezTo>
                      <a:pt x="54" y="147"/>
                      <a:pt x="55" y="149"/>
                      <a:pt x="55" y="150"/>
                    </a:cubicBezTo>
                    <a:cubicBezTo>
                      <a:pt x="106" y="152"/>
                      <a:pt x="162" y="148"/>
                      <a:pt x="215" y="133"/>
                    </a:cubicBezTo>
                    <a:cubicBezTo>
                      <a:pt x="202" y="90"/>
                      <a:pt x="183" y="49"/>
                      <a:pt x="152" y="15"/>
                    </a:cubicBezTo>
                    <a:cubicBezTo>
                      <a:pt x="147" y="10"/>
                      <a:pt x="142" y="5"/>
                      <a:pt x="137" y="0"/>
                    </a:cubicBezTo>
                    <a:close/>
                  </a:path>
                </a:pathLst>
              </a:custGeom>
              <a:solidFill>
                <a:srgbClr val="906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1" name="Freeform 42"/>
              <p:cNvSpPr/>
              <p:nvPr/>
            </p:nvSpPr>
            <p:spPr bwMode="auto">
              <a:xfrm>
                <a:off x="2547" y="729"/>
                <a:ext cx="765" cy="507"/>
              </a:xfrm>
              <a:custGeom>
                <a:avLst/>
                <a:gdLst>
                  <a:gd name="T0" fmla="*/ 290 w 318"/>
                  <a:gd name="T1" fmla="*/ 0 h 211"/>
                  <a:gd name="T2" fmla="*/ 40 w 318"/>
                  <a:gd name="T3" fmla="*/ 13 h 211"/>
                  <a:gd name="T4" fmla="*/ 0 w 318"/>
                  <a:gd name="T5" fmla="*/ 158 h 211"/>
                  <a:gd name="T6" fmla="*/ 318 w 318"/>
                  <a:gd name="T7" fmla="*/ 211 h 211"/>
                  <a:gd name="T8" fmla="*/ 290 w 318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211">
                    <a:moveTo>
                      <a:pt x="290" y="0"/>
                    </a:moveTo>
                    <a:cubicBezTo>
                      <a:pt x="40" y="13"/>
                      <a:pt x="40" y="13"/>
                      <a:pt x="40" y="13"/>
                    </a:cubicBezTo>
                    <a:cubicBezTo>
                      <a:pt x="20" y="59"/>
                      <a:pt x="6" y="107"/>
                      <a:pt x="0" y="158"/>
                    </a:cubicBezTo>
                    <a:cubicBezTo>
                      <a:pt x="318" y="211"/>
                      <a:pt x="318" y="211"/>
                      <a:pt x="318" y="211"/>
                    </a:cubicBezTo>
                    <a:cubicBezTo>
                      <a:pt x="304" y="141"/>
                      <a:pt x="294" y="70"/>
                      <a:pt x="290" y="0"/>
                    </a:cubicBezTo>
                    <a:close/>
                  </a:path>
                </a:pathLst>
              </a:custGeom>
              <a:solidFill>
                <a:srgbClr val="AC7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2" name="Freeform 43"/>
              <p:cNvSpPr/>
              <p:nvPr/>
            </p:nvSpPr>
            <p:spPr bwMode="auto">
              <a:xfrm>
                <a:off x="3235" y="-19"/>
                <a:ext cx="1155" cy="586"/>
              </a:xfrm>
              <a:custGeom>
                <a:avLst/>
                <a:gdLst>
                  <a:gd name="T0" fmla="*/ 480 w 480"/>
                  <a:gd name="T1" fmla="*/ 70 h 244"/>
                  <a:gd name="T2" fmla="*/ 464 w 480"/>
                  <a:gd name="T3" fmla="*/ 61 h 244"/>
                  <a:gd name="T4" fmla="*/ 185 w 480"/>
                  <a:gd name="T5" fmla="*/ 11 h 244"/>
                  <a:gd name="T6" fmla="*/ 0 w 480"/>
                  <a:gd name="T7" fmla="*/ 64 h 244"/>
                  <a:gd name="T8" fmla="*/ 7 w 480"/>
                  <a:gd name="T9" fmla="*/ 75 h 244"/>
                  <a:gd name="T10" fmla="*/ 48 w 480"/>
                  <a:gd name="T11" fmla="*/ 113 h 244"/>
                  <a:gd name="T12" fmla="*/ 152 w 480"/>
                  <a:gd name="T13" fmla="*/ 244 h 244"/>
                  <a:gd name="T14" fmla="*/ 445 w 480"/>
                  <a:gd name="T15" fmla="*/ 87 h 244"/>
                  <a:gd name="T16" fmla="*/ 480 w 480"/>
                  <a:gd name="T17" fmla="*/ 7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0" h="244">
                    <a:moveTo>
                      <a:pt x="480" y="70"/>
                    </a:moveTo>
                    <a:cubicBezTo>
                      <a:pt x="475" y="67"/>
                      <a:pt x="469" y="64"/>
                      <a:pt x="464" y="61"/>
                    </a:cubicBezTo>
                    <a:cubicBezTo>
                      <a:pt x="384" y="20"/>
                      <a:pt x="276" y="0"/>
                      <a:pt x="185" y="11"/>
                    </a:cubicBezTo>
                    <a:cubicBezTo>
                      <a:pt x="122" y="19"/>
                      <a:pt x="59" y="36"/>
                      <a:pt x="0" y="64"/>
                    </a:cubicBezTo>
                    <a:cubicBezTo>
                      <a:pt x="2" y="68"/>
                      <a:pt x="6" y="71"/>
                      <a:pt x="7" y="75"/>
                    </a:cubicBezTo>
                    <a:cubicBezTo>
                      <a:pt x="22" y="89"/>
                      <a:pt x="38" y="97"/>
                      <a:pt x="48" y="113"/>
                    </a:cubicBezTo>
                    <a:cubicBezTo>
                      <a:pt x="85" y="157"/>
                      <a:pt x="120" y="200"/>
                      <a:pt x="152" y="244"/>
                    </a:cubicBezTo>
                    <a:cubicBezTo>
                      <a:pt x="250" y="191"/>
                      <a:pt x="343" y="135"/>
                      <a:pt x="445" y="87"/>
                    </a:cubicBezTo>
                    <a:cubicBezTo>
                      <a:pt x="457" y="82"/>
                      <a:pt x="469" y="76"/>
                      <a:pt x="480" y="70"/>
                    </a:cubicBezTo>
                    <a:close/>
                  </a:path>
                </a:pathLst>
              </a:custGeom>
              <a:solidFill>
                <a:srgbClr val="814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3" name="Freeform 44"/>
              <p:cNvSpPr/>
              <p:nvPr/>
            </p:nvSpPr>
            <p:spPr bwMode="auto">
              <a:xfrm>
                <a:off x="3601" y="149"/>
                <a:ext cx="1301" cy="849"/>
              </a:xfrm>
              <a:custGeom>
                <a:avLst/>
                <a:gdLst>
                  <a:gd name="T0" fmla="*/ 537 w 541"/>
                  <a:gd name="T1" fmla="*/ 191 h 353"/>
                  <a:gd name="T2" fmla="*/ 328 w 541"/>
                  <a:gd name="T3" fmla="*/ 0 h 353"/>
                  <a:gd name="T4" fmla="*/ 293 w 541"/>
                  <a:gd name="T5" fmla="*/ 17 h 353"/>
                  <a:gd name="T6" fmla="*/ 0 w 541"/>
                  <a:gd name="T7" fmla="*/ 174 h 353"/>
                  <a:gd name="T8" fmla="*/ 93 w 541"/>
                  <a:gd name="T9" fmla="*/ 331 h 353"/>
                  <a:gd name="T10" fmla="*/ 102 w 541"/>
                  <a:gd name="T11" fmla="*/ 353 h 353"/>
                  <a:gd name="T12" fmla="*/ 541 w 541"/>
                  <a:gd name="T13" fmla="*/ 198 h 353"/>
                  <a:gd name="T14" fmla="*/ 537 w 541"/>
                  <a:gd name="T15" fmla="*/ 191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1" h="353">
                    <a:moveTo>
                      <a:pt x="537" y="191"/>
                    </a:moveTo>
                    <a:cubicBezTo>
                      <a:pt x="483" y="113"/>
                      <a:pt x="412" y="46"/>
                      <a:pt x="328" y="0"/>
                    </a:cubicBezTo>
                    <a:cubicBezTo>
                      <a:pt x="317" y="6"/>
                      <a:pt x="305" y="12"/>
                      <a:pt x="293" y="17"/>
                    </a:cubicBezTo>
                    <a:cubicBezTo>
                      <a:pt x="191" y="65"/>
                      <a:pt x="98" y="121"/>
                      <a:pt x="0" y="174"/>
                    </a:cubicBezTo>
                    <a:cubicBezTo>
                      <a:pt x="35" y="224"/>
                      <a:pt x="67" y="275"/>
                      <a:pt x="93" y="331"/>
                    </a:cubicBezTo>
                    <a:cubicBezTo>
                      <a:pt x="96" y="338"/>
                      <a:pt x="99" y="345"/>
                      <a:pt x="102" y="353"/>
                    </a:cubicBezTo>
                    <a:cubicBezTo>
                      <a:pt x="541" y="198"/>
                      <a:pt x="541" y="198"/>
                      <a:pt x="541" y="198"/>
                    </a:cubicBezTo>
                    <a:cubicBezTo>
                      <a:pt x="540" y="196"/>
                      <a:pt x="538" y="194"/>
                      <a:pt x="537" y="191"/>
                    </a:cubicBezTo>
                    <a:close/>
                  </a:path>
                </a:pathLst>
              </a:custGeom>
              <a:solidFill>
                <a:srgbClr val="816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4" name="Freeform 45"/>
              <p:cNvSpPr/>
              <p:nvPr/>
            </p:nvSpPr>
            <p:spPr bwMode="auto">
              <a:xfrm>
                <a:off x="3846" y="625"/>
                <a:ext cx="1080" cy="426"/>
              </a:xfrm>
              <a:custGeom>
                <a:avLst/>
                <a:gdLst>
                  <a:gd name="T0" fmla="*/ 439 w 449"/>
                  <a:gd name="T1" fmla="*/ 0 h 177"/>
                  <a:gd name="T2" fmla="*/ 0 w 449"/>
                  <a:gd name="T3" fmla="*/ 155 h 177"/>
                  <a:gd name="T4" fmla="*/ 10 w 449"/>
                  <a:gd name="T5" fmla="*/ 177 h 177"/>
                  <a:gd name="T6" fmla="*/ 449 w 449"/>
                  <a:gd name="T7" fmla="*/ 16 h 177"/>
                  <a:gd name="T8" fmla="*/ 439 w 449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177">
                    <a:moveTo>
                      <a:pt x="439" y="0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4" y="162"/>
                      <a:pt x="7" y="170"/>
                      <a:pt x="10" y="177"/>
                    </a:cubicBezTo>
                    <a:cubicBezTo>
                      <a:pt x="449" y="16"/>
                      <a:pt x="449" y="16"/>
                      <a:pt x="449" y="16"/>
                    </a:cubicBezTo>
                    <a:cubicBezTo>
                      <a:pt x="446" y="10"/>
                      <a:pt x="442" y="5"/>
                      <a:pt x="439" y="0"/>
                    </a:cubicBezTo>
                    <a:close/>
                  </a:path>
                </a:pathLst>
              </a:custGeom>
              <a:solidFill>
                <a:srgbClr val="EB60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5" name="Freeform 46"/>
              <p:cNvSpPr/>
              <p:nvPr/>
            </p:nvSpPr>
            <p:spPr bwMode="auto">
              <a:xfrm>
                <a:off x="3870" y="664"/>
                <a:ext cx="1083" cy="437"/>
              </a:xfrm>
              <a:custGeom>
                <a:avLst/>
                <a:gdLst>
                  <a:gd name="T0" fmla="*/ 439 w 450"/>
                  <a:gd name="T1" fmla="*/ 0 h 182"/>
                  <a:gd name="T2" fmla="*/ 0 w 450"/>
                  <a:gd name="T3" fmla="*/ 161 h 182"/>
                  <a:gd name="T4" fmla="*/ 10 w 450"/>
                  <a:gd name="T5" fmla="*/ 182 h 182"/>
                  <a:gd name="T6" fmla="*/ 450 w 450"/>
                  <a:gd name="T7" fmla="*/ 22 h 182"/>
                  <a:gd name="T8" fmla="*/ 439 w 450"/>
                  <a:gd name="T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0" h="182">
                    <a:moveTo>
                      <a:pt x="439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4" y="168"/>
                      <a:pt x="7" y="175"/>
                      <a:pt x="10" y="182"/>
                    </a:cubicBezTo>
                    <a:cubicBezTo>
                      <a:pt x="450" y="22"/>
                      <a:pt x="450" y="22"/>
                      <a:pt x="450" y="22"/>
                    </a:cubicBezTo>
                    <a:cubicBezTo>
                      <a:pt x="447" y="14"/>
                      <a:pt x="443" y="7"/>
                      <a:pt x="439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6" name="Freeform 47"/>
              <p:cNvSpPr/>
              <p:nvPr/>
            </p:nvSpPr>
            <p:spPr bwMode="auto">
              <a:xfrm>
                <a:off x="3894" y="717"/>
                <a:ext cx="1078" cy="437"/>
              </a:xfrm>
              <a:custGeom>
                <a:avLst/>
                <a:gdLst>
                  <a:gd name="T0" fmla="*/ 440 w 448"/>
                  <a:gd name="T1" fmla="*/ 0 h 182"/>
                  <a:gd name="T2" fmla="*/ 0 w 448"/>
                  <a:gd name="T3" fmla="*/ 160 h 182"/>
                  <a:gd name="T4" fmla="*/ 9 w 448"/>
                  <a:gd name="T5" fmla="*/ 182 h 182"/>
                  <a:gd name="T6" fmla="*/ 448 w 448"/>
                  <a:gd name="T7" fmla="*/ 17 h 182"/>
                  <a:gd name="T8" fmla="*/ 440 w 448"/>
                  <a:gd name="T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182">
                    <a:moveTo>
                      <a:pt x="440" y="0"/>
                    </a:moveTo>
                    <a:cubicBezTo>
                      <a:pt x="0" y="160"/>
                      <a:pt x="0" y="160"/>
                      <a:pt x="0" y="160"/>
                    </a:cubicBezTo>
                    <a:cubicBezTo>
                      <a:pt x="3" y="167"/>
                      <a:pt x="6" y="175"/>
                      <a:pt x="9" y="182"/>
                    </a:cubicBezTo>
                    <a:cubicBezTo>
                      <a:pt x="448" y="17"/>
                      <a:pt x="448" y="17"/>
                      <a:pt x="448" y="17"/>
                    </a:cubicBezTo>
                    <a:cubicBezTo>
                      <a:pt x="446" y="11"/>
                      <a:pt x="443" y="5"/>
                      <a:pt x="440" y="0"/>
                    </a:cubicBezTo>
                    <a:close/>
                  </a:path>
                </a:pathLst>
              </a:custGeom>
              <a:solidFill>
                <a:srgbClr val="EB60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7" name="Freeform 48"/>
              <p:cNvSpPr/>
              <p:nvPr/>
            </p:nvSpPr>
            <p:spPr bwMode="auto">
              <a:xfrm>
                <a:off x="3916" y="757"/>
                <a:ext cx="1075" cy="472"/>
              </a:xfrm>
              <a:custGeom>
                <a:avLst/>
                <a:gdLst>
                  <a:gd name="T0" fmla="*/ 447 w 447"/>
                  <a:gd name="T1" fmla="*/ 17 h 196"/>
                  <a:gd name="T2" fmla="*/ 439 w 447"/>
                  <a:gd name="T3" fmla="*/ 0 h 196"/>
                  <a:gd name="T4" fmla="*/ 0 w 447"/>
                  <a:gd name="T5" fmla="*/ 165 h 196"/>
                  <a:gd name="T6" fmla="*/ 14 w 447"/>
                  <a:gd name="T7" fmla="*/ 196 h 196"/>
                  <a:gd name="T8" fmla="*/ 447 w 447"/>
                  <a:gd name="T9" fmla="*/ 1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7" h="196">
                    <a:moveTo>
                      <a:pt x="447" y="17"/>
                    </a:moveTo>
                    <a:cubicBezTo>
                      <a:pt x="444" y="11"/>
                      <a:pt x="442" y="5"/>
                      <a:pt x="439" y="0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5" y="175"/>
                      <a:pt x="9" y="186"/>
                      <a:pt x="14" y="196"/>
                    </a:cubicBezTo>
                    <a:lnTo>
                      <a:pt x="447" y="17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8" name="Freeform 49"/>
              <p:cNvSpPr/>
              <p:nvPr/>
            </p:nvSpPr>
            <p:spPr bwMode="auto">
              <a:xfrm>
                <a:off x="3950" y="798"/>
                <a:ext cx="1051" cy="520"/>
              </a:xfrm>
              <a:custGeom>
                <a:avLst/>
                <a:gdLst>
                  <a:gd name="T0" fmla="*/ 433 w 437"/>
                  <a:gd name="T1" fmla="*/ 0 h 216"/>
                  <a:gd name="T2" fmla="*/ 0 w 437"/>
                  <a:gd name="T3" fmla="*/ 179 h 216"/>
                  <a:gd name="T4" fmla="*/ 15 w 437"/>
                  <a:gd name="T5" fmla="*/ 216 h 216"/>
                  <a:gd name="T6" fmla="*/ 437 w 437"/>
                  <a:gd name="T7" fmla="*/ 13 h 216"/>
                  <a:gd name="T8" fmla="*/ 433 w 437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7" h="216">
                    <a:moveTo>
                      <a:pt x="433" y="0"/>
                    </a:moveTo>
                    <a:cubicBezTo>
                      <a:pt x="0" y="179"/>
                      <a:pt x="0" y="179"/>
                      <a:pt x="0" y="179"/>
                    </a:cubicBezTo>
                    <a:cubicBezTo>
                      <a:pt x="5" y="191"/>
                      <a:pt x="10" y="203"/>
                      <a:pt x="15" y="216"/>
                    </a:cubicBezTo>
                    <a:cubicBezTo>
                      <a:pt x="437" y="13"/>
                      <a:pt x="437" y="13"/>
                      <a:pt x="437" y="13"/>
                    </a:cubicBezTo>
                    <a:cubicBezTo>
                      <a:pt x="436" y="9"/>
                      <a:pt x="434" y="5"/>
                      <a:pt x="433" y="0"/>
                    </a:cubicBezTo>
                    <a:close/>
                  </a:path>
                </a:pathLst>
              </a:custGeom>
              <a:solidFill>
                <a:srgbClr val="EB60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9" name="Freeform 50"/>
              <p:cNvSpPr/>
              <p:nvPr/>
            </p:nvSpPr>
            <p:spPr bwMode="auto">
              <a:xfrm>
                <a:off x="3986" y="829"/>
                <a:ext cx="1027" cy="568"/>
              </a:xfrm>
              <a:custGeom>
                <a:avLst/>
                <a:gdLst>
                  <a:gd name="T0" fmla="*/ 0 w 427"/>
                  <a:gd name="T1" fmla="*/ 203 h 236"/>
                  <a:gd name="T2" fmla="*/ 14 w 427"/>
                  <a:gd name="T3" fmla="*/ 236 h 236"/>
                  <a:gd name="T4" fmla="*/ 427 w 427"/>
                  <a:gd name="T5" fmla="*/ 16 h 236"/>
                  <a:gd name="T6" fmla="*/ 422 w 427"/>
                  <a:gd name="T7" fmla="*/ 0 h 236"/>
                  <a:gd name="T8" fmla="*/ 0 w 427"/>
                  <a:gd name="T9" fmla="*/ 20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36">
                    <a:moveTo>
                      <a:pt x="0" y="203"/>
                    </a:moveTo>
                    <a:cubicBezTo>
                      <a:pt x="5" y="214"/>
                      <a:pt x="9" y="225"/>
                      <a:pt x="14" y="236"/>
                    </a:cubicBezTo>
                    <a:cubicBezTo>
                      <a:pt x="427" y="16"/>
                      <a:pt x="427" y="16"/>
                      <a:pt x="427" y="16"/>
                    </a:cubicBezTo>
                    <a:cubicBezTo>
                      <a:pt x="426" y="11"/>
                      <a:pt x="424" y="6"/>
                      <a:pt x="422" y="0"/>
                    </a:cubicBezTo>
                    <a:lnTo>
                      <a:pt x="0" y="203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0" name="Freeform 51"/>
              <p:cNvSpPr/>
              <p:nvPr/>
            </p:nvSpPr>
            <p:spPr bwMode="auto">
              <a:xfrm>
                <a:off x="4034" y="1435"/>
                <a:ext cx="33" cy="12"/>
              </a:xfrm>
              <a:custGeom>
                <a:avLst/>
                <a:gdLst>
                  <a:gd name="T0" fmla="*/ 14 w 14"/>
                  <a:gd name="T1" fmla="*/ 0 h 5"/>
                  <a:gd name="T2" fmla="*/ 0 w 14"/>
                  <a:gd name="T3" fmla="*/ 1 h 5"/>
                  <a:gd name="T4" fmla="*/ 2 w 14"/>
                  <a:gd name="T5" fmla="*/ 5 h 5"/>
                  <a:gd name="T6" fmla="*/ 14 w 1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4"/>
                      <a:pt x="2" y="5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1" name="Freeform 52"/>
              <p:cNvSpPr/>
              <p:nvPr/>
            </p:nvSpPr>
            <p:spPr bwMode="auto">
              <a:xfrm>
                <a:off x="4019" y="1065"/>
                <a:ext cx="662" cy="373"/>
              </a:xfrm>
              <a:custGeom>
                <a:avLst/>
                <a:gdLst>
                  <a:gd name="T0" fmla="*/ 0 w 275"/>
                  <a:gd name="T1" fmla="*/ 138 h 155"/>
                  <a:gd name="T2" fmla="*/ 6 w 275"/>
                  <a:gd name="T3" fmla="*/ 155 h 155"/>
                  <a:gd name="T4" fmla="*/ 20 w 275"/>
                  <a:gd name="T5" fmla="*/ 154 h 155"/>
                  <a:gd name="T6" fmla="*/ 275 w 275"/>
                  <a:gd name="T7" fmla="*/ 40 h 155"/>
                  <a:gd name="T8" fmla="*/ 260 w 275"/>
                  <a:gd name="T9" fmla="*/ 0 h 155"/>
                  <a:gd name="T10" fmla="*/ 0 w 275"/>
                  <a:gd name="T11" fmla="*/ 13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5" h="155">
                    <a:moveTo>
                      <a:pt x="0" y="138"/>
                    </a:moveTo>
                    <a:cubicBezTo>
                      <a:pt x="2" y="144"/>
                      <a:pt x="4" y="150"/>
                      <a:pt x="6" y="155"/>
                    </a:cubicBezTo>
                    <a:cubicBezTo>
                      <a:pt x="20" y="154"/>
                      <a:pt x="20" y="154"/>
                      <a:pt x="20" y="154"/>
                    </a:cubicBezTo>
                    <a:cubicBezTo>
                      <a:pt x="275" y="40"/>
                      <a:pt x="275" y="40"/>
                      <a:pt x="275" y="40"/>
                    </a:cubicBezTo>
                    <a:cubicBezTo>
                      <a:pt x="260" y="0"/>
                      <a:pt x="260" y="0"/>
                      <a:pt x="260" y="0"/>
                    </a:cubicBez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2" name="Freeform 53"/>
              <p:cNvSpPr/>
              <p:nvPr/>
            </p:nvSpPr>
            <p:spPr bwMode="auto">
              <a:xfrm>
                <a:off x="4732" y="971"/>
                <a:ext cx="120" cy="154"/>
              </a:xfrm>
              <a:custGeom>
                <a:avLst/>
                <a:gdLst>
                  <a:gd name="T0" fmla="*/ 0 w 120"/>
                  <a:gd name="T1" fmla="*/ 48 h 154"/>
                  <a:gd name="T2" fmla="*/ 33 w 120"/>
                  <a:gd name="T3" fmla="*/ 154 h 154"/>
                  <a:gd name="T4" fmla="*/ 120 w 120"/>
                  <a:gd name="T5" fmla="*/ 116 h 154"/>
                  <a:gd name="T6" fmla="*/ 89 w 120"/>
                  <a:gd name="T7" fmla="*/ 0 h 154"/>
                  <a:gd name="T8" fmla="*/ 0 w 120"/>
                  <a:gd name="T9" fmla="*/ 4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54">
                    <a:moveTo>
                      <a:pt x="0" y="48"/>
                    </a:moveTo>
                    <a:lnTo>
                      <a:pt x="33" y="154"/>
                    </a:lnTo>
                    <a:lnTo>
                      <a:pt x="120" y="116"/>
                    </a:lnTo>
                    <a:lnTo>
                      <a:pt x="89" y="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3" name="Freeform 54"/>
              <p:cNvSpPr/>
              <p:nvPr/>
            </p:nvSpPr>
            <p:spPr bwMode="auto">
              <a:xfrm>
                <a:off x="4821" y="918"/>
                <a:ext cx="132" cy="169"/>
              </a:xfrm>
              <a:custGeom>
                <a:avLst/>
                <a:gdLst>
                  <a:gd name="T0" fmla="*/ 0 w 132"/>
                  <a:gd name="T1" fmla="*/ 53 h 169"/>
                  <a:gd name="T2" fmla="*/ 31 w 132"/>
                  <a:gd name="T3" fmla="*/ 169 h 169"/>
                  <a:gd name="T4" fmla="*/ 132 w 132"/>
                  <a:gd name="T5" fmla="*/ 123 h 169"/>
                  <a:gd name="T6" fmla="*/ 96 w 132"/>
                  <a:gd name="T7" fmla="*/ 0 h 169"/>
                  <a:gd name="T8" fmla="*/ 0 w 132"/>
                  <a:gd name="T9" fmla="*/ 5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69">
                    <a:moveTo>
                      <a:pt x="0" y="53"/>
                    </a:moveTo>
                    <a:lnTo>
                      <a:pt x="31" y="169"/>
                    </a:lnTo>
                    <a:lnTo>
                      <a:pt x="132" y="123"/>
                    </a:lnTo>
                    <a:lnTo>
                      <a:pt x="96" y="0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4" name="Freeform 55"/>
              <p:cNvSpPr/>
              <p:nvPr/>
            </p:nvSpPr>
            <p:spPr bwMode="auto">
              <a:xfrm>
                <a:off x="4917" y="868"/>
                <a:ext cx="127" cy="173"/>
              </a:xfrm>
              <a:custGeom>
                <a:avLst/>
                <a:gdLst>
                  <a:gd name="T0" fmla="*/ 40 w 53"/>
                  <a:gd name="T1" fmla="*/ 0 h 72"/>
                  <a:gd name="T2" fmla="*/ 0 w 53"/>
                  <a:gd name="T3" fmla="*/ 21 h 72"/>
                  <a:gd name="T4" fmla="*/ 15 w 53"/>
                  <a:gd name="T5" fmla="*/ 72 h 72"/>
                  <a:gd name="T6" fmla="*/ 53 w 53"/>
                  <a:gd name="T7" fmla="*/ 55 h 72"/>
                  <a:gd name="T8" fmla="*/ 40 w 5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2">
                    <a:moveTo>
                      <a:pt x="40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0" y="37"/>
                      <a:pt x="46" y="18"/>
                      <a:pt x="40" y="0"/>
                    </a:cubicBez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5" name="Freeform 56"/>
              <p:cNvSpPr/>
              <p:nvPr/>
            </p:nvSpPr>
            <p:spPr bwMode="auto">
              <a:xfrm>
                <a:off x="4645" y="1019"/>
                <a:ext cx="120" cy="142"/>
              </a:xfrm>
              <a:custGeom>
                <a:avLst/>
                <a:gdLst>
                  <a:gd name="T0" fmla="*/ 0 w 120"/>
                  <a:gd name="T1" fmla="*/ 46 h 142"/>
                  <a:gd name="T2" fmla="*/ 36 w 120"/>
                  <a:gd name="T3" fmla="*/ 142 h 142"/>
                  <a:gd name="T4" fmla="*/ 120 w 120"/>
                  <a:gd name="T5" fmla="*/ 106 h 142"/>
                  <a:gd name="T6" fmla="*/ 87 w 120"/>
                  <a:gd name="T7" fmla="*/ 0 h 142"/>
                  <a:gd name="T8" fmla="*/ 0 w 120"/>
                  <a:gd name="T9" fmla="*/ 4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42">
                    <a:moveTo>
                      <a:pt x="0" y="46"/>
                    </a:moveTo>
                    <a:lnTo>
                      <a:pt x="36" y="142"/>
                    </a:lnTo>
                    <a:lnTo>
                      <a:pt x="120" y="106"/>
                    </a:lnTo>
                    <a:lnTo>
                      <a:pt x="87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6" name="Freeform 57"/>
              <p:cNvSpPr/>
              <p:nvPr/>
            </p:nvSpPr>
            <p:spPr bwMode="auto">
              <a:xfrm>
                <a:off x="4067" y="1000"/>
                <a:ext cx="999" cy="435"/>
              </a:xfrm>
              <a:custGeom>
                <a:avLst/>
                <a:gdLst>
                  <a:gd name="T0" fmla="*/ 406 w 415"/>
                  <a:gd name="T1" fmla="*/ 0 h 181"/>
                  <a:gd name="T2" fmla="*/ 0 w 415"/>
                  <a:gd name="T3" fmla="*/ 181 h 181"/>
                  <a:gd name="T4" fmla="*/ 410 w 415"/>
                  <a:gd name="T5" fmla="*/ 137 h 181"/>
                  <a:gd name="T6" fmla="*/ 406 w 415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5" h="181">
                    <a:moveTo>
                      <a:pt x="406" y="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410" y="137"/>
                      <a:pt x="410" y="137"/>
                      <a:pt x="410" y="137"/>
                    </a:cubicBezTo>
                    <a:cubicBezTo>
                      <a:pt x="415" y="91"/>
                      <a:pt x="414" y="45"/>
                      <a:pt x="406" y="0"/>
                    </a:cubicBezTo>
                    <a:close/>
                  </a:path>
                </a:pathLst>
              </a:custGeom>
              <a:solidFill>
                <a:srgbClr val="6A58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7" name="Freeform 58"/>
              <p:cNvSpPr/>
              <p:nvPr/>
            </p:nvSpPr>
            <p:spPr bwMode="auto">
              <a:xfrm>
                <a:off x="4039" y="1366"/>
                <a:ext cx="676" cy="122"/>
              </a:xfrm>
              <a:custGeom>
                <a:avLst/>
                <a:gdLst>
                  <a:gd name="T0" fmla="*/ 12 w 281"/>
                  <a:gd name="T1" fmla="*/ 29 h 51"/>
                  <a:gd name="T2" fmla="*/ 0 w 281"/>
                  <a:gd name="T3" fmla="*/ 34 h 51"/>
                  <a:gd name="T4" fmla="*/ 6 w 281"/>
                  <a:gd name="T5" fmla="*/ 51 h 51"/>
                  <a:gd name="T6" fmla="*/ 281 w 281"/>
                  <a:gd name="T7" fmla="*/ 46 h 51"/>
                  <a:gd name="T8" fmla="*/ 280 w 281"/>
                  <a:gd name="T9" fmla="*/ 0 h 51"/>
                  <a:gd name="T10" fmla="*/ 12 w 281"/>
                  <a:gd name="T1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1" h="51">
                    <a:moveTo>
                      <a:pt x="12" y="29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2" y="40"/>
                      <a:pt x="4" y="46"/>
                      <a:pt x="6" y="51"/>
                    </a:cubicBezTo>
                    <a:cubicBezTo>
                      <a:pt x="281" y="46"/>
                      <a:pt x="281" y="46"/>
                      <a:pt x="281" y="46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12" y="29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8" name="Freeform 59"/>
              <p:cNvSpPr/>
              <p:nvPr/>
            </p:nvSpPr>
            <p:spPr bwMode="auto">
              <a:xfrm>
                <a:off x="4712" y="1354"/>
                <a:ext cx="113" cy="122"/>
              </a:xfrm>
              <a:custGeom>
                <a:avLst/>
                <a:gdLst>
                  <a:gd name="T0" fmla="*/ 0 w 113"/>
                  <a:gd name="T1" fmla="*/ 12 h 122"/>
                  <a:gd name="T2" fmla="*/ 3 w 113"/>
                  <a:gd name="T3" fmla="*/ 122 h 122"/>
                  <a:gd name="T4" fmla="*/ 111 w 113"/>
                  <a:gd name="T5" fmla="*/ 120 h 122"/>
                  <a:gd name="T6" fmla="*/ 113 w 113"/>
                  <a:gd name="T7" fmla="*/ 0 h 122"/>
                  <a:gd name="T8" fmla="*/ 0 w 113"/>
                  <a:gd name="T9" fmla="*/ 1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22">
                    <a:moveTo>
                      <a:pt x="0" y="12"/>
                    </a:moveTo>
                    <a:lnTo>
                      <a:pt x="3" y="122"/>
                    </a:lnTo>
                    <a:lnTo>
                      <a:pt x="111" y="120"/>
                    </a:lnTo>
                    <a:lnTo>
                      <a:pt x="113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9" name="Freeform 60"/>
              <p:cNvSpPr/>
              <p:nvPr/>
            </p:nvSpPr>
            <p:spPr bwMode="auto">
              <a:xfrm>
                <a:off x="4823" y="1342"/>
                <a:ext cx="132" cy="132"/>
              </a:xfrm>
              <a:custGeom>
                <a:avLst/>
                <a:gdLst>
                  <a:gd name="T0" fmla="*/ 2 w 132"/>
                  <a:gd name="T1" fmla="*/ 12 h 132"/>
                  <a:gd name="T2" fmla="*/ 0 w 132"/>
                  <a:gd name="T3" fmla="*/ 132 h 132"/>
                  <a:gd name="T4" fmla="*/ 123 w 132"/>
                  <a:gd name="T5" fmla="*/ 129 h 132"/>
                  <a:gd name="T6" fmla="*/ 132 w 132"/>
                  <a:gd name="T7" fmla="*/ 0 h 132"/>
                  <a:gd name="T8" fmla="*/ 2 w 132"/>
                  <a:gd name="T9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32">
                    <a:moveTo>
                      <a:pt x="2" y="12"/>
                    </a:moveTo>
                    <a:lnTo>
                      <a:pt x="0" y="132"/>
                    </a:lnTo>
                    <a:lnTo>
                      <a:pt x="123" y="129"/>
                    </a:lnTo>
                    <a:lnTo>
                      <a:pt x="132" y="0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0" name="Freeform 61"/>
              <p:cNvSpPr/>
              <p:nvPr/>
            </p:nvSpPr>
            <p:spPr bwMode="auto">
              <a:xfrm>
                <a:off x="4946" y="1330"/>
                <a:ext cx="108" cy="141"/>
              </a:xfrm>
              <a:custGeom>
                <a:avLst/>
                <a:gdLst>
                  <a:gd name="T0" fmla="*/ 45 w 45"/>
                  <a:gd name="T1" fmla="*/ 0 h 59"/>
                  <a:gd name="T2" fmla="*/ 4 w 45"/>
                  <a:gd name="T3" fmla="*/ 5 h 59"/>
                  <a:gd name="T4" fmla="*/ 0 w 45"/>
                  <a:gd name="T5" fmla="*/ 59 h 59"/>
                  <a:gd name="T6" fmla="*/ 37 w 45"/>
                  <a:gd name="T7" fmla="*/ 58 h 59"/>
                  <a:gd name="T8" fmla="*/ 45 w 45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59">
                    <a:moveTo>
                      <a:pt x="45" y="0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41" y="39"/>
                      <a:pt x="44" y="20"/>
                      <a:pt x="45" y="0"/>
                    </a:cubicBez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1" name="Freeform 62"/>
              <p:cNvSpPr/>
              <p:nvPr/>
            </p:nvSpPr>
            <p:spPr bwMode="auto">
              <a:xfrm>
                <a:off x="4053" y="1469"/>
                <a:ext cx="982" cy="454"/>
              </a:xfrm>
              <a:custGeom>
                <a:avLst/>
                <a:gdLst>
                  <a:gd name="T0" fmla="*/ 387 w 408"/>
                  <a:gd name="T1" fmla="*/ 82 h 189"/>
                  <a:gd name="T2" fmla="*/ 408 w 408"/>
                  <a:gd name="T3" fmla="*/ 0 h 189"/>
                  <a:gd name="T4" fmla="*/ 0 w 408"/>
                  <a:gd name="T5" fmla="*/ 8 h 189"/>
                  <a:gd name="T6" fmla="*/ 57 w 408"/>
                  <a:gd name="T7" fmla="*/ 189 h 189"/>
                  <a:gd name="T8" fmla="*/ 378 w 408"/>
                  <a:gd name="T9" fmla="*/ 107 h 189"/>
                  <a:gd name="T10" fmla="*/ 387 w 408"/>
                  <a:gd name="T11" fmla="*/ 8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8" h="189">
                    <a:moveTo>
                      <a:pt x="387" y="82"/>
                    </a:moveTo>
                    <a:cubicBezTo>
                      <a:pt x="396" y="56"/>
                      <a:pt x="403" y="28"/>
                      <a:pt x="40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3" y="68"/>
                      <a:pt x="42" y="128"/>
                      <a:pt x="57" y="189"/>
                    </a:cubicBezTo>
                    <a:cubicBezTo>
                      <a:pt x="378" y="107"/>
                      <a:pt x="378" y="107"/>
                      <a:pt x="378" y="107"/>
                    </a:cubicBezTo>
                    <a:cubicBezTo>
                      <a:pt x="381" y="99"/>
                      <a:pt x="384" y="91"/>
                      <a:pt x="387" y="82"/>
                    </a:cubicBezTo>
                    <a:close/>
                  </a:path>
                </a:pathLst>
              </a:custGeom>
              <a:solidFill>
                <a:srgbClr val="FFD7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2" name="Freeform 63"/>
              <p:cNvSpPr/>
              <p:nvPr/>
            </p:nvSpPr>
            <p:spPr bwMode="auto">
              <a:xfrm>
                <a:off x="4248" y="2185"/>
                <a:ext cx="245" cy="166"/>
              </a:xfrm>
              <a:custGeom>
                <a:avLst/>
                <a:gdLst>
                  <a:gd name="T0" fmla="*/ 0 w 102"/>
                  <a:gd name="T1" fmla="*/ 15 h 69"/>
                  <a:gd name="T2" fmla="*/ 4 w 102"/>
                  <a:gd name="T3" fmla="*/ 54 h 69"/>
                  <a:gd name="T4" fmla="*/ 79 w 102"/>
                  <a:gd name="T5" fmla="*/ 69 h 69"/>
                  <a:gd name="T6" fmla="*/ 102 w 102"/>
                  <a:gd name="T7" fmla="*/ 0 h 69"/>
                  <a:gd name="T8" fmla="*/ 0 w 102"/>
                  <a:gd name="T9" fmla="*/ 1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69">
                    <a:moveTo>
                      <a:pt x="0" y="15"/>
                    </a:moveTo>
                    <a:cubicBezTo>
                      <a:pt x="1" y="28"/>
                      <a:pt x="3" y="41"/>
                      <a:pt x="4" y="54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86" y="45"/>
                      <a:pt x="92" y="22"/>
                      <a:pt x="102" y="0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06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3" name="Freeform 64"/>
              <p:cNvSpPr/>
              <p:nvPr/>
            </p:nvSpPr>
            <p:spPr bwMode="auto">
              <a:xfrm>
                <a:off x="4438" y="2176"/>
                <a:ext cx="113" cy="182"/>
              </a:xfrm>
              <a:custGeom>
                <a:avLst/>
                <a:gdLst>
                  <a:gd name="T0" fmla="*/ 47 w 47"/>
                  <a:gd name="T1" fmla="*/ 0 h 76"/>
                  <a:gd name="T2" fmla="*/ 23 w 47"/>
                  <a:gd name="T3" fmla="*/ 4 h 76"/>
                  <a:gd name="T4" fmla="*/ 0 w 47"/>
                  <a:gd name="T5" fmla="*/ 73 h 76"/>
                  <a:gd name="T6" fmla="*/ 15 w 47"/>
                  <a:gd name="T7" fmla="*/ 76 h 76"/>
                  <a:gd name="T8" fmla="*/ 47 w 47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6">
                    <a:moveTo>
                      <a:pt x="47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13" y="26"/>
                      <a:pt x="7" y="49"/>
                      <a:pt x="0" y="73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24" y="50"/>
                      <a:pt x="35" y="25"/>
                      <a:pt x="47" y="0"/>
                    </a:cubicBezTo>
                    <a:close/>
                  </a:path>
                </a:pathLst>
              </a:custGeom>
              <a:solidFill>
                <a:srgbClr val="814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4" name="Freeform 65"/>
              <p:cNvSpPr/>
              <p:nvPr/>
            </p:nvSpPr>
            <p:spPr bwMode="auto">
              <a:xfrm>
                <a:off x="4474" y="2161"/>
                <a:ext cx="171" cy="200"/>
              </a:xfrm>
              <a:custGeom>
                <a:avLst/>
                <a:gdLst>
                  <a:gd name="T0" fmla="*/ 32 w 71"/>
                  <a:gd name="T1" fmla="*/ 6 h 83"/>
                  <a:gd name="T2" fmla="*/ 0 w 71"/>
                  <a:gd name="T3" fmla="*/ 82 h 83"/>
                  <a:gd name="T4" fmla="*/ 8 w 71"/>
                  <a:gd name="T5" fmla="*/ 83 h 83"/>
                  <a:gd name="T6" fmla="*/ 71 w 71"/>
                  <a:gd name="T7" fmla="*/ 0 h 83"/>
                  <a:gd name="T8" fmla="*/ 32 w 71"/>
                  <a:gd name="T9" fmla="*/ 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3">
                    <a:moveTo>
                      <a:pt x="32" y="6"/>
                    </a:moveTo>
                    <a:cubicBezTo>
                      <a:pt x="20" y="31"/>
                      <a:pt x="9" y="56"/>
                      <a:pt x="0" y="82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25" y="53"/>
                      <a:pt x="46" y="24"/>
                      <a:pt x="71" y="0"/>
                    </a:cubicBezTo>
                    <a:lnTo>
                      <a:pt x="32" y="6"/>
                    </a:lnTo>
                    <a:close/>
                  </a:path>
                </a:pathLst>
              </a:custGeom>
              <a:solidFill>
                <a:srgbClr val="F06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5" name="Freeform 66"/>
              <p:cNvSpPr/>
              <p:nvPr/>
            </p:nvSpPr>
            <p:spPr bwMode="auto">
              <a:xfrm>
                <a:off x="4493" y="2149"/>
                <a:ext cx="219" cy="217"/>
              </a:xfrm>
              <a:custGeom>
                <a:avLst/>
                <a:gdLst>
                  <a:gd name="T0" fmla="*/ 63 w 91"/>
                  <a:gd name="T1" fmla="*/ 5 h 90"/>
                  <a:gd name="T2" fmla="*/ 0 w 91"/>
                  <a:gd name="T3" fmla="*/ 88 h 90"/>
                  <a:gd name="T4" fmla="*/ 9 w 91"/>
                  <a:gd name="T5" fmla="*/ 90 h 90"/>
                  <a:gd name="T6" fmla="*/ 89 w 91"/>
                  <a:gd name="T7" fmla="*/ 3 h 90"/>
                  <a:gd name="T8" fmla="*/ 91 w 91"/>
                  <a:gd name="T9" fmla="*/ 0 h 90"/>
                  <a:gd name="T10" fmla="*/ 63 w 91"/>
                  <a:gd name="T11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0">
                    <a:moveTo>
                      <a:pt x="63" y="5"/>
                    </a:moveTo>
                    <a:cubicBezTo>
                      <a:pt x="38" y="29"/>
                      <a:pt x="17" y="58"/>
                      <a:pt x="0" y="88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32" y="59"/>
                      <a:pt x="65" y="30"/>
                      <a:pt x="89" y="3"/>
                    </a:cubicBezTo>
                    <a:cubicBezTo>
                      <a:pt x="90" y="2"/>
                      <a:pt x="91" y="1"/>
                      <a:pt x="91" y="0"/>
                    </a:cubicBezTo>
                    <a:lnTo>
                      <a:pt x="63" y="5"/>
                    </a:lnTo>
                    <a:close/>
                  </a:path>
                </a:pathLst>
              </a:custGeom>
              <a:solidFill>
                <a:srgbClr val="814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6" name="Freeform 67"/>
              <p:cNvSpPr/>
              <p:nvPr/>
            </p:nvSpPr>
            <p:spPr bwMode="auto">
              <a:xfrm>
                <a:off x="4258" y="2315"/>
                <a:ext cx="257" cy="87"/>
              </a:xfrm>
              <a:custGeom>
                <a:avLst/>
                <a:gdLst>
                  <a:gd name="T0" fmla="*/ 107 w 107"/>
                  <a:gd name="T1" fmla="*/ 21 h 36"/>
                  <a:gd name="T2" fmla="*/ 0 w 107"/>
                  <a:gd name="T3" fmla="*/ 0 h 36"/>
                  <a:gd name="T4" fmla="*/ 1 w 107"/>
                  <a:gd name="T5" fmla="*/ 19 h 36"/>
                  <a:gd name="T6" fmla="*/ 97 w 107"/>
                  <a:gd name="T7" fmla="*/ 36 h 36"/>
                  <a:gd name="T8" fmla="*/ 107 w 107"/>
                  <a:gd name="T9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36">
                    <a:moveTo>
                      <a:pt x="107" y="2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1" y="13"/>
                      <a:pt x="1" y="19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100" y="31"/>
                      <a:pt x="103" y="26"/>
                      <a:pt x="107" y="21"/>
                    </a:cubicBez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7" name="Freeform 68"/>
              <p:cNvSpPr/>
              <p:nvPr/>
            </p:nvSpPr>
            <p:spPr bwMode="auto">
              <a:xfrm>
                <a:off x="4260" y="2361"/>
                <a:ext cx="231" cy="82"/>
              </a:xfrm>
              <a:custGeom>
                <a:avLst/>
                <a:gdLst>
                  <a:gd name="T0" fmla="*/ 91 w 96"/>
                  <a:gd name="T1" fmla="*/ 27 h 34"/>
                  <a:gd name="T2" fmla="*/ 96 w 96"/>
                  <a:gd name="T3" fmla="*/ 17 h 34"/>
                  <a:gd name="T4" fmla="*/ 0 w 96"/>
                  <a:gd name="T5" fmla="*/ 0 h 34"/>
                  <a:gd name="T6" fmla="*/ 1 w 96"/>
                  <a:gd name="T7" fmla="*/ 26 h 34"/>
                  <a:gd name="T8" fmla="*/ 88 w 96"/>
                  <a:gd name="T9" fmla="*/ 34 h 34"/>
                  <a:gd name="T10" fmla="*/ 91 w 96"/>
                  <a:gd name="T11" fmla="*/ 2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4">
                    <a:moveTo>
                      <a:pt x="91" y="27"/>
                    </a:moveTo>
                    <a:cubicBezTo>
                      <a:pt x="92" y="23"/>
                      <a:pt x="94" y="20"/>
                      <a:pt x="96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1" y="17"/>
                      <a:pt x="1" y="2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1"/>
                      <a:pt x="89" y="29"/>
                      <a:pt x="91" y="27"/>
                    </a:cubicBezTo>
                    <a:close/>
                  </a:path>
                </a:pathLst>
              </a:custGeom>
              <a:solidFill>
                <a:srgbClr val="74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8" name="Freeform 69"/>
              <p:cNvSpPr/>
              <p:nvPr/>
            </p:nvSpPr>
            <p:spPr bwMode="auto">
              <a:xfrm>
                <a:off x="4262" y="2423"/>
                <a:ext cx="210" cy="51"/>
              </a:xfrm>
              <a:custGeom>
                <a:avLst/>
                <a:gdLst>
                  <a:gd name="T0" fmla="*/ 87 w 87"/>
                  <a:gd name="T1" fmla="*/ 8 h 21"/>
                  <a:gd name="T2" fmla="*/ 0 w 87"/>
                  <a:gd name="T3" fmla="*/ 0 h 21"/>
                  <a:gd name="T4" fmla="*/ 0 w 87"/>
                  <a:gd name="T5" fmla="*/ 18 h 21"/>
                  <a:gd name="T6" fmla="*/ 82 w 87"/>
                  <a:gd name="T7" fmla="*/ 21 h 21"/>
                  <a:gd name="T8" fmla="*/ 87 w 87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21">
                    <a:moveTo>
                      <a:pt x="87" y="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12"/>
                      <a:pt x="0" y="18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3" y="16"/>
                      <a:pt x="85" y="12"/>
                      <a:pt x="87" y="8"/>
                    </a:cubicBez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9" name="Freeform 70"/>
              <p:cNvSpPr/>
              <p:nvPr/>
            </p:nvSpPr>
            <p:spPr bwMode="auto">
              <a:xfrm>
                <a:off x="4262" y="2467"/>
                <a:ext cx="198" cy="62"/>
              </a:xfrm>
              <a:custGeom>
                <a:avLst/>
                <a:gdLst>
                  <a:gd name="T0" fmla="*/ 82 w 82"/>
                  <a:gd name="T1" fmla="*/ 3 h 26"/>
                  <a:gd name="T2" fmla="*/ 0 w 82"/>
                  <a:gd name="T3" fmla="*/ 0 h 26"/>
                  <a:gd name="T4" fmla="*/ 0 w 82"/>
                  <a:gd name="T5" fmla="*/ 26 h 26"/>
                  <a:gd name="T6" fmla="*/ 80 w 82"/>
                  <a:gd name="T7" fmla="*/ 13 h 26"/>
                  <a:gd name="T8" fmla="*/ 82 w 82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26">
                    <a:moveTo>
                      <a:pt x="82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0" y="26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0"/>
                      <a:pt x="81" y="6"/>
                      <a:pt x="82" y="3"/>
                    </a:cubicBezTo>
                    <a:close/>
                  </a:path>
                </a:pathLst>
              </a:custGeom>
              <a:solidFill>
                <a:srgbClr val="74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0" name="Freeform 71"/>
              <p:cNvSpPr/>
              <p:nvPr/>
            </p:nvSpPr>
            <p:spPr bwMode="auto">
              <a:xfrm>
                <a:off x="4260" y="2498"/>
                <a:ext cx="195" cy="89"/>
              </a:xfrm>
              <a:custGeom>
                <a:avLst/>
                <a:gdLst>
                  <a:gd name="T0" fmla="*/ 81 w 81"/>
                  <a:gd name="T1" fmla="*/ 0 h 37"/>
                  <a:gd name="T2" fmla="*/ 1 w 81"/>
                  <a:gd name="T3" fmla="*/ 13 h 37"/>
                  <a:gd name="T4" fmla="*/ 0 w 81"/>
                  <a:gd name="T5" fmla="*/ 37 h 37"/>
                  <a:gd name="T6" fmla="*/ 80 w 81"/>
                  <a:gd name="T7" fmla="*/ 9 h 37"/>
                  <a:gd name="T8" fmla="*/ 81 w 81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7">
                    <a:moveTo>
                      <a:pt x="81" y="0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21"/>
                      <a:pt x="0" y="29"/>
                      <a:pt x="0" y="37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0" y="6"/>
                      <a:pt x="81" y="3"/>
                      <a:pt x="81" y="0"/>
                    </a:cubicBez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1" name="Freeform 72"/>
              <p:cNvSpPr/>
              <p:nvPr/>
            </p:nvSpPr>
            <p:spPr bwMode="auto">
              <a:xfrm>
                <a:off x="4250" y="2553"/>
                <a:ext cx="200" cy="123"/>
              </a:xfrm>
              <a:custGeom>
                <a:avLst/>
                <a:gdLst>
                  <a:gd name="T0" fmla="*/ 2 w 83"/>
                  <a:gd name="T1" fmla="*/ 33 h 51"/>
                  <a:gd name="T2" fmla="*/ 0 w 83"/>
                  <a:gd name="T3" fmla="*/ 51 h 51"/>
                  <a:gd name="T4" fmla="*/ 83 w 83"/>
                  <a:gd name="T5" fmla="*/ 8 h 51"/>
                  <a:gd name="T6" fmla="*/ 83 w 83"/>
                  <a:gd name="T7" fmla="*/ 0 h 51"/>
                  <a:gd name="T8" fmla="*/ 2 w 83"/>
                  <a:gd name="T9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51">
                    <a:moveTo>
                      <a:pt x="2" y="33"/>
                    </a:moveTo>
                    <a:cubicBezTo>
                      <a:pt x="2" y="39"/>
                      <a:pt x="1" y="45"/>
                      <a:pt x="0" y="51"/>
                    </a:cubicBezTo>
                    <a:cubicBezTo>
                      <a:pt x="30" y="41"/>
                      <a:pt x="59" y="27"/>
                      <a:pt x="83" y="8"/>
                    </a:cubicBezTo>
                    <a:cubicBezTo>
                      <a:pt x="83" y="6"/>
                      <a:pt x="83" y="3"/>
                      <a:pt x="83" y="0"/>
                    </a:cubicBezTo>
                    <a:lnTo>
                      <a:pt x="2" y="33"/>
                    </a:ln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2" name="Freeform 73"/>
              <p:cNvSpPr/>
              <p:nvPr/>
            </p:nvSpPr>
            <p:spPr bwMode="auto">
              <a:xfrm>
                <a:off x="4255" y="2519"/>
                <a:ext cx="197" cy="113"/>
              </a:xfrm>
              <a:custGeom>
                <a:avLst/>
                <a:gdLst>
                  <a:gd name="T0" fmla="*/ 82 w 82"/>
                  <a:gd name="T1" fmla="*/ 0 h 47"/>
                  <a:gd name="T2" fmla="*/ 2 w 82"/>
                  <a:gd name="T3" fmla="*/ 28 h 47"/>
                  <a:gd name="T4" fmla="*/ 0 w 82"/>
                  <a:gd name="T5" fmla="*/ 47 h 47"/>
                  <a:gd name="T6" fmla="*/ 81 w 82"/>
                  <a:gd name="T7" fmla="*/ 14 h 47"/>
                  <a:gd name="T8" fmla="*/ 82 w 8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47">
                    <a:moveTo>
                      <a:pt x="82" y="0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1" y="34"/>
                      <a:pt x="1" y="40"/>
                      <a:pt x="0" y="47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5"/>
                      <a:pt x="82" y="0"/>
                    </a:cubicBezTo>
                    <a:close/>
                  </a:path>
                </a:pathLst>
              </a:custGeom>
              <a:solidFill>
                <a:srgbClr val="74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3" name="Freeform 74"/>
              <p:cNvSpPr/>
              <p:nvPr/>
            </p:nvSpPr>
            <p:spPr bwMode="auto">
              <a:xfrm>
                <a:off x="4190" y="1726"/>
                <a:ext cx="773" cy="495"/>
              </a:xfrm>
              <a:custGeom>
                <a:avLst/>
                <a:gdLst>
                  <a:gd name="T0" fmla="*/ 321 w 321"/>
                  <a:gd name="T1" fmla="*/ 0 h 206"/>
                  <a:gd name="T2" fmla="*/ 0 w 321"/>
                  <a:gd name="T3" fmla="*/ 82 h 206"/>
                  <a:gd name="T4" fmla="*/ 24 w 321"/>
                  <a:gd name="T5" fmla="*/ 206 h 206"/>
                  <a:gd name="T6" fmla="*/ 217 w 321"/>
                  <a:gd name="T7" fmla="*/ 176 h 206"/>
                  <a:gd name="T8" fmla="*/ 321 w 321"/>
                  <a:gd name="T9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206">
                    <a:moveTo>
                      <a:pt x="321" y="0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11" y="123"/>
                      <a:pt x="19" y="165"/>
                      <a:pt x="24" y="206"/>
                    </a:cubicBezTo>
                    <a:cubicBezTo>
                      <a:pt x="217" y="176"/>
                      <a:pt x="217" y="176"/>
                      <a:pt x="217" y="176"/>
                    </a:cubicBezTo>
                    <a:cubicBezTo>
                      <a:pt x="262" y="125"/>
                      <a:pt x="297" y="64"/>
                      <a:pt x="321" y="0"/>
                    </a:cubicBezTo>
                    <a:close/>
                  </a:path>
                </a:pathLst>
              </a:custGeom>
              <a:solidFill>
                <a:srgbClr val="816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4" name="Freeform 75"/>
              <p:cNvSpPr/>
              <p:nvPr/>
            </p:nvSpPr>
            <p:spPr bwMode="auto">
              <a:xfrm>
                <a:off x="3201" y="118"/>
                <a:ext cx="607" cy="423"/>
              </a:xfrm>
              <a:custGeom>
                <a:avLst/>
                <a:gdLst>
                  <a:gd name="T0" fmla="*/ 218 w 252"/>
                  <a:gd name="T1" fmla="*/ 107 h 176"/>
                  <a:gd name="T2" fmla="*/ 252 w 252"/>
                  <a:gd name="T3" fmla="*/ 31 h 176"/>
                  <a:gd name="T4" fmla="*/ 242 w 252"/>
                  <a:gd name="T5" fmla="*/ 28 h 176"/>
                  <a:gd name="T6" fmla="*/ 108 w 252"/>
                  <a:gd name="T7" fmla="*/ 4 h 176"/>
                  <a:gd name="T8" fmla="*/ 41 w 252"/>
                  <a:gd name="T9" fmla="*/ 3 h 176"/>
                  <a:gd name="T10" fmla="*/ 16 w 252"/>
                  <a:gd name="T11" fmla="*/ 50 h 176"/>
                  <a:gd name="T12" fmla="*/ 70 w 252"/>
                  <a:gd name="T13" fmla="*/ 88 h 176"/>
                  <a:gd name="T14" fmla="*/ 99 w 252"/>
                  <a:gd name="T15" fmla="*/ 147 h 176"/>
                  <a:gd name="T16" fmla="*/ 117 w 252"/>
                  <a:gd name="T17" fmla="*/ 176 h 176"/>
                  <a:gd name="T18" fmla="*/ 218 w 252"/>
                  <a:gd name="T19" fmla="*/ 10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76">
                    <a:moveTo>
                      <a:pt x="218" y="107"/>
                    </a:moveTo>
                    <a:cubicBezTo>
                      <a:pt x="236" y="84"/>
                      <a:pt x="246" y="58"/>
                      <a:pt x="252" y="31"/>
                    </a:cubicBezTo>
                    <a:cubicBezTo>
                      <a:pt x="249" y="30"/>
                      <a:pt x="245" y="29"/>
                      <a:pt x="242" y="28"/>
                    </a:cubicBezTo>
                    <a:cubicBezTo>
                      <a:pt x="199" y="15"/>
                      <a:pt x="153" y="7"/>
                      <a:pt x="108" y="4"/>
                    </a:cubicBezTo>
                    <a:cubicBezTo>
                      <a:pt x="90" y="3"/>
                      <a:pt x="62" y="0"/>
                      <a:pt x="41" y="3"/>
                    </a:cubicBezTo>
                    <a:cubicBezTo>
                      <a:pt x="16" y="6"/>
                      <a:pt x="0" y="18"/>
                      <a:pt x="16" y="50"/>
                    </a:cubicBezTo>
                    <a:cubicBezTo>
                      <a:pt x="29" y="77"/>
                      <a:pt x="51" y="72"/>
                      <a:pt x="70" y="88"/>
                    </a:cubicBezTo>
                    <a:cubicBezTo>
                      <a:pt x="86" y="101"/>
                      <a:pt x="92" y="126"/>
                      <a:pt x="99" y="147"/>
                    </a:cubicBezTo>
                    <a:cubicBezTo>
                      <a:pt x="101" y="151"/>
                      <a:pt x="107" y="161"/>
                      <a:pt x="117" y="176"/>
                    </a:cubicBezTo>
                    <a:cubicBezTo>
                      <a:pt x="155" y="164"/>
                      <a:pt x="190" y="141"/>
                      <a:pt x="218" y="107"/>
                    </a:cubicBezTo>
                    <a:close/>
                  </a:path>
                </a:pathLst>
              </a:custGeom>
              <a:solidFill>
                <a:srgbClr val="FF77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5" name="Freeform 76"/>
              <p:cNvSpPr/>
              <p:nvPr/>
            </p:nvSpPr>
            <p:spPr bwMode="auto">
              <a:xfrm>
                <a:off x="3483" y="192"/>
                <a:ext cx="483" cy="1142"/>
              </a:xfrm>
              <a:custGeom>
                <a:avLst/>
                <a:gdLst>
                  <a:gd name="T0" fmla="*/ 184 w 201"/>
                  <a:gd name="T1" fmla="*/ 172 h 475"/>
                  <a:gd name="T2" fmla="*/ 180 w 201"/>
                  <a:gd name="T3" fmla="*/ 163 h 475"/>
                  <a:gd name="T4" fmla="*/ 162 w 201"/>
                  <a:gd name="T5" fmla="*/ 10 h 475"/>
                  <a:gd name="T6" fmla="*/ 135 w 201"/>
                  <a:gd name="T7" fmla="*/ 0 h 475"/>
                  <a:gd name="T8" fmla="*/ 101 w 201"/>
                  <a:gd name="T9" fmla="*/ 76 h 475"/>
                  <a:gd name="T10" fmla="*/ 0 w 201"/>
                  <a:gd name="T11" fmla="*/ 145 h 475"/>
                  <a:gd name="T12" fmla="*/ 127 w 201"/>
                  <a:gd name="T13" fmla="*/ 349 h 475"/>
                  <a:gd name="T14" fmla="*/ 158 w 201"/>
                  <a:gd name="T15" fmla="*/ 475 h 475"/>
                  <a:gd name="T16" fmla="*/ 170 w 201"/>
                  <a:gd name="T17" fmla="*/ 445 h 475"/>
                  <a:gd name="T18" fmla="*/ 184 w 201"/>
                  <a:gd name="T19" fmla="*/ 17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1" h="475">
                    <a:moveTo>
                      <a:pt x="184" y="172"/>
                    </a:moveTo>
                    <a:cubicBezTo>
                      <a:pt x="183" y="169"/>
                      <a:pt x="181" y="166"/>
                      <a:pt x="180" y="163"/>
                    </a:cubicBezTo>
                    <a:cubicBezTo>
                      <a:pt x="163" y="116"/>
                      <a:pt x="147" y="57"/>
                      <a:pt x="162" y="10"/>
                    </a:cubicBezTo>
                    <a:cubicBezTo>
                      <a:pt x="153" y="6"/>
                      <a:pt x="144" y="3"/>
                      <a:pt x="135" y="0"/>
                    </a:cubicBezTo>
                    <a:cubicBezTo>
                      <a:pt x="129" y="27"/>
                      <a:pt x="119" y="53"/>
                      <a:pt x="101" y="76"/>
                    </a:cubicBezTo>
                    <a:cubicBezTo>
                      <a:pt x="73" y="110"/>
                      <a:pt x="38" y="133"/>
                      <a:pt x="0" y="145"/>
                    </a:cubicBezTo>
                    <a:cubicBezTo>
                      <a:pt x="37" y="204"/>
                      <a:pt x="121" y="325"/>
                      <a:pt x="127" y="349"/>
                    </a:cubicBezTo>
                    <a:cubicBezTo>
                      <a:pt x="130" y="360"/>
                      <a:pt x="142" y="411"/>
                      <a:pt x="158" y="475"/>
                    </a:cubicBezTo>
                    <a:cubicBezTo>
                      <a:pt x="162" y="466"/>
                      <a:pt x="167" y="455"/>
                      <a:pt x="170" y="445"/>
                    </a:cubicBezTo>
                    <a:cubicBezTo>
                      <a:pt x="201" y="355"/>
                      <a:pt x="198" y="263"/>
                      <a:pt x="184" y="1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6" name="Freeform 77"/>
              <p:cNvSpPr/>
              <p:nvPr/>
            </p:nvSpPr>
            <p:spPr bwMode="auto">
              <a:xfrm>
                <a:off x="4166" y="964"/>
                <a:ext cx="489" cy="767"/>
              </a:xfrm>
              <a:custGeom>
                <a:avLst/>
                <a:gdLst>
                  <a:gd name="T0" fmla="*/ 161 w 203"/>
                  <a:gd name="T1" fmla="*/ 0 h 319"/>
                  <a:gd name="T2" fmla="*/ 56 w 203"/>
                  <a:gd name="T3" fmla="*/ 108 h 319"/>
                  <a:gd name="T4" fmla="*/ 10 w 203"/>
                  <a:gd name="T5" fmla="*/ 132 h 319"/>
                  <a:gd name="T6" fmla="*/ 0 w 203"/>
                  <a:gd name="T7" fmla="*/ 135 h 319"/>
                  <a:gd name="T8" fmla="*/ 6 w 203"/>
                  <a:gd name="T9" fmla="*/ 148 h 319"/>
                  <a:gd name="T10" fmla="*/ 18 w 203"/>
                  <a:gd name="T11" fmla="*/ 185 h 319"/>
                  <a:gd name="T12" fmla="*/ 46 w 203"/>
                  <a:gd name="T13" fmla="*/ 231 h 319"/>
                  <a:gd name="T14" fmla="*/ 182 w 203"/>
                  <a:gd name="T15" fmla="*/ 319 h 319"/>
                  <a:gd name="T16" fmla="*/ 161 w 203"/>
                  <a:gd name="T1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319">
                    <a:moveTo>
                      <a:pt x="161" y="0"/>
                    </a:moveTo>
                    <a:cubicBezTo>
                      <a:pt x="144" y="48"/>
                      <a:pt x="99" y="80"/>
                      <a:pt x="56" y="108"/>
                    </a:cubicBezTo>
                    <a:cubicBezTo>
                      <a:pt x="40" y="118"/>
                      <a:pt x="26" y="126"/>
                      <a:pt x="10" y="132"/>
                    </a:cubicBezTo>
                    <a:cubicBezTo>
                      <a:pt x="7" y="133"/>
                      <a:pt x="3" y="134"/>
                      <a:pt x="0" y="135"/>
                    </a:cubicBezTo>
                    <a:cubicBezTo>
                      <a:pt x="2" y="139"/>
                      <a:pt x="4" y="145"/>
                      <a:pt x="6" y="148"/>
                    </a:cubicBezTo>
                    <a:cubicBezTo>
                      <a:pt x="12" y="160"/>
                      <a:pt x="12" y="173"/>
                      <a:pt x="18" y="185"/>
                    </a:cubicBezTo>
                    <a:cubicBezTo>
                      <a:pt x="26" y="201"/>
                      <a:pt x="36" y="215"/>
                      <a:pt x="46" y="231"/>
                    </a:cubicBezTo>
                    <a:cubicBezTo>
                      <a:pt x="81" y="280"/>
                      <a:pt x="129" y="308"/>
                      <a:pt x="182" y="319"/>
                    </a:cubicBezTo>
                    <a:cubicBezTo>
                      <a:pt x="200" y="233"/>
                      <a:pt x="203" y="125"/>
                      <a:pt x="161" y="0"/>
                    </a:cubicBezTo>
                    <a:close/>
                  </a:path>
                </a:pathLst>
              </a:custGeom>
              <a:solidFill>
                <a:srgbClr val="CFB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7" name="Freeform 78"/>
              <p:cNvSpPr/>
              <p:nvPr/>
            </p:nvSpPr>
            <p:spPr bwMode="auto">
              <a:xfrm>
                <a:off x="3863" y="1289"/>
                <a:ext cx="397" cy="863"/>
              </a:xfrm>
              <a:custGeom>
                <a:avLst/>
                <a:gdLst>
                  <a:gd name="T0" fmla="*/ 146 w 165"/>
                  <a:gd name="T1" fmla="*/ 54 h 359"/>
                  <a:gd name="T2" fmla="*/ 144 w 165"/>
                  <a:gd name="T3" fmla="*/ 50 h 359"/>
                  <a:gd name="T4" fmla="*/ 132 w 165"/>
                  <a:gd name="T5" fmla="*/ 13 h 359"/>
                  <a:gd name="T6" fmla="*/ 126 w 165"/>
                  <a:gd name="T7" fmla="*/ 0 h 359"/>
                  <a:gd name="T8" fmla="*/ 97 w 165"/>
                  <a:gd name="T9" fmla="*/ 9 h 359"/>
                  <a:gd name="T10" fmla="*/ 81 w 165"/>
                  <a:gd name="T11" fmla="*/ 15 h 359"/>
                  <a:gd name="T12" fmla="*/ 0 w 165"/>
                  <a:gd name="T13" fmla="*/ 19 h 359"/>
                  <a:gd name="T14" fmla="*/ 0 w 165"/>
                  <a:gd name="T15" fmla="*/ 19 h 359"/>
                  <a:gd name="T16" fmla="*/ 68 w 165"/>
                  <a:gd name="T17" fmla="*/ 323 h 359"/>
                  <a:gd name="T18" fmla="*/ 73 w 165"/>
                  <a:gd name="T19" fmla="*/ 359 h 359"/>
                  <a:gd name="T20" fmla="*/ 146 w 165"/>
                  <a:gd name="T21" fmla="*/ 54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359">
                    <a:moveTo>
                      <a:pt x="146" y="54"/>
                    </a:moveTo>
                    <a:cubicBezTo>
                      <a:pt x="145" y="53"/>
                      <a:pt x="145" y="51"/>
                      <a:pt x="144" y="50"/>
                    </a:cubicBezTo>
                    <a:cubicBezTo>
                      <a:pt x="138" y="38"/>
                      <a:pt x="138" y="25"/>
                      <a:pt x="132" y="13"/>
                    </a:cubicBezTo>
                    <a:cubicBezTo>
                      <a:pt x="130" y="10"/>
                      <a:pt x="128" y="4"/>
                      <a:pt x="126" y="0"/>
                    </a:cubicBezTo>
                    <a:cubicBezTo>
                      <a:pt x="116" y="3"/>
                      <a:pt x="106" y="6"/>
                      <a:pt x="97" y="9"/>
                    </a:cubicBezTo>
                    <a:cubicBezTo>
                      <a:pt x="93" y="11"/>
                      <a:pt x="85" y="15"/>
                      <a:pt x="81" y="15"/>
                    </a:cubicBezTo>
                    <a:cubicBezTo>
                      <a:pt x="54" y="20"/>
                      <a:pt x="27" y="2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0" y="143"/>
                      <a:pt x="70" y="313"/>
                      <a:pt x="68" y="323"/>
                    </a:cubicBezTo>
                    <a:cubicBezTo>
                      <a:pt x="66" y="334"/>
                      <a:pt x="69" y="347"/>
                      <a:pt x="73" y="359"/>
                    </a:cubicBezTo>
                    <a:cubicBezTo>
                      <a:pt x="136" y="271"/>
                      <a:pt x="165" y="161"/>
                      <a:pt x="146" y="54"/>
                    </a:cubicBezTo>
                    <a:close/>
                  </a:path>
                </a:pathLst>
              </a:custGeom>
              <a:solidFill>
                <a:srgbClr val="586F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8" name="Freeform 79"/>
              <p:cNvSpPr/>
              <p:nvPr/>
            </p:nvSpPr>
            <p:spPr bwMode="auto">
              <a:xfrm>
                <a:off x="4120" y="1418"/>
                <a:ext cx="484" cy="599"/>
              </a:xfrm>
              <a:custGeom>
                <a:avLst/>
                <a:gdLst>
                  <a:gd name="T0" fmla="*/ 199 w 201"/>
                  <a:gd name="T1" fmla="*/ 138 h 249"/>
                  <a:gd name="T2" fmla="*/ 201 w 201"/>
                  <a:gd name="T3" fmla="*/ 130 h 249"/>
                  <a:gd name="T4" fmla="*/ 65 w 201"/>
                  <a:gd name="T5" fmla="*/ 42 h 249"/>
                  <a:gd name="T6" fmla="*/ 39 w 201"/>
                  <a:gd name="T7" fmla="*/ 0 h 249"/>
                  <a:gd name="T8" fmla="*/ 0 w 201"/>
                  <a:gd name="T9" fmla="*/ 249 h 249"/>
                  <a:gd name="T10" fmla="*/ 199 w 201"/>
                  <a:gd name="T11" fmla="*/ 13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1" h="249">
                    <a:moveTo>
                      <a:pt x="199" y="138"/>
                    </a:moveTo>
                    <a:cubicBezTo>
                      <a:pt x="200" y="135"/>
                      <a:pt x="200" y="133"/>
                      <a:pt x="201" y="130"/>
                    </a:cubicBezTo>
                    <a:cubicBezTo>
                      <a:pt x="148" y="119"/>
                      <a:pt x="100" y="91"/>
                      <a:pt x="65" y="42"/>
                    </a:cubicBezTo>
                    <a:cubicBezTo>
                      <a:pt x="56" y="28"/>
                      <a:pt x="47" y="15"/>
                      <a:pt x="39" y="0"/>
                    </a:cubicBezTo>
                    <a:cubicBezTo>
                      <a:pt x="54" y="85"/>
                      <a:pt x="39" y="172"/>
                      <a:pt x="0" y="249"/>
                    </a:cubicBezTo>
                    <a:cubicBezTo>
                      <a:pt x="78" y="248"/>
                      <a:pt x="155" y="203"/>
                      <a:pt x="199" y="138"/>
                    </a:cubicBezTo>
                    <a:close/>
                  </a:path>
                </a:pathLst>
              </a:custGeom>
              <a:solidFill>
                <a:srgbClr val="FF4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9" name="Freeform 80"/>
              <p:cNvSpPr/>
              <p:nvPr/>
            </p:nvSpPr>
            <p:spPr bwMode="auto">
              <a:xfrm>
                <a:off x="4120" y="2015"/>
                <a:ext cx="263" cy="372"/>
              </a:xfrm>
              <a:custGeom>
                <a:avLst/>
                <a:gdLst>
                  <a:gd name="T0" fmla="*/ 96 w 109"/>
                  <a:gd name="T1" fmla="*/ 129 h 155"/>
                  <a:gd name="T2" fmla="*/ 17 w 109"/>
                  <a:gd name="T3" fmla="*/ 15 h 155"/>
                  <a:gd name="T4" fmla="*/ 14 w 109"/>
                  <a:gd name="T5" fmla="*/ 0 h 155"/>
                  <a:gd name="T6" fmla="*/ 0 w 109"/>
                  <a:gd name="T7" fmla="*/ 1 h 155"/>
                  <a:gd name="T8" fmla="*/ 102 w 109"/>
                  <a:gd name="T9" fmla="*/ 155 h 155"/>
                  <a:gd name="T10" fmla="*/ 109 w 109"/>
                  <a:gd name="T11" fmla="*/ 137 h 155"/>
                  <a:gd name="T12" fmla="*/ 106 w 109"/>
                  <a:gd name="T13" fmla="*/ 131 h 155"/>
                  <a:gd name="T14" fmla="*/ 96 w 109"/>
                  <a:gd name="T15" fmla="*/ 12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155">
                    <a:moveTo>
                      <a:pt x="96" y="129"/>
                    </a:moveTo>
                    <a:cubicBezTo>
                      <a:pt x="59" y="98"/>
                      <a:pt x="45" y="56"/>
                      <a:pt x="17" y="15"/>
                    </a:cubicBezTo>
                    <a:cubicBezTo>
                      <a:pt x="14" y="11"/>
                      <a:pt x="14" y="6"/>
                      <a:pt x="14" y="0"/>
                    </a:cubicBezTo>
                    <a:cubicBezTo>
                      <a:pt x="9" y="1"/>
                      <a:pt x="5" y="1"/>
                      <a:pt x="0" y="1"/>
                    </a:cubicBezTo>
                    <a:cubicBezTo>
                      <a:pt x="0" y="70"/>
                      <a:pt x="43" y="122"/>
                      <a:pt x="102" y="155"/>
                    </a:cubicBezTo>
                    <a:cubicBezTo>
                      <a:pt x="104" y="149"/>
                      <a:pt x="106" y="143"/>
                      <a:pt x="109" y="137"/>
                    </a:cubicBezTo>
                    <a:cubicBezTo>
                      <a:pt x="107" y="135"/>
                      <a:pt x="106" y="133"/>
                      <a:pt x="106" y="131"/>
                    </a:cubicBezTo>
                    <a:cubicBezTo>
                      <a:pt x="102" y="133"/>
                      <a:pt x="98" y="129"/>
                      <a:pt x="96" y="129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0" name="Freeform 81"/>
              <p:cNvSpPr/>
              <p:nvPr/>
            </p:nvSpPr>
            <p:spPr bwMode="auto">
              <a:xfrm>
                <a:off x="4154" y="2010"/>
                <a:ext cx="260" cy="334"/>
              </a:xfrm>
              <a:custGeom>
                <a:avLst/>
                <a:gdLst>
                  <a:gd name="T0" fmla="*/ 19 w 108"/>
                  <a:gd name="T1" fmla="*/ 0 h 139"/>
                  <a:gd name="T2" fmla="*/ 0 w 108"/>
                  <a:gd name="T3" fmla="*/ 2 h 139"/>
                  <a:gd name="T4" fmla="*/ 3 w 108"/>
                  <a:gd name="T5" fmla="*/ 17 h 139"/>
                  <a:gd name="T6" fmla="*/ 82 w 108"/>
                  <a:gd name="T7" fmla="*/ 131 h 139"/>
                  <a:gd name="T8" fmla="*/ 92 w 108"/>
                  <a:gd name="T9" fmla="*/ 133 h 139"/>
                  <a:gd name="T10" fmla="*/ 95 w 108"/>
                  <a:gd name="T11" fmla="*/ 139 h 139"/>
                  <a:gd name="T12" fmla="*/ 108 w 108"/>
                  <a:gd name="T13" fmla="*/ 104 h 139"/>
                  <a:gd name="T14" fmla="*/ 19 w 108"/>
                  <a:gd name="T1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39">
                    <a:moveTo>
                      <a:pt x="19" y="0"/>
                    </a:moveTo>
                    <a:cubicBezTo>
                      <a:pt x="13" y="1"/>
                      <a:pt x="6" y="2"/>
                      <a:pt x="0" y="2"/>
                    </a:cubicBezTo>
                    <a:cubicBezTo>
                      <a:pt x="0" y="8"/>
                      <a:pt x="0" y="13"/>
                      <a:pt x="3" y="17"/>
                    </a:cubicBezTo>
                    <a:cubicBezTo>
                      <a:pt x="31" y="58"/>
                      <a:pt x="45" y="100"/>
                      <a:pt x="82" y="131"/>
                    </a:cubicBezTo>
                    <a:cubicBezTo>
                      <a:pt x="84" y="131"/>
                      <a:pt x="88" y="135"/>
                      <a:pt x="92" y="133"/>
                    </a:cubicBezTo>
                    <a:cubicBezTo>
                      <a:pt x="92" y="135"/>
                      <a:pt x="93" y="137"/>
                      <a:pt x="95" y="139"/>
                    </a:cubicBezTo>
                    <a:cubicBezTo>
                      <a:pt x="99" y="128"/>
                      <a:pt x="104" y="116"/>
                      <a:pt x="108" y="104"/>
                    </a:cubicBezTo>
                    <a:cubicBezTo>
                      <a:pt x="67" y="83"/>
                      <a:pt x="41" y="40"/>
                      <a:pt x="19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1" name="Freeform 82"/>
              <p:cNvSpPr/>
              <p:nvPr/>
            </p:nvSpPr>
            <p:spPr bwMode="auto">
              <a:xfrm>
                <a:off x="4255" y="1981"/>
                <a:ext cx="200" cy="219"/>
              </a:xfrm>
              <a:custGeom>
                <a:avLst/>
                <a:gdLst>
                  <a:gd name="T0" fmla="*/ 21 w 83"/>
                  <a:gd name="T1" fmla="*/ 0 h 91"/>
                  <a:gd name="T2" fmla="*/ 0 w 83"/>
                  <a:gd name="T3" fmla="*/ 7 h 91"/>
                  <a:gd name="T4" fmla="*/ 76 w 83"/>
                  <a:gd name="T5" fmla="*/ 91 h 91"/>
                  <a:gd name="T6" fmla="*/ 83 w 83"/>
                  <a:gd name="T7" fmla="*/ 75 h 91"/>
                  <a:gd name="T8" fmla="*/ 21 w 83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1">
                    <a:moveTo>
                      <a:pt x="21" y="0"/>
                    </a:moveTo>
                    <a:cubicBezTo>
                      <a:pt x="14" y="2"/>
                      <a:pt x="7" y="5"/>
                      <a:pt x="0" y="7"/>
                    </a:cubicBezTo>
                    <a:cubicBezTo>
                      <a:pt x="20" y="40"/>
                      <a:pt x="43" y="73"/>
                      <a:pt x="76" y="91"/>
                    </a:cubicBezTo>
                    <a:cubicBezTo>
                      <a:pt x="78" y="86"/>
                      <a:pt x="80" y="81"/>
                      <a:pt x="83" y="75"/>
                    </a:cubicBezTo>
                    <a:cubicBezTo>
                      <a:pt x="58" y="55"/>
                      <a:pt x="40" y="26"/>
                      <a:pt x="21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2" name="Freeform 83"/>
              <p:cNvSpPr/>
              <p:nvPr/>
            </p:nvSpPr>
            <p:spPr bwMode="auto">
              <a:xfrm>
                <a:off x="4306" y="1964"/>
                <a:ext cx="171" cy="197"/>
              </a:xfrm>
              <a:custGeom>
                <a:avLst/>
                <a:gdLst>
                  <a:gd name="T0" fmla="*/ 16 w 71"/>
                  <a:gd name="T1" fmla="*/ 0 h 82"/>
                  <a:gd name="T2" fmla="*/ 0 w 71"/>
                  <a:gd name="T3" fmla="*/ 7 h 82"/>
                  <a:gd name="T4" fmla="*/ 62 w 71"/>
                  <a:gd name="T5" fmla="*/ 82 h 82"/>
                  <a:gd name="T6" fmla="*/ 71 w 71"/>
                  <a:gd name="T7" fmla="*/ 62 h 82"/>
                  <a:gd name="T8" fmla="*/ 16 w 71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2">
                    <a:moveTo>
                      <a:pt x="16" y="0"/>
                    </a:moveTo>
                    <a:cubicBezTo>
                      <a:pt x="11" y="3"/>
                      <a:pt x="6" y="5"/>
                      <a:pt x="0" y="7"/>
                    </a:cubicBezTo>
                    <a:cubicBezTo>
                      <a:pt x="19" y="33"/>
                      <a:pt x="37" y="62"/>
                      <a:pt x="62" y="82"/>
                    </a:cubicBezTo>
                    <a:cubicBezTo>
                      <a:pt x="64" y="76"/>
                      <a:pt x="67" y="69"/>
                      <a:pt x="71" y="62"/>
                    </a:cubicBezTo>
                    <a:cubicBezTo>
                      <a:pt x="49" y="45"/>
                      <a:pt x="30" y="24"/>
                      <a:pt x="16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3" name="Freeform 84"/>
              <p:cNvSpPr/>
              <p:nvPr/>
            </p:nvSpPr>
            <p:spPr bwMode="auto">
              <a:xfrm>
                <a:off x="4344" y="1945"/>
                <a:ext cx="149" cy="168"/>
              </a:xfrm>
              <a:custGeom>
                <a:avLst/>
                <a:gdLst>
                  <a:gd name="T0" fmla="*/ 17 w 62"/>
                  <a:gd name="T1" fmla="*/ 0 h 70"/>
                  <a:gd name="T2" fmla="*/ 0 w 62"/>
                  <a:gd name="T3" fmla="*/ 8 h 70"/>
                  <a:gd name="T4" fmla="*/ 55 w 62"/>
                  <a:gd name="T5" fmla="*/ 70 h 70"/>
                  <a:gd name="T6" fmla="*/ 62 w 62"/>
                  <a:gd name="T7" fmla="*/ 52 h 70"/>
                  <a:gd name="T8" fmla="*/ 17 w 62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0">
                    <a:moveTo>
                      <a:pt x="17" y="0"/>
                    </a:moveTo>
                    <a:cubicBezTo>
                      <a:pt x="11" y="3"/>
                      <a:pt x="5" y="6"/>
                      <a:pt x="0" y="8"/>
                    </a:cubicBezTo>
                    <a:cubicBezTo>
                      <a:pt x="14" y="32"/>
                      <a:pt x="33" y="53"/>
                      <a:pt x="55" y="70"/>
                    </a:cubicBezTo>
                    <a:cubicBezTo>
                      <a:pt x="57" y="64"/>
                      <a:pt x="60" y="58"/>
                      <a:pt x="62" y="52"/>
                    </a:cubicBezTo>
                    <a:cubicBezTo>
                      <a:pt x="44" y="39"/>
                      <a:pt x="31" y="18"/>
                      <a:pt x="17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4" name="Freeform 85"/>
              <p:cNvSpPr/>
              <p:nvPr/>
            </p:nvSpPr>
            <p:spPr bwMode="auto">
              <a:xfrm>
                <a:off x="4385" y="1916"/>
                <a:ext cx="128" cy="154"/>
              </a:xfrm>
              <a:custGeom>
                <a:avLst/>
                <a:gdLst>
                  <a:gd name="T0" fmla="*/ 19 w 53"/>
                  <a:gd name="T1" fmla="*/ 0 h 64"/>
                  <a:gd name="T2" fmla="*/ 0 w 53"/>
                  <a:gd name="T3" fmla="*/ 12 h 64"/>
                  <a:gd name="T4" fmla="*/ 45 w 53"/>
                  <a:gd name="T5" fmla="*/ 64 h 64"/>
                  <a:gd name="T6" fmla="*/ 53 w 53"/>
                  <a:gd name="T7" fmla="*/ 44 h 64"/>
                  <a:gd name="T8" fmla="*/ 19 w 53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4">
                    <a:moveTo>
                      <a:pt x="19" y="0"/>
                    </a:moveTo>
                    <a:cubicBezTo>
                      <a:pt x="12" y="4"/>
                      <a:pt x="6" y="8"/>
                      <a:pt x="0" y="12"/>
                    </a:cubicBezTo>
                    <a:cubicBezTo>
                      <a:pt x="14" y="30"/>
                      <a:pt x="27" y="51"/>
                      <a:pt x="45" y="64"/>
                    </a:cubicBezTo>
                    <a:cubicBezTo>
                      <a:pt x="48" y="58"/>
                      <a:pt x="51" y="51"/>
                      <a:pt x="53" y="44"/>
                    </a:cubicBezTo>
                    <a:cubicBezTo>
                      <a:pt x="39" y="32"/>
                      <a:pt x="32" y="13"/>
                      <a:pt x="19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5" name="Freeform 86"/>
              <p:cNvSpPr/>
              <p:nvPr/>
            </p:nvSpPr>
            <p:spPr bwMode="auto">
              <a:xfrm>
                <a:off x="4431" y="1890"/>
                <a:ext cx="103" cy="132"/>
              </a:xfrm>
              <a:custGeom>
                <a:avLst/>
                <a:gdLst>
                  <a:gd name="T0" fmla="*/ 15 w 43"/>
                  <a:gd name="T1" fmla="*/ 0 h 55"/>
                  <a:gd name="T2" fmla="*/ 0 w 43"/>
                  <a:gd name="T3" fmla="*/ 11 h 55"/>
                  <a:gd name="T4" fmla="*/ 34 w 43"/>
                  <a:gd name="T5" fmla="*/ 55 h 55"/>
                  <a:gd name="T6" fmla="*/ 43 w 43"/>
                  <a:gd name="T7" fmla="*/ 33 h 55"/>
                  <a:gd name="T8" fmla="*/ 15 w 4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5">
                    <a:moveTo>
                      <a:pt x="15" y="0"/>
                    </a:moveTo>
                    <a:cubicBezTo>
                      <a:pt x="10" y="4"/>
                      <a:pt x="5" y="8"/>
                      <a:pt x="0" y="11"/>
                    </a:cubicBezTo>
                    <a:cubicBezTo>
                      <a:pt x="13" y="24"/>
                      <a:pt x="20" y="43"/>
                      <a:pt x="34" y="55"/>
                    </a:cubicBezTo>
                    <a:cubicBezTo>
                      <a:pt x="37" y="48"/>
                      <a:pt x="40" y="41"/>
                      <a:pt x="43" y="33"/>
                    </a:cubicBezTo>
                    <a:cubicBezTo>
                      <a:pt x="32" y="24"/>
                      <a:pt x="22" y="13"/>
                      <a:pt x="15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6" name="Freeform 87"/>
              <p:cNvSpPr/>
              <p:nvPr/>
            </p:nvSpPr>
            <p:spPr bwMode="auto">
              <a:xfrm>
                <a:off x="4539" y="1750"/>
                <a:ext cx="60" cy="116"/>
              </a:xfrm>
              <a:custGeom>
                <a:avLst/>
                <a:gdLst>
                  <a:gd name="T0" fmla="*/ 0 w 25"/>
                  <a:gd name="T1" fmla="*/ 31 h 48"/>
                  <a:gd name="T2" fmla="*/ 13 w 25"/>
                  <a:gd name="T3" fmla="*/ 48 h 48"/>
                  <a:gd name="T4" fmla="*/ 25 w 25"/>
                  <a:gd name="T5" fmla="*/ 0 h 48"/>
                  <a:gd name="T6" fmla="*/ 0 w 25"/>
                  <a:gd name="T7" fmla="*/ 3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48">
                    <a:moveTo>
                      <a:pt x="0" y="31"/>
                    </a:moveTo>
                    <a:cubicBezTo>
                      <a:pt x="4" y="37"/>
                      <a:pt x="8" y="42"/>
                      <a:pt x="13" y="48"/>
                    </a:cubicBezTo>
                    <a:cubicBezTo>
                      <a:pt x="17" y="33"/>
                      <a:pt x="21" y="17"/>
                      <a:pt x="25" y="0"/>
                    </a:cubicBezTo>
                    <a:cubicBezTo>
                      <a:pt x="18" y="11"/>
                      <a:pt x="9" y="21"/>
                      <a:pt x="0" y="31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7" name="Freeform 88"/>
              <p:cNvSpPr/>
              <p:nvPr/>
            </p:nvSpPr>
            <p:spPr bwMode="auto">
              <a:xfrm>
                <a:off x="4501" y="1825"/>
                <a:ext cx="69" cy="96"/>
              </a:xfrm>
              <a:custGeom>
                <a:avLst/>
                <a:gdLst>
                  <a:gd name="T0" fmla="*/ 0 w 29"/>
                  <a:gd name="T1" fmla="*/ 16 h 40"/>
                  <a:gd name="T2" fmla="*/ 21 w 29"/>
                  <a:gd name="T3" fmla="*/ 40 h 40"/>
                  <a:gd name="T4" fmla="*/ 29 w 29"/>
                  <a:gd name="T5" fmla="*/ 17 h 40"/>
                  <a:gd name="T6" fmla="*/ 16 w 29"/>
                  <a:gd name="T7" fmla="*/ 0 h 40"/>
                  <a:gd name="T8" fmla="*/ 0 w 29"/>
                  <a:gd name="T9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0">
                    <a:moveTo>
                      <a:pt x="0" y="16"/>
                    </a:moveTo>
                    <a:cubicBezTo>
                      <a:pt x="6" y="25"/>
                      <a:pt x="13" y="33"/>
                      <a:pt x="21" y="40"/>
                    </a:cubicBezTo>
                    <a:cubicBezTo>
                      <a:pt x="24" y="33"/>
                      <a:pt x="26" y="25"/>
                      <a:pt x="29" y="17"/>
                    </a:cubicBezTo>
                    <a:cubicBezTo>
                      <a:pt x="24" y="11"/>
                      <a:pt x="20" y="6"/>
                      <a:pt x="16" y="0"/>
                    </a:cubicBezTo>
                    <a:cubicBezTo>
                      <a:pt x="11" y="5"/>
                      <a:pt x="6" y="11"/>
                      <a:pt x="0" y="16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8" name="Freeform 89"/>
              <p:cNvSpPr/>
              <p:nvPr/>
            </p:nvSpPr>
            <p:spPr bwMode="auto">
              <a:xfrm>
                <a:off x="4467" y="1863"/>
                <a:ext cx="84" cy="106"/>
              </a:xfrm>
              <a:custGeom>
                <a:avLst/>
                <a:gdLst>
                  <a:gd name="T0" fmla="*/ 14 w 35"/>
                  <a:gd name="T1" fmla="*/ 0 h 44"/>
                  <a:gd name="T2" fmla="*/ 0 w 35"/>
                  <a:gd name="T3" fmla="*/ 11 h 44"/>
                  <a:gd name="T4" fmla="*/ 28 w 35"/>
                  <a:gd name="T5" fmla="*/ 44 h 44"/>
                  <a:gd name="T6" fmla="*/ 35 w 35"/>
                  <a:gd name="T7" fmla="*/ 24 h 44"/>
                  <a:gd name="T8" fmla="*/ 14 w 35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4">
                    <a:moveTo>
                      <a:pt x="14" y="0"/>
                    </a:moveTo>
                    <a:cubicBezTo>
                      <a:pt x="9" y="4"/>
                      <a:pt x="5" y="7"/>
                      <a:pt x="0" y="11"/>
                    </a:cubicBezTo>
                    <a:cubicBezTo>
                      <a:pt x="7" y="24"/>
                      <a:pt x="17" y="35"/>
                      <a:pt x="28" y="44"/>
                    </a:cubicBezTo>
                    <a:cubicBezTo>
                      <a:pt x="30" y="38"/>
                      <a:pt x="33" y="31"/>
                      <a:pt x="35" y="24"/>
                    </a:cubicBezTo>
                    <a:cubicBezTo>
                      <a:pt x="27" y="17"/>
                      <a:pt x="20" y="9"/>
                      <a:pt x="14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9" name="Freeform 90"/>
              <p:cNvSpPr/>
              <p:nvPr/>
            </p:nvSpPr>
            <p:spPr bwMode="auto">
              <a:xfrm>
                <a:off x="4200" y="1998"/>
                <a:ext cx="238" cy="262"/>
              </a:xfrm>
              <a:custGeom>
                <a:avLst/>
                <a:gdLst>
                  <a:gd name="T0" fmla="*/ 23 w 99"/>
                  <a:gd name="T1" fmla="*/ 0 h 109"/>
                  <a:gd name="T2" fmla="*/ 0 w 99"/>
                  <a:gd name="T3" fmla="*/ 5 h 109"/>
                  <a:gd name="T4" fmla="*/ 89 w 99"/>
                  <a:gd name="T5" fmla="*/ 109 h 109"/>
                  <a:gd name="T6" fmla="*/ 96 w 99"/>
                  <a:gd name="T7" fmla="*/ 91 h 109"/>
                  <a:gd name="T8" fmla="*/ 99 w 99"/>
                  <a:gd name="T9" fmla="*/ 84 h 109"/>
                  <a:gd name="T10" fmla="*/ 23 w 99"/>
                  <a:gd name="T1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109">
                    <a:moveTo>
                      <a:pt x="23" y="0"/>
                    </a:moveTo>
                    <a:cubicBezTo>
                      <a:pt x="16" y="2"/>
                      <a:pt x="8" y="4"/>
                      <a:pt x="0" y="5"/>
                    </a:cubicBezTo>
                    <a:cubicBezTo>
                      <a:pt x="22" y="45"/>
                      <a:pt x="48" y="88"/>
                      <a:pt x="89" y="109"/>
                    </a:cubicBezTo>
                    <a:cubicBezTo>
                      <a:pt x="92" y="104"/>
                      <a:pt x="94" y="98"/>
                      <a:pt x="96" y="91"/>
                    </a:cubicBezTo>
                    <a:cubicBezTo>
                      <a:pt x="97" y="89"/>
                      <a:pt x="98" y="87"/>
                      <a:pt x="99" y="84"/>
                    </a:cubicBezTo>
                    <a:cubicBezTo>
                      <a:pt x="66" y="66"/>
                      <a:pt x="43" y="33"/>
                      <a:pt x="23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0" name="Freeform 91"/>
              <p:cNvSpPr/>
              <p:nvPr/>
            </p:nvSpPr>
            <p:spPr bwMode="auto">
              <a:xfrm>
                <a:off x="4039" y="2017"/>
                <a:ext cx="320" cy="575"/>
              </a:xfrm>
              <a:custGeom>
                <a:avLst/>
                <a:gdLst>
                  <a:gd name="T0" fmla="*/ 133 w 133"/>
                  <a:gd name="T1" fmla="*/ 152 h 239"/>
                  <a:gd name="T2" fmla="*/ 34 w 133"/>
                  <a:gd name="T3" fmla="*/ 0 h 239"/>
                  <a:gd name="T4" fmla="*/ 34 w 133"/>
                  <a:gd name="T5" fmla="*/ 0 h 239"/>
                  <a:gd name="T6" fmla="*/ 0 w 133"/>
                  <a:gd name="T7" fmla="*/ 56 h 239"/>
                  <a:gd name="T8" fmla="*/ 18 w 133"/>
                  <a:gd name="T9" fmla="*/ 117 h 239"/>
                  <a:gd name="T10" fmla="*/ 32 w 133"/>
                  <a:gd name="T11" fmla="*/ 239 h 239"/>
                  <a:gd name="T12" fmla="*/ 53 w 133"/>
                  <a:gd name="T13" fmla="*/ 229 h 239"/>
                  <a:gd name="T14" fmla="*/ 133 w 133"/>
                  <a:gd name="T15" fmla="*/ 15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239">
                    <a:moveTo>
                      <a:pt x="133" y="152"/>
                    </a:moveTo>
                    <a:cubicBezTo>
                      <a:pt x="76" y="119"/>
                      <a:pt x="34" y="68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4" y="20"/>
                      <a:pt x="13" y="38"/>
                      <a:pt x="0" y="56"/>
                    </a:cubicBezTo>
                    <a:cubicBezTo>
                      <a:pt x="6" y="77"/>
                      <a:pt x="17" y="98"/>
                      <a:pt x="18" y="117"/>
                    </a:cubicBezTo>
                    <a:cubicBezTo>
                      <a:pt x="20" y="159"/>
                      <a:pt x="22" y="198"/>
                      <a:pt x="32" y="239"/>
                    </a:cubicBezTo>
                    <a:cubicBezTo>
                      <a:pt x="39" y="236"/>
                      <a:pt x="46" y="233"/>
                      <a:pt x="53" y="229"/>
                    </a:cubicBezTo>
                    <a:cubicBezTo>
                      <a:pt x="86" y="213"/>
                      <a:pt x="118" y="187"/>
                      <a:pt x="133" y="152"/>
                    </a:cubicBezTo>
                    <a:close/>
                  </a:path>
                </a:pathLst>
              </a:custGeom>
              <a:solidFill>
                <a:srgbClr val="A7BB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1" name="Freeform 92"/>
              <p:cNvSpPr/>
              <p:nvPr/>
            </p:nvSpPr>
            <p:spPr bwMode="auto">
              <a:xfrm>
                <a:off x="4116" y="2382"/>
                <a:ext cx="250" cy="238"/>
              </a:xfrm>
              <a:custGeom>
                <a:avLst/>
                <a:gdLst>
                  <a:gd name="T0" fmla="*/ 98 w 104"/>
                  <a:gd name="T1" fmla="*/ 24 h 99"/>
                  <a:gd name="T2" fmla="*/ 104 w 104"/>
                  <a:gd name="T3" fmla="*/ 2 h 99"/>
                  <a:gd name="T4" fmla="*/ 101 w 104"/>
                  <a:gd name="T5" fmla="*/ 0 h 99"/>
                  <a:gd name="T6" fmla="*/ 21 w 104"/>
                  <a:gd name="T7" fmla="*/ 77 h 99"/>
                  <a:gd name="T8" fmla="*/ 0 w 104"/>
                  <a:gd name="T9" fmla="*/ 87 h 99"/>
                  <a:gd name="T10" fmla="*/ 3 w 104"/>
                  <a:gd name="T11" fmla="*/ 99 h 99"/>
                  <a:gd name="T12" fmla="*/ 98 w 104"/>
                  <a:gd name="T13" fmla="*/ 2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99">
                    <a:moveTo>
                      <a:pt x="98" y="24"/>
                    </a:moveTo>
                    <a:cubicBezTo>
                      <a:pt x="99" y="16"/>
                      <a:pt x="102" y="9"/>
                      <a:pt x="104" y="2"/>
                    </a:cubicBezTo>
                    <a:cubicBezTo>
                      <a:pt x="103" y="1"/>
                      <a:pt x="102" y="1"/>
                      <a:pt x="101" y="0"/>
                    </a:cubicBezTo>
                    <a:cubicBezTo>
                      <a:pt x="86" y="35"/>
                      <a:pt x="54" y="61"/>
                      <a:pt x="21" y="77"/>
                    </a:cubicBezTo>
                    <a:cubicBezTo>
                      <a:pt x="14" y="81"/>
                      <a:pt x="7" y="84"/>
                      <a:pt x="0" y="87"/>
                    </a:cubicBezTo>
                    <a:cubicBezTo>
                      <a:pt x="1" y="91"/>
                      <a:pt x="2" y="95"/>
                      <a:pt x="3" y="99"/>
                    </a:cubicBezTo>
                    <a:cubicBezTo>
                      <a:pt x="40" y="83"/>
                      <a:pt x="72" y="55"/>
                      <a:pt x="98" y="2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2" name="Freeform 93"/>
              <p:cNvSpPr/>
              <p:nvPr/>
            </p:nvSpPr>
            <p:spPr bwMode="auto">
              <a:xfrm>
                <a:off x="4123" y="2440"/>
                <a:ext cx="257" cy="382"/>
              </a:xfrm>
              <a:custGeom>
                <a:avLst/>
                <a:gdLst>
                  <a:gd name="T0" fmla="*/ 95 w 107"/>
                  <a:gd name="T1" fmla="*/ 0 h 159"/>
                  <a:gd name="T2" fmla="*/ 0 w 107"/>
                  <a:gd name="T3" fmla="*/ 75 h 159"/>
                  <a:gd name="T4" fmla="*/ 4 w 107"/>
                  <a:gd name="T5" fmla="*/ 88 h 159"/>
                  <a:gd name="T6" fmla="*/ 52 w 107"/>
                  <a:gd name="T7" fmla="*/ 158 h 159"/>
                  <a:gd name="T8" fmla="*/ 74 w 107"/>
                  <a:gd name="T9" fmla="*/ 156 h 159"/>
                  <a:gd name="T10" fmla="*/ 91 w 107"/>
                  <a:gd name="T11" fmla="*/ 155 h 159"/>
                  <a:gd name="T12" fmla="*/ 97 w 107"/>
                  <a:gd name="T13" fmla="*/ 100 h 159"/>
                  <a:gd name="T14" fmla="*/ 95 w 107"/>
                  <a:gd name="T1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" h="159">
                    <a:moveTo>
                      <a:pt x="95" y="0"/>
                    </a:moveTo>
                    <a:cubicBezTo>
                      <a:pt x="69" y="31"/>
                      <a:pt x="37" y="59"/>
                      <a:pt x="0" y="75"/>
                    </a:cubicBezTo>
                    <a:cubicBezTo>
                      <a:pt x="1" y="79"/>
                      <a:pt x="3" y="84"/>
                      <a:pt x="4" y="88"/>
                    </a:cubicBezTo>
                    <a:cubicBezTo>
                      <a:pt x="13" y="115"/>
                      <a:pt x="21" y="155"/>
                      <a:pt x="52" y="158"/>
                    </a:cubicBezTo>
                    <a:cubicBezTo>
                      <a:pt x="55" y="159"/>
                      <a:pt x="70" y="157"/>
                      <a:pt x="74" y="156"/>
                    </a:cubicBezTo>
                    <a:cubicBezTo>
                      <a:pt x="80" y="156"/>
                      <a:pt x="85" y="158"/>
                      <a:pt x="91" y="155"/>
                    </a:cubicBezTo>
                    <a:cubicBezTo>
                      <a:pt x="107" y="145"/>
                      <a:pt x="101" y="115"/>
                      <a:pt x="97" y="100"/>
                    </a:cubicBezTo>
                    <a:cubicBezTo>
                      <a:pt x="88" y="56"/>
                      <a:pt x="89" y="26"/>
                      <a:pt x="95" y="0"/>
                    </a:cubicBezTo>
                    <a:close/>
                  </a:path>
                </a:pathLst>
              </a:custGeom>
              <a:solidFill>
                <a:srgbClr val="FF6A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3" name="Freeform 94"/>
              <p:cNvSpPr/>
              <p:nvPr/>
            </p:nvSpPr>
            <p:spPr bwMode="auto">
              <a:xfrm>
                <a:off x="3877" y="945"/>
                <a:ext cx="677" cy="394"/>
              </a:xfrm>
              <a:custGeom>
                <a:avLst/>
                <a:gdLst>
                  <a:gd name="T0" fmla="*/ 278 w 281"/>
                  <a:gd name="T1" fmla="*/ 0 h 164"/>
                  <a:gd name="T2" fmla="*/ 259 w 281"/>
                  <a:gd name="T3" fmla="*/ 0 h 164"/>
                  <a:gd name="T4" fmla="*/ 174 w 281"/>
                  <a:gd name="T5" fmla="*/ 79 h 164"/>
                  <a:gd name="T6" fmla="*/ 0 w 281"/>
                  <a:gd name="T7" fmla="*/ 163 h 164"/>
                  <a:gd name="T8" fmla="*/ 75 w 281"/>
                  <a:gd name="T9" fmla="*/ 158 h 164"/>
                  <a:gd name="T10" fmla="*/ 91 w 281"/>
                  <a:gd name="T11" fmla="*/ 152 h 164"/>
                  <a:gd name="T12" fmla="*/ 130 w 281"/>
                  <a:gd name="T13" fmla="*/ 140 h 164"/>
                  <a:gd name="T14" fmla="*/ 176 w 281"/>
                  <a:gd name="T15" fmla="*/ 116 h 164"/>
                  <a:gd name="T16" fmla="*/ 281 w 281"/>
                  <a:gd name="T17" fmla="*/ 8 h 164"/>
                  <a:gd name="T18" fmla="*/ 278 w 281"/>
                  <a:gd name="T1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1" h="164">
                    <a:moveTo>
                      <a:pt x="278" y="0"/>
                    </a:moveTo>
                    <a:cubicBezTo>
                      <a:pt x="272" y="0"/>
                      <a:pt x="266" y="0"/>
                      <a:pt x="259" y="0"/>
                    </a:cubicBezTo>
                    <a:cubicBezTo>
                      <a:pt x="238" y="32"/>
                      <a:pt x="208" y="58"/>
                      <a:pt x="174" y="79"/>
                    </a:cubicBezTo>
                    <a:cubicBezTo>
                      <a:pt x="119" y="113"/>
                      <a:pt x="62" y="149"/>
                      <a:pt x="0" y="163"/>
                    </a:cubicBezTo>
                    <a:cubicBezTo>
                      <a:pt x="25" y="164"/>
                      <a:pt x="50" y="163"/>
                      <a:pt x="75" y="158"/>
                    </a:cubicBezTo>
                    <a:cubicBezTo>
                      <a:pt x="79" y="158"/>
                      <a:pt x="87" y="154"/>
                      <a:pt x="91" y="152"/>
                    </a:cubicBezTo>
                    <a:cubicBezTo>
                      <a:pt x="103" y="148"/>
                      <a:pt x="118" y="144"/>
                      <a:pt x="130" y="140"/>
                    </a:cubicBezTo>
                    <a:cubicBezTo>
                      <a:pt x="146" y="134"/>
                      <a:pt x="160" y="126"/>
                      <a:pt x="176" y="116"/>
                    </a:cubicBezTo>
                    <a:cubicBezTo>
                      <a:pt x="219" y="88"/>
                      <a:pt x="264" y="56"/>
                      <a:pt x="281" y="8"/>
                    </a:cubicBezTo>
                    <a:cubicBezTo>
                      <a:pt x="280" y="5"/>
                      <a:pt x="279" y="3"/>
                      <a:pt x="278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4" name="Freeform 95"/>
              <p:cNvSpPr/>
              <p:nvPr/>
            </p:nvSpPr>
            <p:spPr bwMode="auto">
              <a:xfrm>
                <a:off x="3935" y="870"/>
                <a:ext cx="349" cy="222"/>
              </a:xfrm>
              <a:custGeom>
                <a:avLst/>
                <a:gdLst>
                  <a:gd name="T0" fmla="*/ 115 w 145"/>
                  <a:gd name="T1" fmla="*/ 0 h 92"/>
                  <a:gd name="T2" fmla="*/ 4 w 145"/>
                  <a:gd name="T3" fmla="*/ 63 h 92"/>
                  <a:gd name="T4" fmla="*/ 0 w 145"/>
                  <a:gd name="T5" fmla="*/ 92 h 92"/>
                  <a:gd name="T6" fmla="*/ 132 w 145"/>
                  <a:gd name="T7" fmla="*/ 25 h 92"/>
                  <a:gd name="T8" fmla="*/ 145 w 145"/>
                  <a:gd name="T9" fmla="*/ 12 h 92"/>
                  <a:gd name="T10" fmla="*/ 115 w 145"/>
                  <a:gd name="T11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92">
                    <a:moveTo>
                      <a:pt x="115" y="0"/>
                    </a:moveTo>
                    <a:cubicBezTo>
                      <a:pt x="86" y="32"/>
                      <a:pt x="46" y="50"/>
                      <a:pt x="4" y="63"/>
                    </a:cubicBezTo>
                    <a:cubicBezTo>
                      <a:pt x="3" y="72"/>
                      <a:pt x="1" y="82"/>
                      <a:pt x="0" y="92"/>
                    </a:cubicBezTo>
                    <a:cubicBezTo>
                      <a:pt x="48" y="80"/>
                      <a:pt x="94" y="61"/>
                      <a:pt x="132" y="25"/>
                    </a:cubicBezTo>
                    <a:cubicBezTo>
                      <a:pt x="136" y="21"/>
                      <a:pt x="140" y="17"/>
                      <a:pt x="145" y="12"/>
                    </a:cubicBezTo>
                    <a:cubicBezTo>
                      <a:pt x="135" y="9"/>
                      <a:pt x="125" y="5"/>
                      <a:pt x="115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5" name="Freeform 96"/>
              <p:cNvSpPr/>
              <p:nvPr/>
            </p:nvSpPr>
            <p:spPr bwMode="auto">
              <a:xfrm>
                <a:off x="3925" y="606"/>
                <a:ext cx="58" cy="123"/>
              </a:xfrm>
              <a:custGeom>
                <a:avLst/>
                <a:gdLst>
                  <a:gd name="T0" fmla="*/ 0 w 24"/>
                  <a:gd name="T1" fmla="*/ 0 h 51"/>
                  <a:gd name="T2" fmla="*/ 7 w 24"/>
                  <a:gd name="T3" fmla="*/ 51 h 51"/>
                  <a:gd name="T4" fmla="*/ 24 w 24"/>
                  <a:gd name="T5" fmla="*/ 39 h 51"/>
                  <a:gd name="T6" fmla="*/ 0 w 24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51">
                    <a:moveTo>
                      <a:pt x="0" y="0"/>
                    </a:moveTo>
                    <a:cubicBezTo>
                      <a:pt x="3" y="17"/>
                      <a:pt x="5" y="34"/>
                      <a:pt x="7" y="51"/>
                    </a:cubicBezTo>
                    <a:cubicBezTo>
                      <a:pt x="13" y="47"/>
                      <a:pt x="19" y="43"/>
                      <a:pt x="24" y="39"/>
                    </a:cubicBezTo>
                    <a:cubicBezTo>
                      <a:pt x="14" y="27"/>
                      <a:pt x="6" y="14"/>
                      <a:pt x="0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6" name="Freeform 97"/>
              <p:cNvSpPr/>
              <p:nvPr/>
            </p:nvSpPr>
            <p:spPr bwMode="auto">
              <a:xfrm>
                <a:off x="3942" y="700"/>
                <a:ext cx="72" cy="74"/>
              </a:xfrm>
              <a:custGeom>
                <a:avLst/>
                <a:gdLst>
                  <a:gd name="T0" fmla="*/ 30 w 30"/>
                  <a:gd name="T1" fmla="*/ 15 h 31"/>
                  <a:gd name="T2" fmla="*/ 17 w 30"/>
                  <a:gd name="T3" fmla="*/ 0 h 31"/>
                  <a:gd name="T4" fmla="*/ 0 w 30"/>
                  <a:gd name="T5" fmla="*/ 12 h 31"/>
                  <a:gd name="T6" fmla="*/ 1 w 30"/>
                  <a:gd name="T7" fmla="*/ 31 h 31"/>
                  <a:gd name="T8" fmla="*/ 30 w 30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0" y="15"/>
                    </a:moveTo>
                    <a:cubicBezTo>
                      <a:pt x="25" y="10"/>
                      <a:pt x="21" y="5"/>
                      <a:pt x="17" y="0"/>
                    </a:cubicBezTo>
                    <a:cubicBezTo>
                      <a:pt x="12" y="4"/>
                      <a:pt x="6" y="8"/>
                      <a:pt x="0" y="12"/>
                    </a:cubicBezTo>
                    <a:cubicBezTo>
                      <a:pt x="0" y="18"/>
                      <a:pt x="1" y="24"/>
                      <a:pt x="1" y="31"/>
                    </a:cubicBezTo>
                    <a:cubicBezTo>
                      <a:pt x="12" y="27"/>
                      <a:pt x="22" y="22"/>
                      <a:pt x="30" y="15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7" name="Freeform 98"/>
              <p:cNvSpPr/>
              <p:nvPr/>
            </p:nvSpPr>
            <p:spPr bwMode="auto">
              <a:xfrm>
                <a:off x="3945" y="736"/>
                <a:ext cx="108" cy="81"/>
              </a:xfrm>
              <a:custGeom>
                <a:avLst/>
                <a:gdLst>
                  <a:gd name="T0" fmla="*/ 29 w 45"/>
                  <a:gd name="T1" fmla="*/ 0 h 34"/>
                  <a:gd name="T2" fmla="*/ 0 w 45"/>
                  <a:gd name="T3" fmla="*/ 16 h 34"/>
                  <a:gd name="T4" fmla="*/ 1 w 45"/>
                  <a:gd name="T5" fmla="*/ 34 h 34"/>
                  <a:gd name="T6" fmla="*/ 45 w 45"/>
                  <a:gd name="T7" fmla="*/ 14 h 34"/>
                  <a:gd name="T8" fmla="*/ 29 w 45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29" y="0"/>
                    </a:moveTo>
                    <a:cubicBezTo>
                      <a:pt x="21" y="7"/>
                      <a:pt x="11" y="12"/>
                      <a:pt x="0" y="16"/>
                    </a:cubicBezTo>
                    <a:cubicBezTo>
                      <a:pt x="1" y="22"/>
                      <a:pt x="1" y="28"/>
                      <a:pt x="1" y="34"/>
                    </a:cubicBezTo>
                    <a:cubicBezTo>
                      <a:pt x="17" y="29"/>
                      <a:pt x="32" y="23"/>
                      <a:pt x="45" y="14"/>
                    </a:cubicBezTo>
                    <a:cubicBezTo>
                      <a:pt x="40" y="9"/>
                      <a:pt x="34" y="5"/>
                      <a:pt x="29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8" name="Freeform 99"/>
              <p:cNvSpPr/>
              <p:nvPr/>
            </p:nvSpPr>
            <p:spPr bwMode="auto">
              <a:xfrm>
                <a:off x="3947" y="769"/>
                <a:ext cx="152" cy="111"/>
              </a:xfrm>
              <a:custGeom>
                <a:avLst/>
                <a:gdLst>
                  <a:gd name="T0" fmla="*/ 60 w 63"/>
                  <a:gd name="T1" fmla="*/ 12 h 46"/>
                  <a:gd name="T2" fmla="*/ 44 w 63"/>
                  <a:gd name="T3" fmla="*/ 0 h 46"/>
                  <a:gd name="T4" fmla="*/ 0 w 63"/>
                  <a:gd name="T5" fmla="*/ 20 h 46"/>
                  <a:gd name="T6" fmla="*/ 1 w 63"/>
                  <a:gd name="T7" fmla="*/ 46 h 46"/>
                  <a:gd name="T8" fmla="*/ 63 w 63"/>
                  <a:gd name="T9" fmla="*/ 15 h 46"/>
                  <a:gd name="T10" fmla="*/ 60 w 63"/>
                  <a:gd name="T11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46">
                    <a:moveTo>
                      <a:pt x="60" y="12"/>
                    </a:moveTo>
                    <a:cubicBezTo>
                      <a:pt x="55" y="8"/>
                      <a:pt x="49" y="4"/>
                      <a:pt x="44" y="0"/>
                    </a:cubicBezTo>
                    <a:cubicBezTo>
                      <a:pt x="31" y="9"/>
                      <a:pt x="16" y="15"/>
                      <a:pt x="0" y="20"/>
                    </a:cubicBezTo>
                    <a:cubicBezTo>
                      <a:pt x="1" y="29"/>
                      <a:pt x="1" y="37"/>
                      <a:pt x="1" y="46"/>
                    </a:cubicBezTo>
                    <a:cubicBezTo>
                      <a:pt x="23" y="37"/>
                      <a:pt x="43" y="26"/>
                      <a:pt x="63" y="15"/>
                    </a:cubicBezTo>
                    <a:cubicBezTo>
                      <a:pt x="62" y="14"/>
                      <a:pt x="61" y="13"/>
                      <a:pt x="60" y="12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9" name="Freeform 100"/>
              <p:cNvSpPr/>
              <p:nvPr/>
            </p:nvSpPr>
            <p:spPr bwMode="auto">
              <a:xfrm>
                <a:off x="3950" y="805"/>
                <a:ext cx="202" cy="118"/>
              </a:xfrm>
              <a:custGeom>
                <a:avLst/>
                <a:gdLst>
                  <a:gd name="T0" fmla="*/ 62 w 84"/>
                  <a:gd name="T1" fmla="*/ 0 h 49"/>
                  <a:gd name="T2" fmla="*/ 0 w 84"/>
                  <a:gd name="T3" fmla="*/ 31 h 49"/>
                  <a:gd name="T4" fmla="*/ 0 w 84"/>
                  <a:gd name="T5" fmla="*/ 49 h 49"/>
                  <a:gd name="T6" fmla="*/ 15 w 84"/>
                  <a:gd name="T7" fmla="*/ 46 h 49"/>
                  <a:gd name="T8" fmla="*/ 84 w 84"/>
                  <a:gd name="T9" fmla="*/ 13 h 49"/>
                  <a:gd name="T10" fmla="*/ 62 w 84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49">
                    <a:moveTo>
                      <a:pt x="62" y="0"/>
                    </a:moveTo>
                    <a:cubicBezTo>
                      <a:pt x="42" y="11"/>
                      <a:pt x="22" y="22"/>
                      <a:pt x="0" y="31"/>
                    </a:cubicBezTo>
                    <a:cubicBezTo>
                      <a:pt x="0" y="37"/>
                      <a:pt x="0" y="43"/>
                      <a:pt x="0" y="49"/>
                    </a:cubicBezTo>
                    <a:cubicBezTo>
                      <a:pt x="5" y="47"/>
                      <a:pt x="10" y="47"/>
                      <a:pt x="15" y="46"/>
                    </a:cubicBezTo>
                    <a:cubicBezTo>
                      <a:pt x="41" y="43"/>
                      <a:pt x="63" y="30"/>
                      <a:pt x="84" y="13"/>
                    </a:cubicBezTo>
                    <a:cubicBezTo>
                      <a:pt x="76" y="9"/>
                      <a:pt x="69" y="4"/>
                      <a:pt x="62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0" name="Freeform 101"/>
              <p:cNvSpPr/>
              <p:nvPr/>
            </p:nvSpPr>
            <p:spPr bwMode="auto">
              <a:xfrm>
                <a:off x="3945" y="837"/>
                <a:ext cx="267" cy="185"/>
              </a:xfrm>
              <a:custGeom>
                <a:avLst/>
                <a:gdLst>
                  <a:gd name="T0" fmla="*/ 86 w 111"/>
                  <a:gd name="T1" fmla="*/ 0 h 77"/>
                  <a:gd name="T2" fmla="*/ 17 w 111"/>
                  <a:gd name="T3" fmla="*/ 33 h 77"/>
                  <a:gd name="T4" fmla="*/ 2 w 111"/>
                  <a:gd name="T5" fmla="*/ 36 h 77"/>
                  <a:gd name="T6" fmla="*/ 0 w 111"/>
                  <a:gd name="T7" fmla="*/ 77 h 77"/>
                  <a:gd name="T8" fmla="*/ 111 w 111"/>
                  <a:gd name="T9" fmla="*/ 14 h 77"/>
                  <a:gd name="T10" fmla="*/ 86 w 111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77">
                    <a:moveTo>
                      <a:pt x="86" y="0"/>
                    </a:moveTo>
                    <a:cubicBezTo>
                      <a:pt x="65" y="17"/>
                      <a:pt x="43" y="30"/>
                      <a:pt x="17" y="33"/>
                    </a:cubicBezTo>
                    <a:cubicBezTo>
                      <a:pt x="12" y="34"/>
                      <a:pt x="7" y="34"/>
                      <a:pt x="2" y="36"/>
                    </a:cubicBezTo>
                    <a:cubicBezTo>
                      <a:pt x="2" y="49"/>
                      <a:pt x="1" y="63"/>
                      <a:pt x="0" y="77"/>
                    </a:cubicBezTo>
                    <a:cubicBezTo>
                      <a:pt x="42" y="64"/>
                      <a:pt x="82" y="46"/>
                      <a:pt x="111" y="14"/>
                    </a:cubicBezTo>
                    <a:cubicBezTo>
                      <a:pt x="103" y="10"/>
                      <a:pt x="94" y="5"/>
                      <a:pt x="86" y="0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1" name="Freeform 102"/>
              <p:cNvSpPr/>
              <p:nvPr/>
            </p:nvSpPr>
            <p:spPr bwMode="auto">
              <a:xfrm>
                <a:off x="3916" y="899"/>
                <a:ext cx="433" cy="279"/>
              </a:xfrm>
              <a:custGeom>
                <a:avLst/>
                <a:gdLst>
                  <a:gd name="T0" fmla="*/ 153 w 180"/>
                  <a:gd name="T1" fmla="*/ 0 h 116"/>
                  <a:gd name="T2" fmla="*/ 140 w 180"/>
                  <a:gd name="T3" fmla="*/ 13 h 116"/>
                  <a:gd name="T4" fmla="*/ 8 w 180"/>
                  <a:gd name="T5" fmla="*/ 80 h 116"/>
                  <a:gd name="T6" fmla="*/ 0 w 180"/>
                  <a:gd name="T7" fmla="*/ 116 h 116"/>
                  <a:gd name="T8" fmla="*/ 180 w 180"/>
                  <a:gd name="T9" fmla="*/ 9 h 116"/>
                  <a:gd name="T10" fmla="*/ 153 w 180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" h="116">
                    <a:moveTo>
                      <a:pt x="153" y="0"/>
                    </a:moveTo>
                    <a:cubicBezTo>
                      <a:pt x="148" y="5"/>
                      <a:pt x="144" y="9"/>
                      <a:pt x="140" y="13"/>
                    </a:cubicBezTo>
                    <a:cubicBezTo>
                      <a:pt x="102" y="49"/>
                      <a:pt x="56" y="68"/>
                      <a:pt x="8" y="80"/>
                    </a:cubicBezTo>
                    <a:cubicBezTo>
                      <a:pt x="6" y="92"/>
                      <a:pt x="3" y="104"/>
                      <a:pt x="0" y="116"/>
                    </a:cubicBezTo>
                    <a:cubicBezTo>
                      <a:pt x="69" y="93"/>
                      <a:pt x="138" y="68"/>
                      <a:pt x="180" y="9"/>
                    </a:cubicBezTo>
                    <a:cubicBezTo>
                      <a:pt x="171" y="6"/>
                      <a:pt x="162" y="4"/>
                      <a:pt x="153" y="0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2" name="Freeform 103"/>
              <p:cNvSpPr/>
              <p:nvPr/>
            </p:nvSpPr>
            <p:spPr bwMode="auto">
              <a:xfrm>
                <a:off x="3897" y="921"/>
                <a:ext cx="524" cy="329"/>
              </a:xfrm>
              <a:custGeom>
                <a:avLst/>
                <a:gdLst>
                  <a:gd name="T0" fmla="*/ 188 w 218"/>
                  <a:gd name="T1" fmla="*/ 0 h 137"/>
                  <a:gd name="T2" fmla="*/ 8 w 218"/>
                  <a:gd name="T3" fmla="*/ 107 h 137"/>
                  <a:gd name="T4" fmla="*/ 0 w 218"/>
                  <a:gd name="T5" fmla="*/ 137 h 137"/>
                  <a:gd name="T6" fmla="*/ 218 w 218"/>
                  <a:gd name="T7" fmla="*/ 6 h 137"/>
                  <a:gd name="T8" fmla="*/ 188 w 218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137">
                    <a:moveTo>
                      <a:pt x="188" y="0"/>
                    </a:moveTo>
                    <a:cubicBezTo>
                      <a:pt x="146" y="59"/>
                      <a:pt x="77" y="84"/>
                      <a:pt x="8" y="107"/>
                    </a:cubicBezTo>
                    <a:cubicBezTo>
                      <a:pt x="6" y="117"/>
                      <a:pt x="3" y="127"/>
                      <a:pt x="0" y="137"/>
                    </a:cubicBezTo>
                    <a:cubicBezTo>
                      <a:pt x="81" y="108"/>
                      <a:pt x="168" y="75"/>
                      <a:pt x="218" y="6"/>
                    </a:cubicBezTo>
                    <a:cubicBezTo>
                      <a:pt x="208" y="5"/>
                      <a:pt x="198" y="2"/>
                      <a:pt x="188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3" name="Freeform 104"/>
              <p:cNvSpPr/>
              <p:nvPr/>
            </p:nvSpPr>
            <p:spPr bwMode="auto">
              <a:xfrm>
                <a:off x="3863" y="935"/>
                <a:ext cx="638" cy="402"/>
              </a:xfrm>
              <a:custGeom>
                <a:avLst/>
                <a:gdLst>
                  <a:gd name="T0" fmla="*/ 232 w 265"/>
                  <a:gd name="T1" fmla="*/ 0 h 167"/>
                  <a:gd name="T2" fmla="*/ 14 w 265"/>
                  <a:gd name="T3" fmla="*/ 131 h 167"/>
                  <a:gd name="T4" fmla="*/ 12 w 265"/>
                  <a:gd name="T5" fmla="*/ 136 h 167"/>
                  <a:gd name="T6" fmla="*/ 0 w 265"/>
                  <a:gd name="T7" fmla="*/ 166 h 167"/>
                  <a:gd name="T8" fmla="*/ 6 w 265"/>
                  <a:gd name="T9" fmla="*/ 167 h 167"/>
                  <a:gd name="T10" fmla="*/ 180 w 265"/>
                  <a:gd name="T11" fmla="*/ 83 h 167"/>
                  <a:gd name="T12" fmla="*/ 265 w 265"/>
                  <a:gd name="T13" fmla="*/ 4 h 167"/>
                  <a:gd name="T14" fmla="*/ 232 w 265"/>
                  <a:gd name="T1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5" h="167">
                    <a:moveTo>
                      <a:pt x="232" y="0"/>
                    </a:moveTo>
                    <a:cubicBezTo>
                      <a:pt x="182" y="69"/>
                      <a:pt x="95" y="102"/>
                      <a:pt x="14" y="131"/>
                    </a:cubicBezTo>
                    <a:cubicBezTo>
                      <a:pt x="13" y="133"/>
                      <a:pt x="13" y="134"/>
                      <a:pt x="12" y="136"/>
                    </a:cubicBezTo>
                    <a:cubicBezTo>
                      <a:pt x="9" y="146"/>
                      <a:pt x="4" y="156"/>
                      <a:pt x="0" y="166"/>
                    </a:cubicBezTo>
                    <a:cubicBezTo>
                      <a:pt x="2" y="166"/>
                      <a:pt x="4" y="166"/>
                      <a:pt x="6" y="167"/>
                    </a:cubicBezTo>
                    <a:cubicBezTo>
                      <a:pt x="68" y="153"/>
                      <a:pt x="125" y="117"/>
                      <a:pt x="180" y="83"/>
                    </a:cubicBezTo>
                    <a:cubicBezTo>
                      <a:pt x="214" y="62"/>
                      <a:pt x="244" y="36"/>
                      <a:pt x="265" y="4"/>
                    </a:cubicBezTo>
                    <a:cubicBezTo>
                      <a:pt x="254" y="3"/>
                      <a:pt x="243" y="2"/>
                      <a:pt x="232" y="0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4" name="Freeform 105"/>
              <p:cNvSpPr/>
              <p:nvPr/>
            </p:nvSpPr>
            <p:spPr bwMode="auto">
              <a:xfrm>
                <a:off x="3167" y="130"/>
                <a:ext cx="135" cy="127"/>
              </a:xfrm>
              <a:custGeom>
                <a:avLst/>
                <a:gdLst>
                  <a:gd name="T0" fmla="*/ 41 w 56"/>
                  <a:gd name="T1" fmla="*/ 9 h 53"/>
                  <a:gd name="T2" fmla="*/ 27 w 56"/>
                  <a:gd name="T3" fmla="*/ 0 h 53"/>
                  <a:gd name="T4" fmla="*/ 0 w 56"/>
                  <a:gd name="T5" fmla="*/ 53 h 53"/>
                  <a:gd name="T6" fmla="*/ 56 w 56"/>
                  <a:gd name="T7" fmla="*/ 16 h 53"/>
                  <a:gd name="T8" fmla="*/ 41 w 56"/>
                  <a:gd name="T9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3">
                    <a:moveTo>
                      <a:pt x="41" y="9"/>
                    </a:moveTo>
                    <a:cubicBezTo>
                      <a:pt x="36" y="6"/>
                      <a:pt x="32" y="3"/>
                      <a:pt x="27" y="0"/>
                    </a:cubicBezTo>
                    <a:cubicBezTo>
                      <a:pt x="16" y="15"/>
                      <a:pt x="7" y="33"/>
                      <a:pt x="0" y="53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1" y="14"/>
                      <a:pt x="46" y="11"/>
                      <a:pt x="41" y="9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5" name="Freeform 106"/>
              <p:cNvSpPr/>
              <p:nvPr/>
            </p:nvSpPr>
            <p:spPr bwMode="auto">
              <a:xfrm>
                <a:off x="3146" y="168"/>
                <a:ext cx="214" cy="169"/>
              </a:xfrm>
              <a:custGeom>
                <a:avLst/>
                <a:gdLst>
                  <a:gd name="T0" fmla="*/ 65 w 89"/>
                  <a:gd name="T1" fmla="*/ 0 h 70"/>
                  <a:gd name="T2" fmla="*/ 9 w 89"/>
                  <a:gd name="T3" fmla="*/ 37 h 70"/>
                  <a:gd name="T4" fmla="*/ 0 w 89"/>
                  <a:gd name="T5" fmla="*/ 70 h 70"/>
                  <a:gd name="T6" fmla="*/ 89 w 89"/>
                  <a:gd name="T7" fmla="*/ 11 h 70"/>
                  <a:gd name="T8" fmla="*/ 65 w 89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0">
                    <a:moveTo>
                      <a:pt x="65" y="0"/>
                    </a:moveTo>
                    <a:cubicBezTo>
                      <a:pt x="9" y="37"/>
                      <a:pt x="9" y="37"/>
                      <a:pt x="9" y="37"/>
                    </a:cubicBezTo>
                    <a:cubicBezTo>
                      <a:pt x="6" y="48"/>
                      <a:pt x="2" y="59"/>
                      <a:pt x="0" y="70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1" y="7"/>
                      <a:pt x="73" y="4"/>
                      <a:pt x="65" y="0"/>
                    </a:cubicBez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6" name="Freeform 107"/>
              <p:cNvSpPr/>
              <p:nvPr/>
            </p:nvSpPr>
            <p:spPr bwMode="auto">
              <a:xfrm>
                <a:off x="3129" y="195"/>
                <a:ext cx="282" cy="228"/>
              </a:xfrm>
              <a:custGeom>
                <a:avLst/>
                <a:gdLst>
                  <a:gd name="T0" fmla="*/ 117 w 117"/>
                  <a:gd name="T1" fmla="*/ 13 h 95"/>
                  <a:gd name="T2" fmla="*/ 96 w 117"/>
                  <a:gd name="T3" fmla="*/ 0 h 95"/>
                  <a:gd name="T4" fmla="*/ 7 w 117"/>
                  <a:gd name="T5" fmla="*/ 59 h 95"/>
                  <a:gd name="T6" fmla="*/ 0 w 117"/>
                  <a:gd name="T7" fmla="*/ 95 h 95"/>
                  <a:gd name="T8" fmla="*/ 117 w 117"/>
                  <a:gd name="T9" fmla="*/ 13 h 95"/>
                  <a:gd name="T10" fmla="*/ 117 w 117"/>
                  <a:gd name="T11" fmla="*/ 1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95">
                    <a:moveTo>
                      <a:pt x="117" y="13"/>
                    </a:moveTo>
                    <a:cubicBezTo>
                      <a:pt x="110" y="8"/>
                      <a:pt x="103" y="4"/>
                      <a:pt x="96" y="0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4" y="71"/>
                      <a:pt x="2" y="83"/>
                      <a:pt x="0" y="95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7" name="Freeform 108"/>
              <p:cNvSpPr/>
              <p:nvPr/>
            </p:nvSpPr>
            <p:spPr bwMode="auto">
              <a:xfrm>
                <a:off x="3117" y="226"/>
                <a:ext cx="351" cy="296"/>
              </a:xfrm>
              <a:custGeom>
                <a:avLst/>
                <a:gdLst>
                  <a:gd name="T0" fmla="*/ 122 w 146"/>
                  <a:gd name="T1" fmla="*/ 0 h 123"/>
                  <a:gd name="T2" fmla="*/ 5 w 146"/>
                  <a:gd name="T3" fmla="*/ 82 h 123"/>
                  <a:gd name="T4" fmla="*/ 0 w 146"/>
                  <a:gd name="T5" fmla="*/ 123 h 123"/>
                  <a:gd name="T6" fmla="*/ 146 w 146"/>
                  <a:gd name="T7" fmla="*/ 19 h 123"/>
                  <a:gd name="T8" fmla="*/ 122 w 146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23">
                    <a:moveTo>
                      <a:pt x="122" y="0"/>
                    </a:moveTo>
                    <a:cubicBezTo>
                      <a:pt x="5" y="82"/>
                      <a:pt x="5" y="82"/>
                      <a:pt x="5" y="82"/>
                    </a:cubicBezTo>
                    <a:cubicBezTo>
                      <a:pt x="3" y="96"/>
                      <a:pt x="1" y="110"/>
                      <a:pt x="0" y="123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38" y="12"/>
                      <a:pt x="130" y="6"/>
                      <a:pt x="122" y="0"/>
                    </a:cubicBez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8" name="Freeform 109"/>
              <p:cNvSpPr/>
              <p:nvPr/>
            </p:nvSpPr>
            <p:spPr bwMode="auto">
              <a:xfrm>
                <a:off x="3110" y="272"/>
                <a:ext cx="404" cy="324"/>
              </a:xfrm>
              <a:custGeom>
                <a:avLst/>
                <a:gdLst>
                  <a:gd name="T0" fmla="*/ 149 w 168"/>
                  <a:gd name="T1" fmla="*/ 0 h 135"/>
                  <a:gd name="T2" fmla="*/ 3 w 168"/>
                  <a:gd name="T3" fmla="*/ 104 h 135"/>
                  <a:gd name="T4" fmla="*/ 0 w 168"/>
                  <a:gd name="T5" fmla="*/ 135 h 135"/>
                  <a:gd name="T6" fmla="*/ 168 w 168"/>
                  <a:gd name="T7" fmla="*/ 16 h 135"/>
                  <a:gd name="T8" fmla="*/ 149 w 168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5">
                    <a:moveTo>
                      <a:pt x="149" y="0"/>
                    </a:moveTo>
                    <a:cubicBezTo>
                      <a:pt x="3" y="104"/>
                      <a:pt x="3" y="104"/>
                      <a:pt x="3" y="104"/>
                    </a:cubicBezTo>
                    <a:cubicBezTo>
                      <a:pt x="2" y="115"/>
                      <a:pt x="1" y="125"/>
                      <a:pt x="0" y="135"/>
                    </a:cubicBezTo>
                    <a:cubicBezTo>
                      <a:pt x="168" y="16"/>
                      <a:pt x="168" y="16"/>
                      <a:pt x="168" y="16"/>
                    </a:cubicBezTo>
                    <a:cubicBezTo>
                      <a:pt x="162" y="10"/>
                      <a:pt x="155" y="5"/>
                      <a:pt x="149" y="0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9" name="Freeform 110"/>
              <p:cNvSpPr/>
              <p:nvPr/>
            </p:nvSpPr>
            <p:spPr bwMode="auto">
              <a:xfrm>
                <a:off x="3105" y="310"/>
                <a:ext cx="464" cy="366"/>
              </a:xfrm>
              <a:custGeom>
                <a:avLst/>
                <a:gdLst>
                  <a:gd name="T0" fmla="*/ 175 w 193"/>
                  <a:gd name="T1" fmla="*/ 5 h 152"/>
                  <a:gd name="T2" fmla="*/ 170 w 193"/>
                  <a:gd name="T3" fmla="*/ 0 h 152"/>
                  <a:gd name="T4" fmla="*/ 2 w 193"/>
                  <a:gd name="T5" fmla="*/ 119 h 152"/>
                  <a:gd name="T6" fmla="*/ 0 w 193"/>
                  <a:gd name="T7" fmla="*/ 152 h 152"/>
                  <a:gd name="T8" fmla="*/ 193 w 193"/>
                  <a:gd name="T9" fmla="*/ 22 h 152"/>
                  <a:gd name="T10" fmla="*/ 175 w 193"/>
                  <a:gd name="T11" fmla="*/ 5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152">
                    <a:moveTo>
                      <a:pt x="175" y="5"/>
                    </a:moveTo>
                    <a:cubicBezTo>
                      <a:pt x="174" y="3"/>
                      <a:pt x="172" y="2"/>
                      <a:pt x="170" y="0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30"/>
                      <a:pt x="1" y="141"/>
                      <a:pt x="0" y="152"/>
                    </a:cubicBezTo>
                    <a:cubicBezTo>
                      <a:pt x="193" y="22"/>
                      <a:pt x="193" y="22"/>
                      <a:pt x="193" y="22"/>
                    </a:cubicBezTo>
                    <a:cubicBezTo>
                      <a:pt x="187" y="16"/>
                      <a:pt x="182" y="10"/>
                      <a:pt x="175" y="5"/>
                    </a:cubicBez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0" name="Freeform 111"/>
              <p:cNvSpPr/>
              <p:nvPr/>
            </p:nvSpPr>
            <p:spPr bwMode="auto">
              <a:xfrm>
                <a:off x="3100" y="363"/>
                <a:ext cx="522" cy="418"/>
              </a:xfrm>
              <a:custGeom>
                <a:avLst/>
                <a:gdLst>
                  <a:gd name="T0" fmla="*/ 195 w 217"/>
                  <a:gd name="T1" fmla="*/ 0 h 174"/>
                  <a:gd name="T2" fmla="*/ 2 w 217"/>
                  <a:gd name="T3" fmla="*/ 130 h 174"/>
                  <a:gd name="T4" fmla="*/ 1 w 217"/>
                  <a:gd name="T5" fmla="*/ 153 h 174"/>
                  <a:gd name="T6" fmla="*/ 0 w 217"/>
                  <a:gd name="T7" fmla="*/ 174 h 174"/>
                  <a:gd name="T8" fmla="*/ 217 w 217"/>
                  <a:gd name="T9" fmla="*/ 23 h 174"/>
                  <a:gd name="T10" fmla="*/ 195 w 217"/>
                  <a:gd name="T11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174">
                    <a:moveTo>
                      <a:pt x="195" y="0"/>
                    </a:moveTo>
                    <a:cubicBezTo>
                      <a:pt x="2" y="130"/>
                      <a:pt x="2" y="130"/>
                      <a:pt x="2" y="130"/>
                    </a:cubicBezTo>
                    <a:cubicBezTo>
                      <a:pt x="2" y="138"/>
                      <a:pt x="1" y="146"/>
                      <a:pt x="1" y="153"/>
                    </a:cubicBezTo>
                    <a:cubicBezTo>
                      <a:pt x="0" y="160"/>
                      <a:pt x="0" y="167"/>
                      <a:pt x="0" y="174"/>
                    </a:cubicBezTo>
                    <a:cubicBezTo>
                      <a:pt x="217" y="23"/>
                      <a:pt x="217" y="23"/>
                      <a:pt x="217" y="23"/>
                    </a:cubicBezTo>
                    <a:cubicBezTo>
                      <a:pt x="210" y="15"/>
                      <a:pt x="203" y="7"/>
                      <a:pt x="195" y="0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1" name="Freeform 112"/>
              <p:cNvSpPr/>
              <p:nvPr/>
            </p:nvSpPr>
            <p:spPr bwMode="auto">
              <a:xfrm>
                <a:off x="3100" y="418"/>
                <a:ext cx="568" cy="426"/>
              </a:xfrm>
              <a:custGeom>
                <a:avLst/>
                <a:gdLst>
                  <a:gd name="T0" fmla="*/ 236 w 236"/>
                  <a:gd name="T1" fmla="*/ 21 h 177"/>
                  <a:gd name="T2" fmla="*/ 217 w 236"/>
                  <a:gd name="T3" fmla="*/ 0 h 177"/>
                  <a:gd name="T4" fmla="*/ 0 w 236"/>
                  <a:gd name="T5" fmla="*/ 151 h 177"/>
                  <a:gd name="T6" fmla="*/ 1 w 236"/>
                  <a:gd name="T7" fmla="*/ 177 h 177"/>
                  <a:gd name="T8" fmla="*/ 236 w 236"/>
                  <a:gd name="T9" fmla="*/ 2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77">
                    <a:moveTo>
                      <a:pt x="236" y="21"/>
                    </a:moveTo>
                    <a:cubicBezTo>
                      <a:pt x="230" y="14"/>
                      <a:pt x="224" y="7"/>
                      <a:pt x="217" y="0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59"/>
                      <a:pt x="0" y="168"/>
                      <a:pt x="1" y="177"/>
                    </a:cubicBezTo>
                    <a:lnTo>
                      <a:pt x="236" y="21"/>
                    </a:ln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2" name="Freeform 113"/>
              <p:cNvSpPr/>
              <p:nvPr/>
            </p:nvSpPr>
            <p:spPr bwMode="auto">
              <a:xfrm>
                <a:off x="3110" y="519"/>
                <a:ext cx="633" cy="486"/>
              </a:xfrm>
              <a:custGeom>
                <a:avLst/>
                <a:gdLst>
                  <a:gd name="T0" fmla="*/ 0 w 263"/>
                  <a:gd name="T1" fmla="*/ 174 h 202"/>
                  <a:gd name="T2" fmla="*/ 5 w 263"/>
                  <a:gd name="T3" fmla="*/ 202 h 202"/>
                  <a:gd name="T4" fmla="*/ 263 w 263"/>
                  <a:gd name="T5" fmla="*/ 19 h 202"/>
                  <a:gd name="T6" fmla="*/ 249 w 263"/>
                  <a:gd name="T7" fmla="*/ 0 h 202"/>
                  <a:gd name="T8" fmla="*/ 0 w 263"/>
                  <a:gd name="T9" fmla="*/ 17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202">
                    <a:moveTo>
                      <a:pt x="0" y="174"/>
                    </a:moveTo>
                    <a:cubicBezTo>
                      <a:pt x="2" y="183"/>
                      <a:pt x="3" y="193"/>
                      <a:pt x="5" y="202"/>
                    </a:cubicBezTo>
                    <a:cubicBezTo>
                      <a:pt x="263" y="19"/>
                      <a:pt x="263" y="19"/>
                      <a:pt x="263" y="19"/>
                    </a:cubicBezTo>
                    <a:cubicBezTo>
                      <a:pt x="258" y="12"/>
                      <a:pt x="254" y="6"/>
                      <a:pt x="249" y="0"/>
                    </a:cubicBez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3" name="Freeform 114"/>
              <p:cNvSpPr/>
              <p:nvPr/>
            </p:nvSpPr>
            <p:spPr bwMode="auto">
              <a:xfrm>
                <a:off x="3102" y="469"/>
                <a:ext cx="607" cy="469"/>
              </a:xfrm>
              <a:custGeom>
                <a:avLst/>
                <a:gdLst>
                  <a:gd name="T0" fmla="*/ 235 w 252"/>
                  <a:gd name="T1" fmla="*/ 0 h 195"/>
                  <a:gd name="T2" fmla="*/ 0 w 252"/>
                  <a:gd name="T3" fmla="*/ 156 h 195"/>
                  <a:gd name="T4" fmla="*/ 3 w 252"/>
                  <a:gd name="T5" fmla="*/ 195 h 195"/>
                  <a:gd name="T6" fmla="*/ 252 w 252"/>
                  <a:gd name="T7" fmla="*/ 21 h 195"/>
                  <a:gd name="T8" fmla="*/ 235 w 252"/>
                  <a:gd name="T9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95">
                    <a:moveTo>
                      <a:pt x="235" y="0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9"/>
                      <a:pt x="2" y="182"/>
                      <a:pt x="3" y="195"/>
                    </a:cubicBezTo>
                    <a:cubicBezTo>
                      <a:pt x="252" y="21"/>
                      <a:pt x="252" y="21"/>
                      <a:pt x="252" y="21"/>
                    </a:cubicBezTo>
                    <a:cubicBezTo>
                      <a:pt x="246" y="14"/>
                      <a:pt x="241" y="7"/>
                      <a:pt x="235" y="0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4" name="Freeform 115"/>
              <p:cNvSpPr/>
              <p:nvPr/>
            </p:nvSpPr>
            <p:spPr bwMode="auto">
              <a:xfrm>
                <a:off x="3297" y="567"/>
                <a:ext cx="804" cy="1037"/>
              </a:xfrm>
              <a:custGeom>
                <a:avLst/>
                <a:gdLst>
                  <a:gd name="T0" fmla="*/ 319 w 334"/>
                  <a:gd name="T1" fmla="*/ 312 h 431"/>
                  <a:gd name="T2" fmla="*/ 195 w 334"/>
                  <a:gd name="T3" fmla="*/ 13 h 431"/>
                  <a:gd name="T4" fmla="*/ 186 w 334"/>
                  <a:gd name="T5" fmla="*/ 0 h 431"/>
                  <a:gd name="T6" fmla="*/ 0 w 334"/>
                  <a:gd name="T7" fmla="*/ 428 h 431"/>
                  <a:gd name="T8" fmla="*/ 2 w 334"/>
                  <a:gd name="T9" fmla="*/ 431 h 431"/>
                  <a:gd name="T10" fmla="*/ 334 w 334"/>
                  <a:gd name="T11" fmla="*/ 407 h 431"/>
                  <a:gd name="T12" fmla="*/ 319 w 334"/>
                  <a:gd name="T13" fmla="*/ 312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431">
                    <a:moveTo>
                      <a:pt x="319" y="312"/>
                    </a:moveTo>
                    <a:cubicBezTo>
                      <a:pt x="295" y="209"/>
                      <a:pt x="255" y="101"/>
                      <a:pt x="195" y="13"/>
                    </a:cubicBezTo>
                    <a:cubicBezTo>
                      <a:pt x="192" y="9"/>
                      <a:pt x="189" y="4"/>
                      <a:pt x="186" y="0"/>
                    </a:cubicBezTo>
                    <a:cubicBezTo>
                      <a:pt x="0" y="428"/>
                      <a:pt x="0" y="428"/>
                      <a:pt x="0" y="428"/>
                    </a:cubicBezTo>
                    <a:cubicBezTo>
                      <a:pt x="1" y="429"/>
                      <a:pt x="1" y="430"/>
                      <a:pt x="2" y="431"/>
                    </a:cubicBezTo>
                    <a:cubicBezTo>
                      <a:pt x="334" y="407"/>
                      <a:pt x="334" y="407"/>
                      <a:pt x="334" y="407"/>
                    </a:cubicBezTo>
                    <a:cubicBezTo>
                      <a:pt x="330" y="375"/>
                      <a:pt x="326" y="343"/>
                      <a:pt x="319" y="312"/>
                    </a:cubicBezTo>
                    <a:close/>
                  </a:path>
                </a:pathLst>
              </a:custGeom>
              <a:solidFill>
                <a:srgbClr val="618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5" name="Freeform 116"/>
              <p:cNvSpPr/>
              <p:nvPr/>
            </p:nvSpPr>
            <p:spPr bwMode="auto">
              <a:xfrm>
                <a:off x="3302" y="1546"/>
                <a:ext cx="804" cy="656"/>
              </a:xfrm>
              <a:custGeom>
                <a:avLst/>
                <a:gdLst>
                  <a:gd name="T0" fmla="*/ 332 w 334"/>
                  <a:gd name="T1" fmla="*/ 0 h 273"/>
                  <a:gd name="T2" fmla="*/ 0 w 334"/>
                  <a:gd name="T3" fmla="*/ 24 h 273"/>
                  <a:gd name="T4" fmla="*/ 100 w 334"/>
                  <a:gd name="T5" fmla="*/ 191 h 273"/>
                  <a:gd name="T6" fmla="*/ 173 w 334"/>
                  <a:gd name="T7" fmla="*/ 273 h 273"/>
                  <a:gd name="T8" fmla="*/ 334 w 334"/>
                  <a:gd name="T9" fmla="*/ 26 h 273"/>
                  <a:gd name="T10" fmla="*/ 332 w 334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4" h="273">
                    <a:moveTo>
                      <a:pt x="332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28" y="83"/>
                      <a:pt x="63" y="140"/>
                      <a:pt x="100" y="191"/>
                    </a:cubicBezTo>
                    <a:cubicBezTo>
                      <a:pt x="121" y="221"/>
                      <a:pt x="148" y="247"/>
                      <a:pt x="173" y="273"/>
                    </a:cubicBezTo>
                    <a:cubicBezTo>
                      <a:pt x="334" y="26"/>
                      <a:pt x="334" y="26"/>
                      <a:pt x="334" y="26"/>
                    </a:cubicBezTo>
                    <a:cubicBezTo>
                      <a:pt x="334" y="17"/>
                      <a:pt x="333" y="8"/>
                      <a:pt x="332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6" name="Freeform 117"/>
              <p:cNvSpPr/>
              <p:nvPr/>
            </p:nvSpPr>
            <p:spPr bwMode="auto">
              <a:xfrm>
                <a:off x="3978" y="2604"/>
                <a:ext cx="277" cy="252"/>
              </a:xfrm>
              <a:custGeom>
                <a:avLst/>
                <a:gdLst>
                  <a:gd name="T0" fmla="*/ 0 w 115"/>
                  <a:gd name="T1" fmla="*/ 0 h 105"/>
                  <a:gd name="T2" fmla="*/ 28 w 115"/>
                  <a:gd name="T3" fmla="*/ 105 h 105"/>
                  <a:gd name="T4" fmla="*/ 114 w 115"/>
                  <a:gd name="T5" fmla="*/ 99 h 105"/>
                  <a:gd name="T6" fmla="*/ 115 w 115"/>
                  <a:gd name="T7" fmla="*/ 91 h 105"/>
                  <a:gd name="T8" fmla="*/ 0 w 115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05">
                    <a:moveTo>
                      <a:pt x="0" y="0"/>
                    </a:moveTo>
                    <a:cubicBezTo>
                      <a:pt x="13" y="35"/>
                      <a:pt x="23" y="71"/>
                      <a:pt x="28" y="105"/>
                    </a:cubicBezTo>
                    <a:cubicBezTo>
                      <a:pt x="26" y="96"/>
                      <a:pt x="106" y="100"/>
                      <a:pt x="114" y="99"/>
                    </a:cubicBezTo>
                    <a:cubicBezTo>
                      <a:pt x="115" y="96"/>
                      <a:pt x="115" y="94"/>
                      <a:pt x="115" y="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7" name="Freeform 118"/>
              <p:cNvSpPr/>
              <p:nvPr/>
            </p:nvSpPr>
            <p:spPr bwMode="auto">
              <a:xfrm>
                <a:off x="3940" y="2272"/>
                <a:ext cx="180" cy="279"/>
              </a:xfrm>
              <a:custGeom>
                <a:avLst/>
                <a:gdLst>
                  <a:gd name="T0" fmla="*/ 72 w 75"/>
                  <a:gd name="T1" fmla="*/ 0 h 116"/>
                  <a:gd name="T2" fmla="*/ 71 w 75"/>
                  <a:gd name="T3" fmla="*/ 0 h 116"/>
                  <a:gd name="T4" fmla="*/ 0 w 75"/>
                  <a:gd name="T5" fmla="*/ 99 h 116"/>
                  <a:gd name="T6" fmla="*/ 7 w 75"/>
                  <a:gd name="T7" fmla="*/ 116 h 116"/>
                  <a:gd name="T8" fmla="*/ 75 w 75"/>
                  <a:gd name="T9" fmla="*/ 26 h 116"/>
                  <a:gd name="T10" fmla="*/ 72 w 75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16">
                    <a:moveTo>
                      <a:pt x="72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2" y="105"/>
                      <a:pt x="5" y="111"/>
                      <a:pt x="7" y="116"/>
                    </a:cubicBezTo>
                    <a:cubicBezTo>
                      <a:pt x="27" y="84"/>
                      <a:pt x="52" y="55"/>
                      <a:pt x="75" y="26"/>
                    </a:cubicBezTo>
                    <a:cubicBezTo>
                      <a:pt x="74" y="17"/>
                      <a:pt x="73" y="9"/>
                      <a:pt x="72" y="0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8" name="Freeform 119"/>
              <p:cNvSpPr/>
              <p:nvPr/>
            </p:nvSpPr>
            <p:spPr bwMode="auto">
              <a:xfrm>
                <a:off x="3957" y="2334"/>
                <a:ext cx="173" cy="255"/>
              </a:xfrm>
              <a:custGeom>
                <a:avLst/>
                <a:gdLst>
                  <a:gd name="T0" fmla="*/ 70 w 72"/>
                  <a:gd name="T1" fmla="*/ 11 h 106"/>
                  <a:gd name="T2" fmla="*/ 68 w 72"/>
                  <a:gd name="T3" fmla="*/ 0 h 106"/>
                  <a:gd name="T4" fmla="*/ 0 w 72"/>
                  <a:gd name="T5" fmla="*/ 90 h 106"/>
                  <a:gd name="T6" fmla="*/ 7 w 72"/>
                  <a:gd name="T7" fmla="*/ 106 h 106"/>
                  <a:gd name="T8" fmla="*/ 72 w 72"/>
                  <a:gd name="T9" fmla="*/ 21 h 106"/>
                  <a:gd name="T10" fmla="*/ 70 w 72"/>
                  <a:gd name="T11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106">
                    <a:moveTo>
                      <a:pt x="70" y="11"/>
                    </a:moveTo>
                    <a:cubicBezTo>
                      <a:pt x="69" y="7"/>
                      <a:pt x="69" y="4"/>
                      <a:pt x="68" y="0"/>
                    </a:cubicBezTo>
                    <a:cubicBezTo>
                      <a:pt x="45" y="29"/>
                      <a:pt x="20" y="58"/>
                      <a:pt x="0" y="90"/>
                    </a:cubicBezTo>
                    <a:cubicBezTo>
                      <a:pt x="3" y="95"/>
                      <a:pt x="5" y="101"/>
                      <a:pt x="7" y="106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1" y="18"/>
                      <a:pt x="70" y="14"/>
                      <a:pt x="70" y="11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9" name="Freeform 120"/>
              <p:cNvSpPr/>
              <p:nvPr/>
            </p:nvSpPr>
            <p:spPr bwMode="auto">
              <a:xfrm>
                <a:off x="3974" y="2385"/>
                <a:ext cx="166" cy="235"/>
              </a:xfrm>
              <a:custGeom>
                <a:avLst/>
                <a:gdLst>
                  <a:gd name="T0" fmla="*/ 65 w 69"/>
                  <a:gd name="T1" fmla="*/ 0 h 98"/>
                  <a:gd name="T2" fmla="*/ 0 w 69"/>
                  <a:gd name="T3" fmla="*/ 85 h 98"/>
                  <a:gd name="T4" fmla="*/ 2 w 69"/>
                  <a:gd name="T5" fmla="*/ 91 h 98"/>
                  <a:gd name="T6" fmla="*/ 11 w 69"/>
                  <a:gd name="T7" fmla="*/ 98 h 98"/>
                  <a:gd name="T8" fmla="*/ 69 w 69"/>
                  <a:gd name="T9" fmla="*/ 20 h 98"/>
                  <a:gd name="T10" fmla="*/ 65 w 69"/>
                  <a:gd name="T11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98">
                    <a:moveTo>
                      <a:pt x="65" y="0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1" y="87"/>
                      <a:pt x="1" y="89"/>
                      <a:pt x="2" y="91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7" y="14"/>
                      <a:pt x="66" y="7"/>
                      <a:pt x="65" y="0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0" name="Freeform 121"/>
              <p:cNvSpPr/>
              <p:nvPr/>
            </p:nvSpPr>
            <p:spPr bwMode="auto">
              <a:xfrm>
                <a:off x="4000" y="2433"/>
                <a:ext cx="154" cy="216"/>
              </a:xfrm>
              <a:custGeom>
                <a:avLst/>
                <a:gdLst>
                  <a:gd name="T0" fmla="*/ 58 w 64"/>
                  <a:gd name="T1" fmla="*/ 0 h 90"/>
                  <a:gd name="T2" fmla="*/ 0 w 64"/>
                  <a:gd name="T3" fmla="*/ 78 h 90"/>
                  <a:gd name="T4" fmla="*/ 15 w 64"/>
                  <a:gd name="T5" fmla="*/ 90 h 90"/>
                  <a:gd name="T6" fmla="*/ 64 w 64"/>
                  <a:gd name="T7" fmla="*/ 22 h 90"/>
                  <a:gd name="T8" fmla="*/ 58 w 64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0">
                    <a:moveTo>
                      <a:pt x="58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2" y="15"/>
                      <a:pt x="60" y="7"/>
                      <a:pt x="58" y="0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1" name="Freeform 122"/>
              <p:cNvSpPr/>
              <p:nvPr/>
            </p:nvSpPr>
            <p:spPr bwMode="auto">
              <a:xfrm>
                <a:off x="4036" y="2486"/>
                <a:ext cx="130" cy="187"/>
              </a:xfrm>
              <a:custGeom>
                <a:avLst/>
                <a:gdLst>
                  <a:gd name="T0" fmla="*/ 49 w 54"/>
                  <a:gd name="T1" fmla="*/ 0 h 78"/>
                  <a:gd name="T2" fmla="*/ 0 w 54"/>
                  <a:gd name="T3" fmla="*/ 68 h 78"/>
                  <a:gd name="T4" fmla="*/ 12 w 54"/>
                  <a:gd name="T5" fmla="*/ 78 h 78"/>
                  <a:gd name="T6" fmla="*/ 54 w 54"/>
                  <a:gd name="T7" fmla="*/ 18 h 78"/>
                  <a:gd name="T8" fmla="*/ 49 w 54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8">
                    <a:moveTo>
                      <a:pt x="49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2" y="12"/>
                      <a:pt x="51" y="6"/>
                      <a:pt x="49" y="0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2" name="Freeform 123"/>
              <p:cNvSpPr/>
              <p:nvPr/>
            </p:nvSpPr>
            <p:spPr bwMode="auto">
              <a:xfrm>
                <a:off x="4065" y="2529"/>
                <a:ext cx="116" cy="166"/>
              </a:xfrm>
              <a:custGeom>
                <a:avLst/>
                <a:gdLst>
                  <a:gd name="T0" fmla="*/ 43 w 48"/>
                  <a:gd name="T1" fmla="*/ 3 h 69"/>
                  <a:gd name="T2" fmla="*/ 42 w 48"/>
                  <a:gd name="T3" fmla="*/ 0 h 69"/>
                  <a:gd name="T4" fmla="*/ 0 w 48"/>
                  <a:gd name="T5" fmla="*/ 60 h 69"/>
                  <a:gd name="T6" fmla="*/ 12 w 48"/>
                  <a:gd name="T7" fmla="*/ 69 h 69"/>
                  <a:gd name="T8" fmla="*/ 48 w 48"/>
                  <a:gd name="T9" fmla="*/ 18 h 69"/>
                  <a:gd name="T10" fmla="*/ 43 w 48"/>
                  <a:gd name="T11" fmla="*/ 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9">
                    <a:moveTo>
                      <a:pt x="43" y="3"/>
                    </a:moveTo>
                    <a:cubicBezTo>
                      <a:pt x="43" y="2"/>
                      <a:pt x="43" y="1"/>
                      <a:pt x="42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6" y="13"/>
                      <a:pt x="45" y="8"/>
                      <a:pt x="43" y="3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3" name="Freeform 124"/>
              <p:cNvSpPr/>
              <p:nvPr/>
            </p:nvSpPr>
            <p:spPr bwMode="auto">
              <a:xfrm>
                <a:off x="4094" y="2572"/>
                <a:ext cx="99" cy="147"/>
              </a:xfrm>
              <a:custGeom>
                <a:avLst/>
                <a:gdLst>
                  <a:gd name="T0" fmla="*/ 41 w 41"/>
                  <a:gd name="T1" fmla="*/ 19 h 61"/>
                  <a:gd name="T2" fmla="*/ 36 w 41"/>
                  <a:gd name="T3" fmla="*/ 0 h 61"/>
                  <a:gd name="T4" fmla="*/ 0 w 41"/>
                  <a:gd name="T5" fmla="*/ 51 h 61"/>
                  <a:gd name="T6" fmla="*/ 12 w 41"/>
                  <a:gd name="T7" fmla="*/ 61 h 61"/>
                  <a:gd name="T8" fmla="*/ 41 w 41"/>
                  <a:gd name="T9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1">
                    <a:moveTo>
                      <a:pt x="41" y="19"/>
                    </a:moveTo>
                    <a:cubicBezTo>
                      <a:pt x="39" y="13"/>
                      <a:pt x="38" y="6"/>
                      <a:pt x="36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2" y="61"/>
                      <a:pt x="12" y="61"/>
                      <a:pt x="12" y="61"/>
                    </a:cubicBezTo>
                    <a:lnTo>
                      <a:pt x="41" y="19"/>
                    </a:ln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4" name="Freeform 125"/>
              <p:cNvSpPr/>
              <p:nvPr/>
            </p:nvSpPr>
            <p:spPr bwMode="auto">
              <a:xfrm>
                <a:off x="4123" y="2618"/>
                <a:ext cx="89" cy="127"/>
              </a:xfrm>
              <a:custGeom>
                <a:avLst/>
                <a:gdLst>
                  <a:gd name="T0" fmla="*/ 29 w 37"/>
                  <a:gd name="T1" fmla="*/ 0 h 53"/>
                  <a:gd name="T2" fmla="*/ 0 w 37"/>
                  <a:gd name="T3" fmla="*/ 42 h 53"/>
                  <a:gd name="T4" fmla="*/ 15 w 37"/>
                  <a:gd name="T5" fmla="*/ 53 h 53"/>
                  <a:gd name="T6" fmla="*/ 37 w 37"/>
                  <a:gd name="T7" fmla="*/ 24 h 53"/>
                  <a:gd name="T8" fmla="*/ 29 w 3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29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4" y="16"/>
                      <a:pt x="32" y="8"/>
                      <a:pt x="29" y="0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5" name="Freeform 126"/>
              <p:cNvSpPr/>
              <p:nvPr/>
            </p:nvSpPr>
            <p:spPr bwMode="auto">
              <a:xfrm>
                <a:off x="4159" y="2676"/>
                <a:ext cx="99" cy="146"/>
              </a:xfrm>
              <a:custGeom>
                <a:avLst/>
                <a:gdLst>
                  <a:gd name="T0" fmla="*/ 25 w 41"/>
                  <a:gd name="T1" fmla="*/ 9 h 61"/>
                  <a:gd name="T2" fmla="*/ 22 w 41"/>
                  <a:gd name="T3" fmla="*/ 0 h 61"/>
                  <a:gd name="T4" fmla="*/ 0 w 41"/>
                  <a:gd name="T5" fmla="*/ 29 h 61"/>
                  <a:gd name="T6" fmla="*/ 40 w 41"/>
                  <a:gd name="T7" fmla="*/ 61 h 61"/>
                  <a:gd name="T8" fmla="*/ 25 w 41"/>
                  <a:gd name="T9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1">
                    <a:moveTo>
                      <a:pt x="25" y="9"/>
                    </a:moveTo>
                    <a:cubicBezTo>
                      <a:pt x="24" y="6"/>
                      <a:pt x="23" y="3"/>
                      <a:pt x="22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1" y="43"/>
                      <a:pt x="30" y="25"/>
                      <a:pt x="25" y="9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6" name="Freeform 127"/>
              <p:cNvSpPr/>
              <p:nvPr/>
            </p:nvSpPr>
            <p:spPr bwMode="auto">
              <a:xfrm>
                <a:off x="3731" y="2217"/>
                <a:ext cx="380" cy="293"/>
              </a:xfrm>
              <a:custGeom>
                <a:avLst/>
                <a:gdLst>
                  <a:gd name="T0" fmla="*/ 158 w 158"/>
                  <a:gd name="T1" fmla="*/ 23 h 122"/>
                  <a:gd name="T2" fmla="*/ 0 w 158"/>
                  <a:gd name="T3" fmla="*/ 0 h 122"/>
                  <a:gd name="T4" fmla="*/ 25 w 158"/>
                  <a:gd name="T5" fmla="*/ 27 h 122"/>
                  <a:gd name="T6" fmla="*/ 87 w 158"/>
                  <a:gd name="T7" fmla="*/ 122 h 122"/>
                  <a:gd name="T8" fmla="*/ 158 w 158"/>
                  <a:gd name="T9" fmla="*/ 2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22">
                    <a:moveTo>
                      <a:pt x="158" y="2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8"/>
                      <a:pt x="17" y="17"/>
                      <a:pt x="25" y="27"/>
                    </a:cubicBezTo>
                    <a:cubicBezTo>
                      <a:pt x="50" y="54"/>
                      <a:pt x="70" y="87"/>
                      <a:pt x="87" y="122"/>
                    </a:cubicBezTo>
                    <a:lnTo>
                      <a:pt x="158" y="23"/>
                    </a:lnTo>
                    <a:close/>
                  </a:path>
                </a:pathLst>
              </a:custGeom>
              <a:solidFill>
                <a:srgbClr val="DC6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7" name="Freeform 128"/>
              <p:cNvSpPr/>
              <p:nvPr/>
            </p:nvSpPr>
            <p:spPr bwMode="auto">
              <a:xfrm>
                <a:off x="3719" y="1608"/>
                <a:ext cx="404" cy="664"/>
              </a:xfrm>
              <a:custGeom>
                <a:avLst/>
                <a:gdLst>
                  <a:gd name="T0" fmla="*/ 160 w 168"/>
                  <a:gd name="T1" fmla="*/ 182 h 276"/>
                  <a:gd name="T2" fmla="*/ 164 w 168"/>
                  <a:gd name="T3" fmla="*/ 30 h 276"/>
                  <a:gd name="T4" fmla="*/ 161 w 168"/>
                  <a:gd name="T5" fmla="*/ 0 h 276"/>
                  <a:gd name="T6" fmla="*/ 0 w 168"/>
                  <a:gd name="T7" fmla="*/ 247 h 276"/>
                  <a:gd name="T8" fmla="*/ 5 w 168"/>
                  <a:gd name="T9" fmla="*/ 253 h 276"/>
                  <a:gd name="T10" fmla="*/ 163 w 168"/>
                  <a:gd name="T11" fmla="*/ 276 h 276"/>
                  <a:gd name="T12" fmla="*/ 164 w 168"/>
                  <a:gd name="T13" fmla="*/ 274 h 276"/>
                  <a:gd name="T14" fmla="*/ 160 w 168"/>
                  <a:gd name="T15" fmla="*/ 182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8" h="276">
                    <a:moveTo>
                      <a:pt x="160" y="182"/>
                    </a:moveTo>
                    <a:cubicBezTo>
                      <a:pt x="163" y="132"/>
                      <a:pt x="168" y="81"/>
                      <a:pt x="164" y="30"/>
                    </a:cubicBezTo>
                    <a:cubicBezTo>
                      <a:pt x="163" y="20"/>
                      <a:pt x="162" y="10"/>
                      <a:pt x="161" y="0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2" y="249"/>
                      <a:pt x="4" y="251"/>
                      <a:pt x="5" y="253"/>
                    </a:cubicBezTo>
                    <a:cubicBezTo>
                      <a:pt x="163" y="276"/>
                      <a:pt x="163" y="276"/>
                      <a:pt x="163" y="276"/>
                    </a:cubicBezTo>
                    <a:cubicBezTo>
                      <a:pt x="164" y="274"/>
                      <a:pt x="164" y="274"/>
                      <a:pt x="164" y="274"/>
                    </a:cubicBezTo>
                    <a:cubicBezTo>
                      <a:pt x="160" y="244"/>
                      <a:pt x="158" y="215"/>
                      <a:pt x="160" y="182"/>
                    </a:cubicBezTo>
                    <a:close/>
                  </a:path>
                </a:pathLst>
              </a:custGeom>
              <a:solidFill>
                <a:srgbClr val="B89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8" name="Freeform 129"/>
              <p:cNvSpPr/>
              <p:nvPr/>
            </p:nvSpPr>
            <p:spPr bwMode="auto">
              <a:xfrm>
                <a:off x="4111" y="2267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69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9" name="Freeform 130"/>
              <p:cNvSpPr/>
              <p:nvPr/>
            </p:nvSpPr>
            <p:spPr bwMode="auto">
              <a:xfrm>
                <a:off x="3122" y="565"/>
                <a:ext cx="623" cy="1031"/>
              </a:xfrm>
              <a:custGeom>
                <a:avLst/>
                <a:gdLst>
                  <a:gd name="T0" fmla="*/ 258 w 259"/>
                  <a:gd name="T1" fmla="*/ 0 h 429"/>
                  <a:gd name="T2" fmla="*/ 0 w 259"/>
                  <a:gd name="T3" fmla="*/ 183 h 429"/>
                  <a:gd name="T4" fmla="*/ 15 w 259"/>
                  <a:gd name="T5" fmla="*/ 260 h 429"/>
                  <a:gd name="T6" fmla="*/ 73 w 259"/>
                  <a:gd name="T7" fmla="*/ 429 h 429"/>
                  <a:gd name="T8" fmla="*/ 259 w 259"/>
                  <a:gd name="T9" fmla="*/ 1 h 429"/>
                  <a:gd name="T10" fmla="*/ 258 w 259"/>
                  <a:gd name="T11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9" h="429">
                    <a:moveTo>
                      <a:pt x="258" y="0"/>
                    </a:moveTo>
                    <a:cubicBezTo>
                      <a:pt x="0" y="183"/>
                      <a:pt x="0" y="183"/>
                      <a:pt x="0" y="183"/>
                    </a:cubicBezTo>
                    <a:cubicBezTo>
                      <a:pt x="4" y="209"/>
                      <a:pt x="9" y="234"/>
                      <a:pt x="15" y="260"/>
                    </a:cubicBezTo>
                    <a:cubicBezTo>
                      <a:pt x="26" y="316"/>
                      <a:pt x="47" y="374"/>
                      <a:pt x="73" y="429"/>
                    </a:cubicBezTo>
                    <a:cubicBezTo>
                      <a:pt x="259" y="1"/>
                      <a:pt x="259" y="1"/>
                      <a:pt x="259" y="1"/>
                    </a:cubicBezTo>
                    <a:cubicBezTo>
                      <a:pt x="258" y="1"/>
                      <a:pt x="258" y="0"/>
                      <a:pt x="258" y="0"/>
                    </a:cubicBezTo>
                    <a:close/>
                  </a:path>
                </a:pathLst>
              </a:custGeom>
              <a:solidFill>
                <a:srgbClr val="866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0" name="Freeform 131"/>
              <p:cNvSpPr/>
              <p:nvPr/>
            </p:nvSpPr>
            <p:spPr bwMode="auto">
              <a:xfrm>
                <a:off x="3204" y="760"/>
                <a:ext cx="387" cy="627"/>
              </a:xfrm>
              <a:custGeom>
                <a:avLst/>
                <a:gdLst>
                  <a:gd name="T0" fmla="*/ 0 w 387"/>
                  <a:gd name="T1" fmla="*/ 300 h 627"/>
                  <a:gd name="T2" fmla="*/ 387 w 387"/>
                  <a:gd name="T3" fmla="*/ 0 h 627"/>
                  <a:gd name="T4" fmla="*/ 93 w 387"/>
                  <a:gd name="T5" fmla="*/ 627 h 627"/>
                  <a:gd name="T6" fmla="*/ 0 w 387"/>
                  <a:gd name="T7" fmla="*/ 300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7" h="627">
                    <a:moveTo>
                      <a:pt x="0" y="300"/>
                    </a:moveTo>
                    <a:lnTo>
                      <a:pt x="387" y="0"/>
                    </a:lnTo>
                    <a:lnTo>
                      <a:pt x="93" y="627"/>
                    </a:lnTo>
                    <a:lnTo>
                      <a:pt x="0" y="300"/>
                    </a:lnTo>
                    <a:close/>
                  </a:path>
                </a:pathLst>
              </a:custGeom>
              <a:solidFill>
                <a:srgbClr val="B6B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1" name="Freeform 132"/>
              <p:cNvSpPr/>
              <p:nvPr/>
            </p:nvSpPr>
            <p:spPr bwMode="auto">
              <a:xfrm>
                <a:off x="3283" y="935"/>
                <a:ext cx="168" cy="286"/>
              </a:xfrm>
              <a:custGeom>
                <a:avLst/>
                <a:gdLst>
                  <a:gd name="T0" fmla="*/ 0 w 168"/>
                  <a:gd name="T1" fmla="*/ 132 h 286"/>
                  <a:gd name="T2" fmla="*/ 36 w 168"/>
                  <a:gd name="T3" fmla="*/ 286 h 286"/>
                  <a:gd name="T4" fmla="*/ 168 w 168"/>
                  <a:gd name="T5" fmla="*/ 0 h 286"/>
                  <a:gd name="T6" fmla="*/ 0 w 168"/>
                  <a:gd name="T7" fmla="*/ 132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286">
                    <a:moveTo>
                      <a:pt x="0" y="132"/>
                    </a:moveTo>
                    <a:lnTo>
                      <a:pt x="36" y="286"/>
                    </a:lnTo>
                    <a:lnTo>
                      <a:pt x="168" y="0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63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2" name="Oval 133"/>
              <p:cNvSpPr>
                <a:spLocks noChangeArrowheads="1"/>
              </p:cNvSpPr>
              <p:nvPr/>
            </p:nvSpPr>
            <p:spPr bwMode="auto">
              <a:xfrm>
                <a:off x="3516" y="1681"/>
                <a:ext cx="46" cy="43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3" name="Oval 134"/>
              <p:cNvSpPr>
                <a:spLocks noChangeArrowheads="1"/>
              </p:cNvSpPr>
              <p:nvPr/>
            </p:nvSpPr>
            <p:spPr bwMode="auto">
              <a:xfrm>
                <a:off x="3759" y="1608"/>
                <a:ext cx="44" cy="44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4" name="Oval 135"/>
              <p:cNvSpPr>
                <a:spLocks noChangeArrowheads="1"/>
              </p:cNvSpPr>
              <p:nvPr/>
            </p:nvSpPr>
            <p:spPr bwMode="auto">
              <a:xfrm>
                <a:off x="3656" y="1755"/>
                <a:ext cx="43" cy="43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5" name="Oval 136"/>
              <p:cNvSpPr>
                <a:spLocks noChangeArrowheads="1"/>
              </p:cNvSpPr>
              <p:nvPr/>
            </p:nvSpPr>
            <p:spPr bwMode="auto">
              <a:xfrm>
                <a:off x="3531" y="1914"/>
                <a:ext cx="46" cy="45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6" name="Oval 137"/>
              <p:cNvSpPr>
                <a:spLocks noChangeArrowheads="1"/>
              </p:cNvSpPr>
              <p:nvPr/>
            </p:nvSpPr>
            <p:spPr bwMode="auto">
              <a:xfrm>
                <a:off x="3692" y="2031"/>
                <a:ext cx="46" cy="44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7" name="Oval 138"/>
              <p:cNvSpPr>
                <a:spLocks noChangeArrowheads="1"/>
              </p:cNvSpPr>
              <p:nvPr/>
            </p:nvSpPr>
            <p:spPr bwMode="auto">
              <a:xfrm>
                <a:off x="3899" y="1709"/>
                <a:ext cx="43" cy="46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8" name="Oval 139"/>
              <p:cNvSpPr>
                <a:spLocks noChangeArrowheads="1"/>
              </p:cNvSpPr>
              <p:nvPr/>
            </p:nvSpPr>
            <p:spPr bwMode="auto">
              <a:xfrm>
                <a:off x="3788" y="1914"/>
                <a:ext cx="44" cy="45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9" name="Oval 140"/>
              <p:cNvSpPr>
                <a:spLocks noChangeArrowheads="1"/>
              </p:cNvSpPr>
              <p:nvPr/>
            </p:nvSpPr>
            <p:spPr bwMode="auto">
              <a:xfrm>
                <a:off x="4043" y="1580"/>
                <a:ext cx="46" cy="43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0" name="Oval 141"/>
              <p:cNvSpPr>
                <a:spLocks noChangeArrowheads="1"/>
              </p:cNvSpPr>
              <p:nvPr/>
            </p:nvSpPr>
            <p:spPr bwMode="auto">
              <a:xfrm>
                <a:off x="3341" y="1644"/>
                <a:ext cx="45" cy="44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1" name="Oval 142"/>
              <p:cNvSpPr>
                <a:spLocks noChangeArrowheads="1"/>
              </p:cNvSpPr>
              <p:nvPr/>
            </p:nvSpPr>
            <p:spPr bwMode="auto">
              <a:xfrm>
                <a:off x="2758" y="1221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2" name="Oval 143"/>
              <p:cNvSpPr>
                <a:spLocks noChangeArrowheads="1"/>
              </p:cNvSpPr>
              <p:nvPr/>
            </p:nvSpPr>
            <p:spPr bwMode="auto">
              <a:xfrm>
                <a:off x="3095" y="1229"/>
                <a:ext cx="39" cy="40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3" name="Oval 144"/>
              <p:cNvSpPr>
                <a:spLocks noChangeArrowheads="1"/>
              </p:cNvSpPr>
              <p:nvPr/>
            </p:nvSpPr>
            <p:spPr bwMode="auto">
              <a:xfrm>
                <a:off x="3131" y="1354"/>
                <a:ext cx="41" cy="40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4" name="Oval 145"/>
              <p:cNvSpPr>
                <a:spLocks noChangeArrowheads="1"/>
              </p:cNvSpPr>
              <p:nvPr/>
            </p:nvSpPr>
            <p:spPr bwMode="auto">
              <a:xfrm>
                <a:off x="3175" y="1471"/>
                <a:ext cx="41" cy="39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5" name="Oval 146"/>
              <p:cNvSpPr>
                <a:spLocks noChangeArrowheads="1"/>
              </p:cNvSpPr>
              <p:nvPr/>
            </p:nvSpPr>
            <p:spPr bwMode="auto">
              <a:xfrm>
                <a:off x="3235" y="1587"/>
                <a:ext cx="38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6" name="Oval 147"/>
              <p:cNvSpPr>
                <a:spLocks noChangeArrowheads="1"/>
              </p:cNvSpPr>
              <p:nvPr/>
            </p:nvSpPr>
            <p:spPr bwMode="auto">
              <a:xfrm>
                <a:off x="3300" y="1712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7" name="Oval 148"/>
              <p:cNvSpPr>
                <a:spLocks noChangeArrowheads="1"/>
              </p:cNvSpPr>
              <p:nvPr/>
            </p:nvSpPr>
            <p:spPr bwMode="auto">
              <a:xfrm>
                <a:off x="2583" y="1221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8" name="Oval 149"/>
              <p:cNvSpPr>
                <a:spLocks noChangeArrowheads="1"/>
              </p:cNvSpPr>
              <p:nvPr/>
            </p:nvSpPr>
            <p:spPr bwMode="auto">
              <a:xfrm>
                <a:off x="2597" y="1382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9" name="Oval 150"/>
              <p:cNvSpPr>
                <a:spLocks noChangeArrowheads="1"/>
              </p:cNvSpPr>
              <p:nvPr/>
            </p:nvSpPr>
            <p:spPr bwMode="auto">
              <a:xfrm>
                <a:off x="2640" y="1529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0" name="Oval 151"/>
              <p:cNvSpPr>
                <a:spLocks noChangeArrowheads="1"/>
              </p:cNvSpPr>
              <p:nvPr/>
            </p:nvSpPr>
            <p:spPr bwMode="auto">
              <a:xfrm>
                <a:off x="2701" y="1661"/>
                <a:ext cx="38" cy="39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1" name="Oval 152"/>
              <p:cNvSpPr>
                <a:spLocks noChangeArrowheads="1"/>
              </p:cNvSpPr>
              <p:nvPr/>
            </p:nvSpPr>
            <p:spPr bwMode="auto">
              <a:xfrm>
                <a:off x="2766" y="1784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2" name="Oval 153"/>
              <p:cNvSpPr>
                <a:spLocks noChangeArrowheads="1"/>
              </p:cNvSpPr>
              <p:nvPr/>
            </p:nvSpPr>
            <p:spPr bwMode="auto">
              <a:xfrm>
                <a:off x="2838" y="1916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3" name="Oval 154"/>
              <p:cNvSpPr>
                <a:spLocks noChangeArrowheads="1"/>
              </p:cNvSpPr>
              <p:nvPr/>
            </p:nvSpPr>
            <p:spPr bwMode="auto">
              <a:xfrm>
                <a:off x="2941" y="1250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4" name="Oval 155"/>
              <p:cNvSpPr>
                <a:spLocks noChangeArrowheads="1"/>
              </p:cNvSpPr>
              <p:nvPr/>
            </p:nvSpPr>
            <p:spPr bwMode="auto">
              <a:xfrm>
                <a:off x="2977" y="1375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5" name="Oval 156"/>
              <p:cNvSpPr>
                <a:spLocks noChangeArrowheads="1"/>
              </p:cNvSpPr>
              <p:nvPr/>
            </p:nvSpPr>
            <p:spPr bwMode="auto">
              <a:xfrm>
                <a:off x="3028" y="1515"/>
                <a:ext cx="41" cy="40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6" name="Oval 157"/>
              <p:cNvSpPr>
                <a:spLocks noChangeArrowheads="1"/>
              </p:cNvSpPr>
              <p:nvPr/>
            </p:nvSpPr>
            <p:spPr bwMode="auto">
              <a:xfrm>
                <a:off x="3088" y="1647"/>
                <a:ext cx="39" cy="38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7" name="Oval 158"/>
              <p:cNvSpPr>
                <a:spLocks noChangeArrowheads="1"/>
              </p:cNvSpPr>
              <p:nvPr/>
            </p:nvSpPr>
            <p:spPr bwMode="auto">
              <a:xfrm>
                <a:off x="3167" y="1769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8" name="Oval 159"/>
              <p:cNvSpPr>
                <a:spLocks noChangeArrowheads="1"/>
              </p:cNvSpPr>
              <p:nvPr/>
            </p:nvSpPr>
            <p:spPr bwMode="auto">
              <a:xfrm>
                <a:off x="2787" y="1354"/>
                <a:ext cx="41" cy="40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9" name="Oval 160"/>
              <p:cNvSpPr>
                <a:spLocks noChangeArrowheads="1"/>
              </p:cNvSpPr>
              <p:nvPr/>
            </p:nvSpPr>
            <p:spPr bwMode="auto">
              <a:xfrm>
                <a:off x="2823" y="1471"/>
                <a:ext cx="41" cy="39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0" name="Oval 161"/>
              <p:cNvSpPr>
                <a:spLocks noChangeArrowheads="1"/>
              </p:cNvSpPr>
              <p:nvPr/>
            </p:nvSpPr>
            <p:spPr bwMode="auto">
              <a:xfrm>
                <a:off x="2876" y="1594"/>
                <a:ext cx="39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1" name="Oval 162"/>
              <p:cNvSpPr>
                <a:spLocks noChangeArrowheads="1"/>
              </p:cNvSpPr>
              <p:nvPr/>
            </p:nvSpPr>
            <p:spPr bwMode="auto">
              <a:xfrm>
                <a:off x="2948" y="1719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2" name="Oval 163"/>
              <p:cNvSpPr>
                <a:spLocks noChangeArrowheads="1"/>
              </p:cNvSpPr>
              <p:nvPr/>
            </p:nvSpPr>
            <p:spPr bwMode="auto">
              <a:xfrm>
                <a:off x="3028" y="1844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3" name="Freeform 164"/>
              <p:cNvSpPr/>
              <p:nvPr/>
            </p:nvSpPr>
            <p:spPr bwMode="auto">
              <a:xfrm>
                <a:off x="3516" y="1983"/>
                <a:ext cx="104" cy="121"/>
              </a:xfrm>
              <a:custGeom>
                <a:avLst/>
                <a:gdLst>
                  <a:gd name="T0" fmla="*/ 8 w 43"/>
                  <a:gd name="T1" fmla="*/ 0 h 50"/>
                  <a:gd name="T2" fmla="*/ 0 w 43"/>
                  <a:gd name="T3" fmla="*/ 20 h 50"/>
                  <a:gd name="T4" fmla="*/ 31 w 43"/>
                  <a:gd name="T5" fmla="*/ 50 h 50"/>
                  <a:gd name="T6" fmla="*/ 43 w 43"/>
                  <a:gd name="T7" fmla="*/ 48 h 50"/>
                  <a:gd name="T8" fmla="*/ 8 w 4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8" y="0"/>
                    </a:moveTo>
                    <a:cubicBezTo>
                      <a:pt x="3" y="5"/>
                      <a:pt x="0" y="12"/>
                      <a:pt x="0" y="20"/>
                    </a:cubicBezTo>
                    <a:cubicBezTo>
                      <a:pt x="0" y="37"/>
                      <a:pt x="14" y="50"/>
                      <a:pt x="31" y="50"/>
                    </a:cubicBezTo>
                    <a:cubicBezTo>
                      <a:pt x="35" y="50"/>
                      <a:pt x="39" y="50"/>
                      <a:pt x="43" y="48"/>
                    </a:cubicBezTo>
                    <a:cubicBezTo>
                      <a:pt x="27" y="34"/>
                      <a:pt x="14" y="19"/>
                      <a:pt x="8" y="0"/>
                    </a:cubicBez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4" name="Freeform 165"/>
              <p:cNvSpPr/>
              <p:nvPr/>
            </p:nvSpPr>
            <p:spPr bwMode="auto">
              <a:xfrm>
                <a:off x="3175" y="2152"/>
                <a:ext cx="130" cy="113"/>
              </a:xfrm>
              <a:custGeom>
                <a:avLst/>
                <a:gdLst>
                  <a:gd name="T0" fmla="*/ 0 w 54"/>
                  <a:gd name="T1" fmla="*/ 36 h 47"/>
                  <a:gd name="T2" fmla="*/ 24 w 54"/>
                  <a:gd name="T3" fmla="*/ 47 h 47"/>
                  <a:gd name="T4" fmla="*/ 54 w 54"/>
                  <a:gd name="T5" fmla="*/ 17 h 47"/>
                  <a:gd name="T6" fmla="*/ 49 w 54"/>
                  <a:gd name="T7" fmla="*/ 0 h 47"/>
                  <a:gd name="T8" fmla="*/ 0 w 54"/>
                  <a:gd name="T9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7">
                    <a:moveTo>
                      <a:pt x="0" y="36"/>
                    </a:moveTo>
                    <a:cubicBezTo>
                      <a:pt x="5" y="43"/>
                      <a:pt x="14" y="47"/>
                      <a:pt x="24" y="47"/>
                    </a:cubicBezTo>
                    <a:cubicBezTo>
                      <a:pt x="41" y="47"/>
                      <a:pt x="54" y="34"/>
                      <a:pt x="54" y="17"/>
                    </a:cubicBezTo>
                    <a:cubicBezTo>
                      <a:pt x="54" y="11"/>
                      <a:pt x="52" y="5"/>
                      <a:pt x="49" y="0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5" name="Oval 166"/>
              <p:cNvSpPr>
                <a:spLocks noChangeArrowheads="1"/>
              </p:cNvSpPr>
              <p:nvPr/>
            </p:nvSpPr>
            <p:spPr bwMode="auto">
              <a:xfrm>
                <a:off x="3408" y="2135"/>
                <a:ext cx="147" cy="144"/>
              </a:xfrm>
              <a:prstGeom prst="ellipse">
                <a:avLst/>
              </a:pr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6" name="Freeform 167"/>
              <p:cNvSpPr/>
              <p:nvPr/>
            </p:nvSpPr>
            <p:spPr bwMode="auto">
              <a:xfrm>
                <a:off x="3360" y="2318"/>
                <a:ext cx="142" cy="108"/>
              </a:xfrm>
              <a:custGeom>
                <a:avLst/>
                <a:gdLst>
                  <a:gd name="T0" fmla="*/ 29 w 59"/>
                  <a:gd name="T1" fmla="*/ 0 h 45"/>
                  <a:gd name="T2" fmla="*/ 0 w 59"/>
                  <a:gd name="T3" fmla="*/ 22 h 45"/>
                  <a:gd name="T4" fmla="*/ 55 w 59"/>
                  <a:gd name="T5" fmla="*/ 45 h 45"/>
                  <a:gd name="T6" fmla="*/ 59 w 59"/>
                  <a:gd name="T7" fmla="*/ 30 h 45"/>
                  <a:gd name="T8" fmla="*/ 29 w 59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5">
                    <a:moveTo>
                      <a:pt x="29" y="0"/>
                    </a:moveTo>
                    <a:cubicBezTo>
                      <a:pt x="15" y="0"/>
                      <a:pt x="3" y="9"/>
                      <a:pt x="0" y="22"/>
                    </a:cubicBezTo>
                    <a:cubicBezTo>
                      <a:pt x="19" y="28"/>
                      <a:pt x="38" y="35"/>
                      <a:pt x="55" y="45"/>
                    </a:cubicBezTo>
                    <a:cubicBezTo>
                      <a:pt x="58" y="41"/>
                      <a:pt x="59" y="36"/>
                      <a:pt x="59" y="30"/>
                    </a:cubicBezTo>
                    <a:cubicBezTo>
                      <a:pt x="59" y="13"/>
                      <a:pt x="46" y="0"/>
                      <a:pt x="29" y="0"/>
                    </a:cubicBez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7" name="Freeform 168"/>
              <p:cNvSpPr/>
              <p:nvPr/>
            </p:nvSpPr>
            <p:spPr bwMode="auto">
              <a:xfrm>
                <a:off x="3685" y="2178"/>
                <a:ext cx="111" cy="125"/>
              </a:xfrm>
              <a:custGeom>
                <a:avLst/>
                <a:gdLst>
                  <a:gd name="T0" fmla="*/ 23 w 46"/>
                  <a:gd name="T1" fmla="*/ 16 h 52"/>
                  <a:gd name="T2" fmla="*/ 9 w 46"/>
                  <a:gd name="T3" fmla="*/ 0 h 52"/>
                  <a:gd name="T4" fmla="*/ 0 w 46"/>
                  <a:gd name="T5" fmla="*/ 21 h 52"/>
                  <a:gd name="T6" fmla="*/ 31 w 46"/>
                  <a:gd name="T7" fmla="*/ 52 h 52"/>
                  <a:gd name="T8" fmla="*/ 46 w 46"/>
                  <a:gd name="T9" fmla="*/ 48 h 52"/>
                  <a:gd name="T10" fmla="*/ 23 w 46"/>
                  <a:gd name="T11" fmla="*/ 1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2">
                    <a:moveTo>
                      <a:pt x="23" y="16"/>
                    </a:moveTo>
                    <a:cubicBezTo>
                      <a:pt x="19" y="10"/>
                      <a:pt x="14" y="5"/>
                      <a:pt x="9" y="0"/>
                    </a:cubicBezTo>
                    <a:cubicBezTo>
                      <a:pt x="4" y="5"/>
                      <a:pt x="0" y="13"/>
                      <a:pt x="0" y="21"/>
                    </a:cubicBezTo>
                    <a:cubicBezTo>
                      <a:pt x="0" y="38"/>
                      <a:pt x="14" y="52"/>
                      <a:pt x="31" y="52"/>
                    </a:cubicBezTo>
                    <a:cubicBezTo>
                      <a:pt x="36" y="52"/>
                      <a:pt x="41" y="50"/>
                      <a:pt x="46" y="48"/>
                    </a:cubicBezTo>
                    <a:cubicBezTo>
                      <a:pt x="39" y="37"/>
                      <a:pt x="31" y="27"/>
                      <a:pt x="23" y="16"/>
                    </a:cubicBez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8" name="Freeform 169"/>
              <p:cNvSpPr/>
              <p:nvPr/>
            </p:nvSpPr>
            <p:spPr bwMode="auto">
              <a:xfrm>
                <a:off x="2648" y="731"/>
                <a:ext cx="454" cy="262"/>
              </a:xfrm>
              <a:custGeom>
                <a:avLst/>
                <a:gdLst>
                  <a:gd name="T0" fmla="*/ 0 w 454"/>
                  <a:gd name="T1" fmla="*/ 50 h 262"/>
                  <a:gd name="T2" fmla="*/ 137 w 454"/>
                  <a:gd name="T3" fmla="*/ 262 h 262"/>
                  <a:gd name="T4" fmla="*/ 219 w 454"/>
                  <a:gd name="T5" fmla="*/ 22 h 262"/>
                  <a:gd name="T6" fmla="*/ 365 w 454"/>
                  <a:gd name="T7" fmla="*/ 262 h 262"/>
                  <a:gd name="T8" fmla="*/ 454 w 454"/>
                  <a:gd name="T9" fmla="*/ 0 h 262"/>
                  <a:gd name="T10" fmla="*/ 7 w 454"/>
                  <a:gd name="T11" fmla="*/ 22 h 262"/>
                  <a:gd name="T12" fmla="*/ 0 w 454"/>
                  <a:gd name="T13" fmla="*/ 5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4" h="262">
                    <a:moveTo>
                      <a:pt x="0" y="50"/>
                    </a:moveTo>
                    <a:lnTo>
                      <a:pt x="137" y="262"/>
                    </a:lnTo>
                    <a:lnTo>
                      <a:pt x="219" y="22"/>
                    </a:lnTo>
                    <a:lnTo>
                      <a:pt x="365" y="262"/>
                    </a:lnTo>
                    <a:lnTo>
                      <a:pt x="454" y="0"/>
                    </a:lnTo>
                    <a:lnTo>
                      <a:pt x="7" y="22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9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29" name="Freeform 170"/>
              <p:cNvSpPr/>
              <p:nvPr/>
            </p:nvSpPr>
            <p:spPr bwMode="auto">
              <a:xfrm>
                <a:off x="2547" y="957"/>
                <a:ext cx="618" cy="248"/>
              </a:xfrm>
              <a:custGeom>
                <a:avLst/>
                <a:gdLst>
                  <a:gd name="T0" fmla="*/ 17 w 257"/>
                  <a:gd name="T1" fmla="*/ 0 h 103"/>
                  <a:gd name="T2" fmla="*/ 93 w 257"/>
                  <a:gd name="T3" fmla="*/ 79 h 103"/>
                  <a:gd name="T4" fmla="*/ 124 w 257"/>
                  <a:gd name="T5" fmla="*/ 85 h 103"/>
                  <a:gd name="T6" fmla="*/ 142 w 257"/>
                  <a:gd name="T7" fmla="*/ 9 h 103"/>
                  <a:gd name="T8" fmla="*/ 197 w 257"/>
                  <a:gd name="T9" fmla="*/ 94 h 103"/>
                  <a:gd name="T10" fmla="*/ 257 w 257"/>
                  <a:gd name="T11" fmla="*/ 103 h 103"/>
                  <a:gd name="T12" fmla="*/ 0 w 257"/>
                  <a:gd name="T13" fmla="*/ 63 h 103"/>
                  <a:gd name="T14" fmla="*/ 17 w 257"/>
                  <a:gd name="T1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7" h="103">
                    <a:moveTo>
                      <a:pt x="17" y="0"/>
                    </a:moveTo>
                    <a:cubicBezTo>
                      <a:pt x="93" y="79"/>
                      <a:pt x="93" y="79"/>
                      <a:pt x="93" y="79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42" y="9"/>
                      <a:pt x="142" y="9"/>
                      <a:pt x="142" y="9"/>
                    </a:cubicBezTo>
                    <a:cubicBezTo>
                      <a:pt x="197" y="94"/>
                      <a:pt x="197" y="94"/>
                      <a:pt x="197" y="94"/>
                    </a:cubicBezTo>
                    <a:cubicBezTo>
                      <a:pt x="257" y="103"/>
                      <a:pt x="257" y="103"/>
                      <a:pt x="257" y="10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3"/>
                      <a:pt x="8" y="3"/>
                      <a:pt x="17" y="0"/>
                    </a:cubicBezTo>
                    <a:close/>
                  </a:path>
                </a:pathLst>
              </a:custGeom>
              <a:solidFill>
                <a:srgbClr val="8DC2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0" name="Freeform 171"/>
              <p:cNvSpPr/>
              <p:nvPr/>
            </p:nvSpPr>
            <p:spPr bwMode="auto">
              <a:xfrm>
                <a:off x="3673" y="688"/>
                <a:ext cx="293" cy="341"/>
              </a:xfrm>
              <a:custGeom>
                <a:avLst/>
                <a:gdLst>
                  <a:gd name="T0" fmla="*/ 0 w 122"/>
                  <a:gd name="T1" fmla="*/ 71 h 142"/>
                  <a:gd name="T2" fmla="*/ 71 w 122"/>
                  <a:gd name="T3" fmla="*/ 142 h 142"/>
                  <a:gd name="T4" fmla="*/ 122 w 122"/>
                  <a:gd name="T5" fmla="*/ 120 h 142"/>
                  <a:gd name="T6" fmla="*/ 61 w 122"/>
                  <a:gd name="T7" fmla="*/ 0 h 142"/>
                  <a:gd name="T8" fmla="*/ 0 w 122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42">
                    <a:moveTo>
                      <a:pt x="0" y="71"/>
                    </a:moveTo>
                    <a:cubicBezTo>
                      <a:pt x="0" y="110"/>
                      <a:pt x="32" y="142"/>
                      <a:pt x="71" y="142"/>
                    </a:cubicBezTo>
                    <a:cubicBezTo>
                      <a:pt x="91" y="142"/>
                      <a:pt x="109" y="133"/>
                      <a:pt x="122" y="120"/>
                    </a:cubicBezTo>
                    <a:cubicBezTo>
                      <a:pt x="105" y="79"/>
                      <a:pt x="85" y="38"/>
                      <a:pt x="61" y="0"/>
                    </a:cubicBezTo>
                    <a:cubicBezTo>
                      <a:pt x="27" y="5"/>
                      <a:pt x="0" y="35"/>
                      <a:pt x="0" y="71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1" name="Freeform 172"/>
              <p:cNvSpPr/>
              <p:nvPr/>
            </p:nvSpPr>
            <p:spPr bwMode="auto">
              <a:xfrm>
                <a:off x="3728" y="738"/>
                <a:ext cx="217" cy="238"/>
              </a:xfrm>
              <a:custGeom>
                <a:avLst/>
                <a:gdLst>
                  <a:gd name="T0" fmla="*/ 49 w 90"/>
                  <a:gd name="T1" fmla="*/ 0 h 99"/>
                  <a:gd name="T2" fmla="*/ 0 w 90"/>
                  <a:gd name="T3" fmla="*/ 50 h 99"/>
                  <a:gd name="T4" fmla="*/ 49 w 90"/>
                  <a:gd name="T5" fmla="*/ 99 h 99"/>
                  <a:gd name="T6" fmla="*/ 90 w 90"/>
                  <a:gd name="T7" fmla="*/ 77 h 99"/>
                  <a:gd name="T8" fmla="*/ 51 w 90"/>
                  <a:gd name="T9" fmla="*/ 0 h 99"/>
                  <a:gd name="T10" fmla="*/ 49 w 90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99">
                    <a:moveTo>
                      <a:pt x="49" y="0"/>
                    </a:moveTo>
                    <a:cubicBezTo>
                      <a:pt x="22" y="0"/>
                      <a:pt x="0" y="22"/>
                      <a:pt x="0" y="50"/>
                    </a:cubicBezTo>
                    <a:cubicBezTo>
                      <a:pt x="0" y="77"/>
                      <a:pt x="22" y="99"/>
                      <a:pt x="49" y="99"/>
                    </a:cubicBezTo>
                    <a:cubicBezTo>
                      <a:pt x="66" y="99"/>
                      <a:pt x="81" y="90"/>
                      <a:pt x="90" y="77"/>
                    </a:cubicBezTo>
                    <a:cubicBezTo>
                      <a:pt x="78" y="51"/>
                      <a:pt x="65" y="25"/>
                      <a:pt x="51" y="0"/>
                    </a:cubicBezTo>
                    <a:cubicBezTo>
                      <a:pt x="50" y="0"/>
                      <a:pt x="50" y="0"/>
                      <a:pt x="49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2" name="Freeform 173"/>
              <p:cNvSpPr/>
              <p:nvPr/>
            </p:nvSpPr>
            <p:spPr bwMode="auto">
              <a:xfrm>
                <a:off x="3759" y="774"/>
                <a:ext cx="169" cy="173"/>
              </a:xfrm>
              <a:custGeom>
                <a:avLst/>
                <a:gdLst>
                  <a:gd name="T0" fmla="*/ 34 w 70"/>
                  <a:gd name="T1" fmla="*/ 0 h 72"/>
                  <a:gd name="T2" fmla="*/ 1 w 70"/>
                  <a:gd name="T3" fmla="*/ 38 h 72"/>
                  <a:gd name="T4" fmla="*/ 39 w 70"/>
                  <a:gd name="T5" fmla="*/ 71 h 72"/>
                  <a:gd name="T6" fmla="*/ 70 w 70"/>
                  <a:gd name="T7" fmla="*/ 47 h 72"/>
                  <a:gd name="T8" fmla="*/ 47 w 70"/>
                  <a:gd name="T9" fmla="*/ 2 h 72"/>
                  <a:gd name="T10" fmla="*/ 34 w 70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72">
                    <a:moveTo>
                      <a:pt x="34" y="0"/>
                    </a:moveTo>
                    <a:cubicBezTo>
                      <a:pt x="15" y="1"/>
                      <a:pt x="0" y="18"/>
                      <a:pt x="1" y="38"/>
                    </a:cubicBezTo>
                    <a:cubicBezTo>
                      <a:pt x="2" y="57"/>
                      <a:pt x="19" y="72"/>
                      <a:pt x="39" y="71"/>
                    </a:cubicBezTo>
                    <a:cubicBezTo>
                      <a:pt x="53" y="70"/>
                      <a:pt x="65" y="60"/>
                      <a:pt x="70" y="47"/>
                    </a:cubicBezTo>
                    <a:cubicBezTo>
                      <a:pt x="63" y="32"/>
                      <a:pt x="55" y="17"/>
                      <a:pt x="47" y="2"/>
                    </a:cubicBezTo>
                    <a:cubicBezTo>
                      <a:pt x="43" y="1"/>
                      <a:pt x="39" y="0"/>
                      <a:pt x="34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3" name="Freeform 174"/>
              <p:cNvSpPr/>
              <p:nvPr/>
            </p:nvSpPr>
            <p:spPr bwMode="auto">
              <a:xfrm>
                <a:off x="3800" y="813"/>
                <a:ext cx="94" cy="93"/>
              </a:xfrm>
              <a:custGeom>
                <a:avLst/>
                <a:gdLst>
                  <a:gd name="T0" fmla="*/ 18 w 39"/>
                  <a:gd name="T1" fmla="*/ 1 h 39"/>
                  <a:gd name="T2" fmla="*/ 1 w 39"/>
                  <a:gd name="T3" fmla="*/ 21 h 39"/>
                  <a:gd name="T4" fmla="*/ 21 w 39"/>
                  <a:gd name="T5" fmla="*/ 38 h 39"/>
                  <a:gd name="T6" fmla="*/ 38 w 39"/>
                  <a:gd name="T7" fmla="*/ 18 h 39"/>
                  <a:gd name="T8" fmla="*/ 18 w 39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8" y="1"/>
                    </a:moveTo>
                    <a:cubicBezTo>
                      <a:pt x="8" y="2"/>
                      <a:pt x="0" y="10"/>
                      <a:pt x="1" y="21"/>
                    </a:cubicBezTo>
                    <a:cubicBezTo>
                      <a:pt x="2" y="31"/>
                      <a:pt x="10" y="39"/>
                      <a:pt x="21" y="38"/>
                    </a:cubicBezTo>
                    <a:cubicBezTo>
                      <a:pt x="31" y="37"/>
                      <a:pt x="39" y="29"/>
                      <a:pt x="38" y="18"/>
                    </a:cubicBezTo>
                    <a:cubicBezTo>
                      <a:pt x="37" y="8"/>
                      <a:pt x="29" y="0"/>
                      <a:pt x="18" y="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4" name="Freeform 175"/>
              <p:cNvSpPr/>
              <p:nvPr/>
            </p:nvSpPr>
            <p:spPr bwMode="auto">
              <a:xfrm>
                <a:off x="3447" y="933"/>
                <a:ext cx="187" cy="300"/>
              </a:xfrm>
              <a:custGeom>
                <a:avLst/>
                <a:gdLst>
                  <a:gd name="T0" fmla="*/ 54 w 78"/>
                  <a:gd name="T1" fmla="*/ 0 h 125"/>
                  <a:gd name="T2" fmla="*/ 0 w 78"/>
                  <a:gd name="T3" fmla="*/ 124 h 125"/>
                  <a:gd name="T4" fmla="*/ 7 w 78"/>
                  <a:gd name="T5" fmla="*/ 125 h 125"/>
                  <a:gd name="T6" fmla="*/ 78 w 78"/>
                  <a:gd name="T7" fmla="*/ 54 h 125"/>
                  <a:gd name="T8" fmla="*/ 54 w 78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25">
                    <a:moveTo>
                      <a:pt x="54" y="0"/>
                    </a:move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5" y="125"/>
                      <a:pt x="7" y="125"/>
                    </a:cubicBezTo>
                    <a:cubicBezTo>
                      <a:pt x="46" y="125"/>
                      <a:pt x="78" y="93"/>
                      <a:pt x="78" y="54"/>
                    </a:cubicBezTo>
                    <a:cubicBezTo>
                      <a:pt x="78" y="32"/>
                      <a:pt x="68" y="13"/>
                      <a:pt x="54" y="0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5" name="Freeform 176"/>
              <p:cNvSpPr/>
              <p:nvPr/>
            </p:nvSpPr>
            <p:spPr bwMode="auto">
              <a:xfrm>
                <a:off x="3468" y="983"/>
                <a:ext cx="116" cy="197"/>
              </a:xfrm>
              <a:custGeom>
                <a:avLst/>
                <a:gdLst>
                  <a:gd name="T0" fmla="*/ 0 w 48"/>
                  <a:gd name="T1" fmla="*/ 82 h 82"/>
                  <a:gd name="T2" fmla="*/ 48 w 48"/>
                  <a:gd name="T3" fmla="*/ 33 h 82"/>
                  <a:gd name="T4" fmla="*/ 36 w 48"/>
                  <a:gd name="T5" fmla="*/ 0 h 82"/>
                  <a:gd name="T6" fmla="*/ 0 w 48"/>
                  <a:gd name="T7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82">
                    <a:moveTo>
                      <a:pt x="0" y="82"/>
                    </a:moveTo>
                    <a:cubicBezTo>
                      <a:pt x="27" y="81"/>
                      <a:pt x="48" y="59"/>
                      <a:pt x="48" y="33"/>
                    </a:cubicBezTo>
                    <a:cubicBezTo>
                      <a:pt x="48" y="20"/>
                      <a:pt x="43" y="9"/>
                      <a:pt x="36" y="0"/>
                    </a:cubicBez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6" name="Freeform 177"/>
              <p:cNvSpPr/>
              <p:nvPr/>
            </p:nvSpPr>
            <p:spPr bwMode="auto">
              <a:xfrm>
                <a:off x="3483" y="1019"/>
                <a:ext cx="72" cy="128"/>
              </a:xfrm>
              <a:custGeom>
                <a:avLst/>
                <a:gdLst>
                  <a:gd name="T0" fmla="*/ 23 w 30"/>
                  <a:gd name="T1" fmla="*/ 0 h 53"/>
                  <a:gd name="T2" fmla="*/ 0 w 30"/>
                  <a:gd name="T3" fmla="*/ 53 h 53"/>
                  <a:gd name="T4" fmla="*/ 29 w 30"/>
                  <a:gd name="T5" fmla="*/ 17 h 53"/>
                  <a:gd name="T6" fmla="*/ 23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23" y="0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17" y="50"/>
                      <a:pt x="30" y="35"/>
                      <a:pt x="29" y="17"/>
                    </a:cubicBezTo>
                    <a:cubicBezTo>
                      <a:pt x="28" y="10"/>
                      <a:pt x="26" y="5"/>
                      <a:pt x="23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7" name="Oval 178"/>
              <p:cNvSpPr>
                <a:spLocks noChangeArrowheads="1"/>
              </p:cNvSpPr>
              <p:nvPr/>
            </p:nvSpPr>
            <p:spPr bwMode="auto">
              <a:xfrm>
                <a:off x="3666" y="1089"/>
                <a:ext cx="341" cy="341"/>
              </a:xfrm>
              <a:prstGeom prst="ellipse">
                <a:avLst/>
              </a:pr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8" name="Oval 179"/>
              <p:cNvSpPr>
                <a:spLocks noChangeArrowheads="1"/>
              </p:cNvSpPr>
              <p:nvPr/>
            </p:nvSpPr>
            <p:spPr bwMode="auto">
              <a:xfrm>
                <a:off x="3721" y="1142"/>
                <a:ext cx="236" cy="236"/>
              </a:xfrm>
              <a:prstGeom prst="ellipse">
                <a:avLst/>
              </a:pr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39" name="Freeform 180"/>
              <p:cNvSpPr/>
              <p:nvPr/>
            </p:nvSpPr>
            <p:spPr bwMode="auto">
              <a:xfrm>
                <a:off x="3752" y="1173"/>
                <a:ext cx="176" cy="176"/>
              </a:xfrm>
              <a:custGeom>
                <a:avLst/>
                <a:gdLst>
                  <a:gd name="T0" fmla="*/ 72 w 73"/>
                  <a:gd name="T1" fmla="*/ 35 h 73"/>
                  <a:gd name="T2" fmla="*/ 39 w 73"/>
                  <a:gd name="T3" fmla="*/ 72 h 73"/>
                  <a:gd name="T4" fmla="*/ 1 w 73"/>
                  <a:gd name="T5" fmla="*/ 39 h 73"/>
                  <a:gd name="T6" fmla="*/ 34 w 73"/>
                  <a:gd name="T7" fmla="*/ 1 h 73"/>
                  <a:gd name="T8" fmla="*/ 72 w 73"/>
                  <a:gd name="T9" fmla="*/ 3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3">
                    <a:moveTo>
                      <a:pt x="72" y="35"/>
                    </a:moveTo>
                    <a:cubicBezTo>
                      <a:pt x="73" y="54"/>
                      <a:pt x="58" y="71"/>
                      <a:pt x="39" y="72"/>
                    </a:cubicBezTo>
                    <a:cubicBezTo>
                      <a:pt x="19" y="73"/>
                      <a:pt x="2" y="58"/>
                      <a:pt x="1" y="39"/>
                    </a:cubicBezTo>
                    <a:cubicBezTo>
                      <a:pt x="0" y="19"/>
                      <a:pt x="15" y="3"/>
                      <a:pt x="34" y="1"/>
                    </a:cubicBezTo>
                    <a:cubicBezTo>
                      <a:pt x="54" y="0"/>
                      <a:pt x="71" y="15"/>
                      <a:pt x="72" y="35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0" name="Freeform 181"/>
              <p:cNvSpPr/>
              <p:nvPr/>
            </p:nvSpPr>
            <p:spPr bwMode="auto">
              <a:xfrm>
                <a:off x="3793" y="1217"/>
                <a:ext cx="94" cy="91"/>
              </a:xfrm>
              <a:custGeom>
                <a:avLst/>
                <a:gdLst>
                  <a:gd name="T0" fmla="*/ 38 w 39"/>
                  <a:gd name="T1" fmla="*/ 18 h 38"/>
                  <a:gd name="T2" fmla="*/ 21 w 39"/>
                  <a:gd name="T3" fmla="*/ 37 h 38"/>
                  <a:gd name="T4" fmla="*/ 1 w 39"/>
                  <a:gd name="T5" fmla="*/ 20 h 38"/>
                  <a:gd name="T6" fmla="*/ 18 w 39"/>
                  <a:gd name="T7" fmla="*/ 0 h 38"/>
                  <a:gd name="T8" fmla="*/ 38 w 39"/>
                  <a:gd name="T9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38" y="18"/>
                    </a:moveTo>
                    <a:cubicBezTo>
                      <a:pt x="39" y="28"/>
                      <a:pt x="31" y="37"/>
                      <a:pt x="21" y="37"/>
                    </a:cubicBezTo>
                    <a:cubicBezTo>
                      <a:pt x="10" y="38"/>
                      <a:pt x="2" y="30"/>
                      <a:pt x="1" y="20"/>
                    </a:cubicBezTo>
                    <a:cubicBezTo>
                      <a:pt x="0" y="10"/>
                      <a:pt x="8" y="1"/>
                      <a:pt x="18" y="0"/>
                    </a:cubicBezTo>
                    <a:cubicBezTo>
                      <a:pt x="29" y="0"/>
                      <a:pt x="37" y="7"/>
                      <a:pt x="38" y="18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1" name="Freeform 182"/>
              <p:cNvSpPr/>
              <p:nvPr/>
            </p:nvSpPr>
            <p:spPr bwMode="auto">
              <a:xfrm>
                <a:off x="3358" y="1382"/>
                <a:ext cx="341" cy="214"/>
              </a:xfrm>
              <a:custGeom>
                <a:avLst/>
                <a:gdLst>
                  <a:gd name="T0" fmla="*/ 142 w 142"/>
                  <a:gd name="T1" fmla="*/ 70 h 89"/>
                  <a:gd name="T2" fmla="*/ 71 w 142"/>
                  <a:gd name="T3" fmla="*/ 0 h 89"/>
                  <a:gd name="T4" fmla="*/ 0 w 142"/>
                  <a:gd name="T5" fmla="*/ 70 h 89"/>
                  <a:gd name="T6" fmla="*/ 3 w 142"/>
                  <a:gd name="T7" fmla="*/ 89 h 89"/>
                  <a:gd name="T8" fmla="*/ 142 w 142"/>
                  <a:gd name="T9" fmla="*/ 80 h 89"/>
                  <a:gd name="T10" fmla="*/ 142 w 142"/>
                  <a:gd name="T11" fmla="*/ 7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89">
                    <a:moveTo>
                      <a:pt x="142" y="70"/>
                    </a:moveTo>
                    <a:cubicBezTo>
                      <a:pt x="142" y="31"/>
                      <a:pt x="110" y="0"/>
                      <a:pt x="71" y="0"/>
                    </a:cubicBezTo>
                    <a:cubicBezTo>
                      <a:pt x="32" y="0"/>
                      <a:pt x="0" y="31"/>
                      <a:pt x="0" y="70"/>
                    </a:cubicBezTo>
                    <a:cubicBezTo>
                      <a:pt x="0" y="77"/>
                      <a:pt x="1" y="83"/>
                      <a:pt x="3" y="89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77"/>
                      <a:pt x="142" y="74"/>
                      <a:pt x="142" y="70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2" name="Freeform 183"/>
              <p:cNvSpPr/>
              <p:nvPr/>
            </p:nvSpPr>
            <p:spPr bwMode="auto">
              <a:xfrm>
                <a:off x="3413" y="1433"/>
                <a:ext cx="238" cy="159"/>
              </a:xfrm>
              <a:custGeom>
                <a:avLst/>
                <a:gdLst>
                  <a:gd name="T0" fmla="*/ 99 w 99"/>
                  <a:gd name="T1" fmla="*/ 49 h 66"/>
                  <a:gd name="T2" fmla="*/ 49 w 99"/>
                  <a:gd name="T3" fmla="*/ 0 h 66"/>
                  <a:gd name="T4" fmla="*/ 0 w 99"/>
                  <a:gd name="T5" fmla="*/ 49 h 66"/>
                  <a:gd name="T6" fmla="*/ 3 w 99"/>
                  <a:gd name="T7" fmla="*/ 66 h 66"/>
                  <a:gd name="T8" fmla="*/ 97 w 99"/>
                  <a:gd name="T9" fmla="*/ 60 h 66"/>
                  <a:gd name="T10" fmla="*/ 99 w 99"/>
                  <a:gd name="T11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66">
                    <a:moveTo>
                      <a:pt x="99" y="49"/>
                    </a:moveTo>
                    <a:cubicBezTo>
                      <a:pt x="99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55"/>
                      <a:pt x="1" y="61"/>
                      <a:pt x="3" y="66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8" y="57"/>
                      <a:pt x="99" y="53"/>
                      <a:pt x="99" y="49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3" name="Freeform 184"/>
              <p:cNvSpPr/>
              <p:nvPr/>
            </p:nvSpPr>
            <p:spPr bwMode="auto">
              <a:xfrm>
                <a:off x="3444" y="1467"/>
                <a:ext cx="173" cy="122"/>
              </a:xfrm>
              <a:custGeom>
                <a:avLst/>
                <a:gdLst>
                  <a:gd name="T0" fmla="*/ 72 w 72"/>
                  <a:gd name="T1" fmla="*/ 34 h 51"/>
                  <a:gd name="T2" fmla="*/ 35 w 72"/>
                  <a:gd name="T3" fmla="*/ 1 h 51"/>
                  <a:gd name="T4" fmla="*/ 1 w 72"/>
                  <a:gd name="T5" fmla="*/ 39 h 51"/>
                  <a:gd name="T6" fmla="*/ 5 w 72"/>
                  <a:gd name="T7" fmla="*/ 51 h 51"/>
                  <a:gd name="T8" fmla="*/ 71 w 72"/>
                  <a:gd name="T9" fmla="*/ 47 h 51"/>
                  <a:gd name="T10" fmla="*/ 72 w 72"/>
                  <a:gd name="T11" fmla="*/ 3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1">
                    <a:moveTo>
                      <a:pt x="72" y="34"/>
                    </a:moveTo>
                    <a:cubicBezTo>
                      <a:pt x="71" y="15"/>
                      <a:pt x="54" y="0"/>
                      <a:pt x="35" y="1"/>
                    </a:cubicBezTo>
                    <a:cubicBezTo>
                      <a:pt x="15" y="2"/>
                      <a:pt x="0" y="19"/>
                      <a:pt x="1" y="39"/>
                    </a:cubicBezTo>
                    <a:cubicBezTo>
                      <a:pt x="2" y="43"/>
                      <a:pt x="3" y="47"/>
                      <a:pt x="5" y="51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2" y="43"/>
                      <a:pt x="72" y="39"/>
                      <a:pt x="72" y="34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4" name="Freeform 185"/>
              <p:cNvSpPr/>
              <p:nvPr/>
            </p:nvSpPr>
            <p:spPr bwMode="auto">
              <a:xfrm>
                <a:off x="3488" y="1507"/>
                <a:ext cx="91" cy="80"/>
              </a:xfrm>
              <a:custGeom>
                <a:avLst/>
                <a:gdLst>
                  <a:gd name="T0" fmla="*/ 37 w 38"/>
                  <a:gd name="T1" fmla="*/ 18 h 33"/>
                  <a:gd name="T2" fmla="*/ 18 w 38"/>
                  <a:gd name="T3" fmla="*/ 1 h 33"/>
                  <a:gd name="T4" fmla="*/ 0 w 38"/>
                  <a:gd name="T5" fmla="*/ 21 h 33"/>
                  <a:gd name="T6" fmla="*/ 6 w 38"/>
                  <a:gd name="T7" fmla="*/ 33 h 33"/>
                  <a:gd name="T8" fmla="*/ 33 w 38"/>
                  <a:gd name="T9" fmla="*/ 31 h 33"/>
                  <a:gd name="T10" fmla="*/ 37 w 38"/>
                  <a:gd name="T11" fmla="*/ 1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3">
                    <a:moveTo>
                      <a:pt x="37" y="18"/>
                    </a:moveTo>
                    <a:cubicBezTo>
                      <a:pt x="37" y="8"/>
                      <a:pt x="28" y="0"/>
                      <a:pt x="18" y="1"/>
                    </a:cubicBezTo>
                    <a:cubicBezTo>
                      <a:pt x="7" y="2"/>
                      <a:pt x="0" y="10"/>
                      <a:pt x="0" y="21"/>
                    </a:cubicBezTo>
                    <a:cubicBezTo>
                      <a:pt x="1" y="25"/>
                      <a:pt x="3" y="30"/>
                      <a:pt x="6" y="3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6" y="28"/>
                      <a:pt x="38" y="23"/>
                      <a:pt x="37" y="18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5" name="Freeform 186"/>
              <p:cNvSpPr/>
              <p:nvPr/>
            </p:nvSpPr>
            <p:spPr bwMode="auto">
              <a:xfrm>
                <a:off x="3930" y="1368"/>
                <a:ext cx="171" cy="190"/>
              </a:xfrm>
              <a:custGeom>
                <a:avLst/>
                <a:gdLst>
                  <a:gd name="T0" fmla="*/ 0 w 71"/>
                  <a:gd name="T1" fmla="*/ 70 h 79"/>
                  <a:gd name="T2" fmla="*/ 0 w 71"/>
                  <a:gd name="T3" fmla="*/ 79 h 79"/>
                  <a:gd name="T4" fmla="*/ 71 w 71"/>
                  <a:gd name="T5" fmla="*/ 75 h 79"/>
                  <a:gd name="T6" fmla="*/ 60 w 71"/>
                  <a:gd name="T7" fmla="*/ 0 h 79"/>
                  <a:gd name="T8" fmla="*/ 0 w 71"/>
                  <a:gd name="T9" fmla="*/ 7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9">
                    <a:moveTo>
                      <a:pt x="0" y="70"/>
                    </a:moveTo>
                    <a:cubicBezTo>
                      <a:pt x="0" y="73"/>
                      <a:pt x="0" y="76"/>
                      <a:pt x="0" y="79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68" y="50"/>
                      <a:pt x="65" y="25"/>
                      <a:pt x="60" y="0"/>
                    </a:cubicBezTo>
                    <a:cubicBezTo>
                      <a:pt x="26" y="5"/>
                      <a:pt x="0" y="35"/>
                      <a:pt x="0" y="70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6" name="Freeform 187"/>
              <p:cNvSpPr/>
              <p:nvPr/>
            </p:nvSpPr>
            <p:spPr bwMode="auto">
              <a:xfrm>
                <a:off x="3983" y="1421"/>
                <a:ext cx="118" cy="134"/>
              </a:xfrm>
              <a:custGeom>
                <a:avLst/>
                <a:gdLst>
                  <a:gd name="T0" fmla="*/ 0 w 49"/>
                  <a:gd name="T1" fmla="*/ 48 h 56"/>
                  <a:gd name="T2" fmla="*/ 1 w 49"/>
                  <a:gd name="T3" fmla="*/ 56 h 56"/>
                  <a:gd name="T4" fmla="*/ 49 w 49"/>
                  <a:gd name="T5" fmla="*/ 53 h 56"/>
                  <a:gd name="T6" fmla="*/ 42 w 49"/>
                  <a:gd name="T7" fmla="*/ 0 h 56"/>
                  <a:gd name="T8" fmla="*/ 0 w 49"/>
                  <a:gd name="T9" fmla="*/ 4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0" y="48"/>
                    </a:moveTo>
                    <a:cubicBezTo>
                      <a:pt x="0" y="51"/>
                      <a:pt x="0" y="53"/>
                      <a:pt x="1" y="56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7" y="35"/>
                      <a:pt x="45" y="17"/>
                      <a:pt x="42" y="0"/>
                    </a:cubicBezTo>
                    <a:cubicBezTo>
                      <a:pt x="18" y="3"/>
                      <a:pt x="0" y="24"/>
                      <a:pt x="0" y="48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7" name="Freeform 188"/>
              <p:cNvSpPr/>
              <p:nvPr/>
            </p:nvSpPr>
            <p:spPr bwMode="auto">
              <a:xfrm>
                <a:off x="4014" y="1455"/>
                <a:ext cx="87" cy="98"/>
              </a:xfrm>
              <a:custGeom>
                <a:avLst/>
                <a:gdLst>
                  <a:gd name="T0" fmla="*/ 2 w 36"/>
                  <a:gd name="T1" fmla="*/ 37 h 41"/>
                  <a:gd name="T2" fmla="*/ 2 w 36"/>
                  <a:gd name="T3" fmla="*/ 41 h 41"/>
                  <a:gd name="T4" fmla="*/ 36 w 36"/>
                  <a:gd name="T5" fmla="*/ 39 h 41"/>
                  <a:gd name="T6" fmla="*/ 31 w 36"/>
                  <a:gd name="T7" fmla="*/ 0 h 41"/>
                  <a:gd name="T8" fmla="*/ 2 w 36"/>
                  <a:gd name="T9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1">
                    <a:moveTo>
                      <a:pt x="2" y="37"/>
                    </a:moveTo>
                    <a:cubicBezTo>
                      <a:pt x="2" y="39"/>
                      <a:pt x="2" y="40"/>
                      <a:pt x="2" y="41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5" y="26"/>
                      <a:pt x="33" y="13"/>
                      <a:pt x="31" y="0"/>
                    </a:cubicBezTo>
                    <a:cubicBezTo>
                      <a:pt x="13" y="3"/>
                      <a:pt x="0" y="19"/>
                      <a:pt x="2" y="37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8" name="Freeform 189"/>
              <p:cNvSpPr/>
              <p:nvPr/>
            </p:nvSpPr>
            <p:spPr bwMode="auto">
              <a:xfrm>
                <a:off x="4058" y="1495"/>
                <a:ext cx="43" cy="56"/>
              </a:xfrm>
              <a:custGeom>
                <a:avLst/>
                <a:gdLst>
                  <a:gd name="T0" fmla="*/ 0 w 18"/>
                  <a:gd name="T1" fmla="*/ 19 h 23"/>
                  <a:gd name="T2" fmla="*/ 1 w 18"/>
                  <a:gd name="T3" fmla="*/ 23 h 23"/>
                  <a:gd name="T4" fmla="*/ 18 w 18"/>
                  <a:gd name="T5" fmla="*/ 22 h 23"/>
                  <a:gd name="T6" fmla="*/ 15 w 18"/>
                  <a:gd name="T7" fmla="*/ 0 h 23"/>
                  <a:gd name="T8" fmla="*/ 0 w 18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0" y="19"/>
                    </a:moveTo>
                    <a:cubicBezTo>
                      <a:pt x="1" y="21"/>
                      <a:pt x="1" y="22"/>
                      <a:pt x="1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14"/>
                      <a:pt x="16" y="7"/>
                      <a:pt x="15" y="0"/>
                    </a:cubicBezTo>
                    <a:cubicBezTo>
                      <a:pt x="6" y="2"/>
                      <a:pt x="0" y="10"/>
                      <a:pt x="0" y="19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49" name="Freeform 190"/>
              <p:cNvSpPr/>
              <p:nvPr/>
            </p:nvSpPr>
            <p:spPr bwMode="auto">
              <a:xfrm>
                <a:off x="3868" y="1762"/>
                <a:ext cx="250" cy="474"/>
              </a:xfrm>
              <a:custGeom>
                <a:avLst/>
                <a:gdLst>
                  <a:gd name="T0" fmla="*/ 104 w 104"/>
                  <a:gd name="T1" fmla="*/ 0 h 197"/>
                  <a:gd name="T2" fmla="*/ 0 w 104"/>
                  <a:gd name="T3" fmla="*/ 155 h 197"/>
                  <a:gd name="T4" fmla="*/ 98 w 104"/>
                  <a:gd name="T5" fmla="*/ 197 h 197"/>
                  <a:gd name="T6" fmla="*/ 98 w 104"/>
                  <a:gd name="T7" fmla="*/ 109 h 197"/>
                  <a:gd name="T8" fmla="*/ 104 w 104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97">
                    <a:moveTo>
                      <a:pt x="104" y="0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98" y="197"/>
                      <a:pt x="98" y="197"/>
                      <a:pt x="98" y="197"/>
                    </a:cubicBezTo>
                    <a:cubicBezTo>
                      <a:pt x="98" y="197"/>
                      <a:pt x="95" y="133"/>
                      <a:pt x="98" y="109"/>
                    </a:cubicBezTo>
                    <a:cubicBezTo>
                      <a:pt x="101" y="85"/>
                      <a:pt x="104" y="6"/>
                      <a:pt x="104" y="0"/>
                    </a:cubicBezTo>
                    <a:close/>
                  </a:path>
                </a:pathLst>
              </a:custGeom>
              <a:solidFill>
                <a:srgbClr val="626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0" name="Freeform 191"/>
              <p:cNvSpPr/>
              <p:nvPr/>
            </p:nvSpPr>
            <p:spPr bwMode="auto">
              <a:xfrm>
                <a:off x="3993" y="1885"/>
                <a:ext cx="118" cy="257"/>
              </a:xfrm>
              <a:custGeom>
                <a:avLst/>
                <a:gdLst>
                  <a:gd name="T0" fmla="*/ 49 w 49"/>
                  <a:gd name="T1" fmla="*/ 0 h 107"/>
                  <a:gd name="T2" fmla="*/ 0 w 49"/>
                  <a:gd name="T3" fmla="*/ 79 h 107"/>
                  <a:gd name="T4" fmla="*/ 43 w 49"/>
                  <a:gd name="T5" fmla="*/ 107 h 107"/>
                  <a:gd name="T6" fmla="*/ 49 w 49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107">
                    <a:moveTo>
                      <a:pt x="49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6" y="15"/>
                      <a:pt x="49" y="0"/>
                    </a:cubicBezTo>
                    <a:close/>
                  </a:path>
                </a:pathLst>
              </a:cu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1" name="Oval 192"/>
              <p:cNvSpPr>
                <a:spLocks noChangeArrowheads="1"/>
              </p:cNvSpPr>
              <p:nvPr/>
            </p:nvSpPr>
            <p:spPr bwMode="auto">
              <a:xfrm>
                <a:off x="4233" y="1315"/>
                <a:ext cx="46" cy="43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2" name="Oval 193"/>
              <p:cNvSpPr>
                <a:spLocks noChangeArrowheads="1"/>
              </p:cNvSpPr>
              <p:nvPr/>
            </p:nvSpPr>
            <p:spPr bwMode="auto">
              <a:xfrm>
                <a:off x="4409" y="1190"/>
                <a:ext cx="46" cy="46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3" name="Oval 194"/>
              <p:cNvSpPr>
                <a:spLocks noChangeArrowheads="1"/>
              </p:cNvSpPr>
              <p:nvPr/>
            </p:nvSpPr>
            <p:spPr bwMode="auto">
              <a:xfrm>
                <a:off x="4359" y="1337"/>
                <a:ext cx="43" cy="43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4" name="Oval 195"/>
              <p:cNvSpPr>
                <a:spLocks noChangeArrowheads="1"/>
              </p:cNvSpPr>
              <p:nvPr/>
            </p:nvSpPr>
            <p:spPr bwMode="auto">
              <a:xfrm>
                <a:off x="4498" y="1387"/>
                <a:ext cx="43" cy="46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5" name="Oval 196"/>
              <p:cNvSpPr>
                <a:spLocks noChangeArrowheads="1"/>
              </p:cNvSpPr>
              <p:nvPr/>
            </p:nvSpPr>
            <p:spPr bwMode="auto">
              <a:xfrm>
                <a:off x="4505" y="1512"/>
                <a:ext cx="44" cy="43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6" name="Oval 197"/>
              <p:cNvSpPr>
                <a:spLocks noChangeArrowheads="1"/>
              </p:cNvSpPr>
              <p:nvPr/>
            </p:nvSpPr>
            <p:spPr bwMode="auto">
              <a:xfrm>
                <a:off x="4351" y="1519"/>
                <a:ext cx="44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7" name="Oval 198"/>
              <p:cNvSpPr>
                <a:spLocks noChangeArrowheads="1"/>
              </p:cNvSpPr>
              <p:nvPr/>
            </p:nvSpPr>
            <p:spPr bwMode="auto">
              <a:xfrm>
                <a:off x="4541" y="1644"/>
                <a:ext cx="44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8" name="Oval 199"/>
              <p:cNvSpPr>
                <a:spLocks noChangeArrowheads="1"/>
              </p:cNvSpPr>
              <p:nvPr/>
            </p:nvSpPr>
            <p:spPr bwMode="auto">
              <a:xfrm>
                <a:off x="4534" y="1067"/>
                <a:ext cx="44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59" name="Oval 200"/>
              <p:cNvSpPr>
                <a:spLocks noChangeArrowheads="1"/>
              </p:cNvSpPr>
              <p:nvPr/>
            </p:nvSpPr>
            <p:spPr bwMode="auto">
              <a:xfrm>
                <a:off x="4563" y="1257"/>
                <a:ext cx="43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60" name="Freeform 201"/>
              <p:cNvSpPr/>
              <p:nvPr/>
            </p:nvSpPr>
            <p:spPr bwMode="auto">
              <a:xfrm>
                <a:off x="4258" y="1637"/>
                <a:ext cx="233" cy="269"/>
              </a:xfrm>
              <a:custGeom>
                <a:avLst/>
                <a:gdLst>
                  <a:gd name="T0" fmla="*/ 18 w 97"/>
                  <a:gd name="T1" fmla="*/ 0 h 112"/>
                  <a:gd name="T2" fmla="*/ 0 w 97"/>
                  <a:gd name="T3" fmla="*/ 112 h 112"/>
                  <a:gd name="T4" fmla="*/ 97 w 97"/>
                  <a:gd name="T5" fmla="*/ 55 h 112"/>
                  <a:gd name="T6" fmla="*/ 18 w 97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12">
                    <a:moveTo>
                      <a:pt x="18" y="0"/>
                    </a:moveTo>
                    <a:cubicBezTo>
                      <a:pt x="18" y="0"/>
                      <a:pt x="21" y="67"/>
                      <a:pt x="0" y="112"/>
                    </a:cubicBezTo>
                    <a:cubicBezTo>
                      <a:pt x="0" y="112"/>
                      <a:pt x="63" y="106"/>
                      <a:pt x="97" y="55"/>
                    </a:cubicBezTo>
                    <a:cubicBezTo>
                      <a:pt x="97" y="55"/>
                      <a:pt x="33" y="49"/>
                      <a:pt x="18" y="0"/>
                    </a:cubicBezTo>
                    <a:close/>
                  </a:path>
                </a:pathLst>
              </a:custGeom>
              <a:solidFill>
                <a:srgbClr val="83B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61" name="Oval 202"/>
              <p:cNvSpPr>
                <a:spLocks noChangeArrowheads="1"/>
              </p:cNvSpPr>
              <p:nvPr/>
            </p:nvSpPr>
            <p:spPr bwMode="auto">
              <a:xfrm>
                <a:off x="2754" y="649"/>
                <a:ext cx="33" cy="31"/>
              </a:xfrm>
              <a:prstGeom prst="ellipse">
                <a:avLst/>
              </a:prstGeom>
              <a:solidFill>
                <a:srgbClr val="FFE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62" name="Oval 203"/>
              <p:cNvSpPr>
                <a:spLocks noChangeArrowheads="1"/>
              </p:cNvSpPr>
              <p:nvPr/>
            </p:nvSpPr>
            <p:spPr bwMode="auto">
              <a:xfrm>
                <a:off x="2879" y="656"/>
                <a:ext cx="33" cy="32"/>
              </a:xfrm>
              <a:prstGeom prst="ellipse">
                <a:avLst/>
              </a:prstGeom>
              <a:solidFill>
                <a:srgbClr val="FFE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63" name="Oval 204"/>
              <p:cNvSpPr>
                <a:spLocks noChangeArrowheads="1"/>
              </p:cNvSpPr>
              <p:nvPr/>
            </p:nvSpPr>
            <p:spPr bwMode="auto">
              <a:xfrm>
                <a:off x="3004" y="656"/>
                <a:ext cx="31" cy="32"/>
              </a:xfrm>
              <a:prstGeom prst="ellipse">
                <a:avLst/>
              </a:prstGeom>
              <a:solidFill>
                <a:srgbClr val="FFE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sp>
          <p:nvSpPr>
            <p:cNvPr id="7" name="Oval 206"/>
            <p:cNvSpPr>
              <a:spLocks noChangeArrowheads="1"/>
            </p:cNvSpPr>
            <p:nvPr/>
          </p:nvSpPr>
          <p:spPr bwMode="auto">
            <a:xfrm>
              <a:off x="5861051" y="682625"/>
              <a:ext cx="73025" cy="69850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Oval 207"/>
            <p:cNvSpPr>
              <a:spLocks noChangeArrowheads="1"/>
            </p:cNvSpPr>
            <p:nvPr/>
          </p:nvSpPr>
          <p:spPr bwMode="auto">
            <a:xfrm>
              <a:off x="6037263" y="812800"/>
              <a:ext cx="68263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Oval 208"/>
            <p:cNvSpPr>
              <a:spLocks noChangeArrowheads="1"/>
            </p:cNvSpPr>
            <p:nvPr/>
          </p:nvSpPr>
          <p:spPr bwMode="auto">
            <a:xfrm>
              <a:off x="6127751" y="996950"/>
              <a:ext cx="73025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Oval 209"/>
            <p:cNvSpPr>
              <a:spLocks noChangeArrowheads="1"/>
            </p:cNvSpPr>
            <p:nvPr/>
          </p:nvSpPr>
          <p:spPr bwMode="auto">
            <a:xfrm>
              <a:off x="6094413" y="614363"/>
              <a:ext cx="68263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Oval 210"/>
            <p:cNvSpPr>
              <a:spLocks noChangeArrowheads="1"/>
            </p:cNvSpPr>
            <p:nvPr/>
          </p:nvSpPr>
          <p:spPr bwMode="auto">
            <a:xfrm>
              <a:off x="6048376" y="382588"/>
              <a:ext cx="68263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Freeform 211"/>
            <p:cNvSpPr/>
            <p:nvPr/>
          </p:nvSpPr>
          <p:spPr bwMode="auto">
            <a:xfrm>
              <a:off x="6089651" y="342900"/>
              <a:ext cx="1127125" cy="1160463"/>
            </a:xfrm>
            <a:custGeom>
              <a:avLst/>
              <a:gdLst>
                <a:gd name="T0" fmla="*/ 33 w 295"/>
                <a:gd name="T1" fmla="*/ 153 h 304"/>
                <a:gd name="T2" fmla="*/ 106 w 295"/>
                <a:gd name="T3" fmla="*/ 242 h 304"/>
                <a:gd name="T4" fmla="*/ 295 w 295"/>
                <a:gd name="T5" fmla="*/ 303 h 304"/>
                <a:gd name="T6" fmla="*/ 267 w 295"/>
                <a:gd name="T7" fmla="*/ 235 h 304"/>
                <a:gd name="T8" fmla="*/ 15 w 295"/>
                <a:gd name="T9" fmla="*/ 0 h 304"/>
                <a:gd name="T10" fmla="*/ 33 w 295"/>
                <a:gd name="T11" fmla="*/ 15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5" h="304">
                  <a:moveTo>
                    <a:pt x="33" y="153"/>
                  </a:moveTo>
                  <a:cubicBezTo>
                    <a:pt x="47" y="190"/>
                    <a:pt x="72" y="218"/>
                    <a:pt x="106" y="242"/>
                  </a:cubicBezTo>
                  <a:cubicBezTo>
                    <a:pt x="161" y="282"/>
                    <a:pt x="229" y="304"/>
                    <a:pt x="295" y="303"/>
                  </a:cubicBezTo>
                  <a:cubicBezTo>
                    <a:pt x="287" y="281"/>
                    <a:pt x="278" y="258"/>
                    <a:pt x="267" y="235"/>
                  </a:cubicBezTo>
                  <a:cubicBezTo>
                    <a:pt x="216" y="126"/>
                    <a:pt x="126" y="43"/>
                    <a:pt x="15" y="0"/>
                  </a:cubicBezTo>
                  <a:cubicBezTo>
                    <a:pt x="0" y="47"/>
                    <a:pt x="16" y="106"/>
                    <a:pt x="33" y="153"/>
                  </a:cubicBezTo>
                  <a:close/>
                </a:path>
              </a:pathLst>
            </a:custGeom>
            <a:solidFill>
              <a:srgbClr val="A4C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Freeform 212"/>
            <p:cNvSpPr/>
            <p:nvPr/>
          </p:nvSpPr>
          <p:spPr bwMode="auto">
            <a:xfrm>
              <a:off x="6292851" y="450850"/>
              <a:ext cx="858838" cy="869950"/>
            </a:xfrm>
            <a:custGeom>
              <a:avLst/>
              <a:gdLst>
                <a:gd name="T0" fmla="*/ 6 w 225"/>
                <a:gd name="T1" fmla="*/ 0 h 228"/>
                <a:gd name="T2" fmla="*/ 52 w 225"/>
                <a:gd name="T3" fmla="*/ 131 h 228"/>
                <a:gd name="T4" fmla="*/ 225 w 225"/>
                <a:gd name="T5" fmla="*/ 228 h 228"/>
                <a:gd name="T6" fmla="*/ 6 w 225"/>
                <a:gd name="T7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228">
                  <a:moveTo>
                    <a:pt x="6" y="0"/>
                  </a:moveTo>
                  <a:cubicBezTo>
                    <a:pt x="6" y="0"/>
                    <a:pt x="0" y="52"/>
                    <a:pt x="52" y="131"/>
                  </a:cubicBezTo>
                  <a:cubicBezTo>
                    <a:pt x="103" y="210"/>
                    <a:pt x="225" y="228"/>
                    <a:pt x="225" y="228"/>
                  </a:cubicBezTo>
                  <a:cubicBezTo>
                    <a:pt x="225" y="228"/>
                    <a:pt x="137" y="46"/>
                    <a:pt x="6" y="0"/>
                  </a:cubicBezTo>
                  <a:close/>
                </a:path>
              </a:pathLst>
            </a:custGeom>
            <a:solidFill>
              <a:srgbClr val="F0D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Freeform 213"/>
            <p:cNvSpPr/>
            <p:nvPr/>
          </p:nvSpPr>
          <p:spPr bwMode="auto">
            <a:xfrm>
              <a:off x="6502401" y="557213"/>
              <a:ext cx="592138" cy="649288"/>
            </a:xfrm>
            <a:custGeom>
              <a:avLst/>
              <a:gdLst>
                <a:gd name="T0" fmla="*/ 3 w 155"/>
                <a:gd name="T1" fmla="*/ 0 h 170"/>
                <a:gd name="T2" fmla="*/ 57 w 155"/>
                <a:gd name="T3" fmla="*/ 109 h 170"/>
                <a:gd name="T4" fmla="*/ 155 w 155"/>
                <a:gd name="T5" fmla="*/ 170 h 170"/>
                <a:gd name="T6" fmla="*/ 3 w 155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0">
                  <a:moveTo>
                    <a:pt x="3" y="0"/>
                  </a:moveTo>
                  <a:cubicBezTo>
                    <a:pt x="3" y="0"/>
                    <a:pt x="0" y="54"/>
                    <a:pt x="57" y="109"/>
                  </a:cubicBezTo>
                  <a:cubicBezTo>
                    <a:pt x="115" y="164"/>
                    <a:pt x="155" y="170"/>
                    <a:pt x="155" y="170"/>
                  </a:cubicBezTo>
                  <a:cubicBezTo>
                    <a:pt x="155" y="170"/>
                    <a:pt x="100" y="36"/>
                    <a:pt x="3" y="0"/>
                  </a:cubicBezTo>
                  <a:close/>
                </a:path>
              </a:pathLst>
            </a:custGeom>
            <a:solidFill>
              <a:srgbClr val="F292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Freeform 214"/>
            <p:cNvSpPr/>
            <p:nvPr/>
          </p:nvSpPr>
          <p:spPr bwMode="auto">
            <a:xfrm>
              <a:off x="5491163" y="301625"/>
              <a:ext cx="431800" cy="290513"/>
            </a:xfrm>
            <a:custGeom>
              <a:avLst/>
              <a:gdLst>
                <a:gd name="T0" fmla="*/ 0 w 113"/>
                <a:gd name="T1" fmla="*/ 0 h 76"/>
                <a:gd name="T2" fmla="*/ 113 w 113"/>
                <a:gd name="T3" fmla="*/ 27 h 76"/>
                <a:gd name="T4" fmla="*/ 73 w 113"/>
                <a:gd name="T5" fmla="*/ 76 h 76"/>
                <a:gd name="T6" fmla="*/ 0 w 113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76">
                  <a:moveTo>
                    <a:pt x="0" y="0"/>
                  </a:moveTo>
                  <a:cubicBezTo>
                    <a:pt x="0" y="0"/>
                    <a:pt x="100" y="15"/>
                    <a:pt x="113" y="2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49" y="36"/>
                    <a:pt x="0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Freeform 215"/>
            <p:cNvSpPr/>
            <p:nvPr/>
          </p:nvSpPr>
          <p:spPr bwMode="auto">
            <a:xfrm>
              <a:off x="6662738" y="3606800"/>
              <a:ext cx="127000" cy="122238"/>
            </a:xfrm>
            <a:custGeom>
              <a:avLst/>
              <a:gdLst>
                <a:gd name="T0" fmla="*/ 8 w 33"/>
                <a:gd name="T1" fmla="*/ 0 h 32"/>
                <a:gd name="T2" fmla="*/ 0 w 33"/>
                <a:gd name="T3" fmla="*/ 15 h 32"/>
                <a:gd name="T4" fmla="*/ 18 w 33"/>
                <a:gd name="T5" fmla="*/ 32 h 32"/>
                <a:gd name="T6" fmla="*/ 33 w 33"/>
                <a:gd name="T7" fmla="*/ 23 h 32"/>
                <a:gd name="T8" fmla="*/ 8 w 3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8" y="0"/>
                  </a:moveTo>
                  <a:cubicBezTo>
                    <a:pt x="3" y="3"/>
                    <a:pt x="0" y="8"/>
                    <a:pt x="0" y="15"/>
                  </a:cubicBezTo>
                  <a:cubicBezTo>
                    <a:pt x="0" y="24"/>
                    <a:pt x="8" y="32"/>
                    <a:pt x="18" y="32"/>
                  </a:cubicBezTo>
                  <a:cubicBezTo>
                    <a:pt x="24" y="32"/>
                    <a:pt x="30" y="29"/>
                    <a:pt x="33" y="23"/>
                  </a:cubicBezTo>
                  <a:cubicBezTo>
                    <a:pt x="24" y="16"/>
                    <a:pt x="16" y="8"/>
                    <a:pt x="8" y="0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216"/>
            <p:cNvSpPr/>
            <p:nvPr/>
          </p:nvSpPr>
          <p:spPr bwMode="auto">
            <a:xfrm>
              <a:off x="6540501" y="3435350"/>
              <a:ext cx="50800" cy="125413"/>
            </a:xfrm>
            <a:custGeom>
              <a:avLst/>
              <a:gdLst>
                <a:gd name="T0" fmla="*/ 1 w 13"/>
                <a:gd name="T1" fmla="*/ 33 h 33"/>
                <a:gd name="T2" fmla="*/ 13 w 13"/>
                <a:gd name="T3" fmla="*/ 16 h 33"/>
                <a:gd name="T4" fmla="*/ 0 w 13"/>
                <a:gd name="T5" fmla="*/ 0 h 33"/>
                <a:gd name="T6" fmla="*/ 1 w 13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cubicBezTo>
                    <a:pt x="8" y="31"/>
                    <a:pt x="13" y="24"/>
                    <a:pt x="13" y="16"/>
                  </a:cubicBezTo>
                  <a:cubicBezTo>
                    <a:pt x="13" y="8"/>
                    <a:pt x="8" y="2"/>
                    <a:pt x="0" y="0"/>
                  </a:cubicBezTo>
                  <a:cubicBezTo>
                    <a:pt x="0" y="11"/>
                    <a:pt x="0" y="22"/>
                    <a:pt x="1" y="33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217"/>
            <p:cNvSpPr/>
            <p:nvPr/>
          </p:nvSpPr>
          <p:spPr bwMode="auto">
            <a:xfrm>
              <a:off x="6545263" y="3751263"/>
              <a:ext cx="106363" cy="133350"/>
            </a:xfrm>
            <a:custGeom>
              <a:avLst/>
              <a:gdLst>
                <a:gd name="T0" fmla="*/ 28 w 28"/>
                <a:gd name="T1" fmla="*/ 17 h 35"/>
                <a:gd name="T2" fmla="*/ 11 w 28"/>
                <a:gd name="T3" fmla="*/ 0 h 35"/>
                <a:gd name="T4" fmla="*/ 1 w 28"/>
                <a:gd name="T5" fmla="*/ 3 h 35"/>
                <a:gd name="T6" fmla="*/ 5 w 28"/>
                <a:gd name="T7" fmla="*/ 34 h 35"/>
                <a:gd name="T8" fmla="*/ 11 w 28"/>
                <a:gd name="T9" fmla="*/ 35 h 35"/>
                <a:gd name="T10" fmla="*/ 28 w 28"/>
                <a:gd name="T11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5">
                  <a:moveTo>
                    <a:pt x="28" y="17"/>
                  </a:moveTo>
                  <a:cubicBezTo>
                    <a:pt x="28" y="8"/>
                    <a:pt x="21" y="0"/>
                    <a:pt x="11" y="0"/>
                  </a:cubicBezTo>
                  <a:cubicBezTo>
                    <a:pt x="7" y="0"/>
                    <a:pt x="4" y="1"/>
                    <a:pt x="1" y="3"/>
                  </a:cubicBezTo>
                  <a:cubicBezTo>
                    <a:pt x="0" y="13"/>
                    <a:pt x="2" y="24"/>
                    <a:pt x="5" y="34"/>
                  </a:cubicBezTo>
                  <a:cubicBezTo>
                    <a:pt x="7" y="34"/>
                    <a:pt x="9" y="35"/>
                    <a:pt x="11" y="35"/>
                  </a:cubicBezTo>
                  <a:cubicBezTo>
                    <a:pt x="21" y="35"/>
                    <a:pt x="28" y="27"/>
                    <a:pt x="28" y="17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218"/>
            <p:cNvSpPr/>
            <p:nvPr/>
          </p:nvSpPr>
          <p:spPr bwMode="auto">
            <a:xfrm>
              <a:off x="6735763" y="3827463"/>
              <a:ext cx="130175" cy="133350"/>
            </a:xfrm>
            <a:custGeom>
              <a:avLst/>
              <a:gdLst>
                <a:gd name="T0" fmla="*/ 34 w 34"/>
                <a:gd name="T1" fmla="*/ 13 h 35"/>
                <a:gd name="T2" fmla="*/ 18 w 34"/>
                <a:gd name="T3" fmla="*/ 0 h 35"/>
                <a:gd name="T4" fmla="*/ 0 w 34"/>
                <a:gd name="T5" fmla="*/ 17 h 35"/>
                <a:gd name="T6" fmla="*/ 14 w 34"/>
                <a:gd name="T7" fmla="*/ 35 h 35"/>
                <a:gd name="T8" fmla="*/ 34 w 3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4" y="13"/>
                  </a:moveTo>
                  <a:cubicBezTo>
                    <a:pt x="32" y="5"/>
                    <a:pt x="26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6" y="33"/>
                    <a:pt x="14" y="35"/>
                  </a:cubicBezTo>
                  <a:cubicBezTo>
                    <a:pt x="21" y="28"/>
                    <a:pt x="28" y="21"/>
                    <a:pt x="34" y="13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Freeform 219"/>
            <p:cNvSpPr/>
            <p:nvPr/>
          </p:nvSpPr>
          <p:spPr bwMode="auto">
            <a:xfrm>
              <a:off x="5111751" y="190500"/>
              <a:ext cx="1616075" cy="4095750"/>
            </a:xfrm>
            <a:custGeom>
              <a:avLst/>
              <a:gdLst>
                <a:gd name="T0" fmla="*/ 1 w 423"/>
                <a:gd name="T1" fmla="*/ 2 h 1073"/>
                <a:gd name="T2" fmla="*/ 3 w 423"/>
                <a:gd name="T3" fmla="*/ 8 h 1073"/>
                <a:gd name="T4" fmla="*/ 113 w 423"/>
                <a:gd name="T5" fmla="*/ 82 h 1073"/>
                <a:gd name="T6" fmla="*/ 290 w 423"/>
                <a:gd name="T7" fmla="*/ 321 h 1073"/>
                <a:gd name="T8" fmla="*/ 366 w 423"/>
                <a:gd name="T9" fmla="*/ 752 h 1073"/>
                <a:gd name="T10" fmla="*/ 366 w 423"/>
                <a:gd name="T11" fmla="*/ 771 h 1073"/>
                <a:gd name="T12" fmla="*/ 415 w 423"/>
                <a:gd name="T13" fmla="*/ 1071 h 1073"/>
                <a:gd name="T14" fmla="*/ 421 w 423"/>
                <a:gd name="T15" fmla="*/ 1072 h 1073"/>
                <a:gd name="T16" fmla="*/ 422 w 423"/>
                <a:gd name="T17" fmla="*/ 1067 h 1073"/>
                <a:gd name="T18" fmla="*/ 374 w 423"/>
                <a:gd name="T19" fmla="*/ 771 h 1073"/>
                <a:gd name="T20" fmla="*/ 374 w 423"/>
                <a:gd name="T21" fmla="*/ 753 h 1073"/>
                <a:gd name="T22" fmla="*/ 298 w 423"/>
                <a:gd name="T23" fmla="*/ 318 h 1073"/>
                <a:gd name="T24" fmla="*/ 118 w 423"/>
                <a:gd name="T25" fmla="*/ 76 h 1073"/>
                <a:gd name="T26" fmla="*/ 7 w 423"/>
                <a:gd name="T27" fmla="*/ 1 h 1073"/>
                <a:gd name="T28" fmla="*/ 1 w 423"/>
                <a:gd name="T29" fmla="*/ 2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3" h="1073">
                  <a:moveTo>
                    <a:pt x="1" y="2"/>
                  </a:moveTo>
                  <a:cubicBezTo>
                    <a:pt x="0" y="4"/>
                    <a:pt x="1" y="7"/>
                    <a:pt x="3" y="8"/>
                  </a:cubicBezTo>
                  <a:cubicBezTo>
                    <a:pt x="4" y="8"/>
                    <a:pt x="53" y="32"/>
                    <a:pt x="113" y="82"/>
                  </a:cubicBezTo>
                  <a:cubicBezTo>
                    <a:pt x="168" y="129"/>
                    <a:pt x="244" y="208"/>
                    <a:pt x="290" y="321"/>
                  </a:cubicBezTo>
                  <a:cubicBezTo>
                    <a:pt x="375" y="526"/>
                    <a:pt x="370" y="662"/>
                    <a:pt x="366" y="752"/>
                  </a:cubicBezTo>
                  <a:cubicBezTo>
                    <a:pt x="366" y="771"/>
                    <a:pt x="366" y="771"/>
                    <a:pt x="366" y="771"/>
                  </a:cubicBezTo>
                  <a:cubicBezTo>
                    <a:pt x="362" y="870"/>
                    <a:pt x="373" y="1008"/>
                    <a:pt x="415" y="1071"/>
                  </a:cubicBezTo>
                  <a:cubicBezTo>
                    <a:pt x="416" y="1073"/>
                    <a:pt x="419" y="1073"/>
                    <a:pt x="421" y="1072"/>
                  </a:cubicBezTo>
                  <a:cubicBezTo>
                    <a:pt x="422" y="1071"/>
                    <a:pt x="423" y="1068"/>
                    <a:pt x="422" y="1067"/>
                  </a:cubicBezTo>
                  <a:cubicBezTo>
                    <a:pt x="381" y="1006"/>
                    <a:pt x="370" y="869"/>
                    <a:pt x="374" y="771"/>
                  </a:cubicBezTo>
                  <a:cubicBezTo>
                    <a:pt x="374" y="753"/>
                    <a:pt x="374" y="753"/>
                    <a:pt x="374" y="753"/>
                  </a:cubicBezTo>
                  <a:cubicBezTo>
                    <a:pt x="378" y="662"/>
                    <a:pt x="383" y="525"/>
                    <a:pt x="298" y="318"/>
                  </a:cubicBezTo>
                  <a:cubicBezTo>
                    <a:pt x="251" y="203"/>
                    <a:pt x="174" y="123"/>
                    <a:pt x="118" y="76"/>
                  </a:cubicBezTo>
                  <a:cubicBezTo>
                    <a:pt x="58" y="25"/>
                    <a:pt x="7" y="1"/>
                    <a:pt x="7" y="1"/>
                  </a:cubicBezTo>
                  <a:cubicBezTo>
                    <a:pt x="5" y="0"/>
                    <a:pt x="2" y="0"/>
                    <a:pt x="1" y="2"/>
                  </a:cubicBezTo>
                  <a:close/>
                </a:path>
              </a:pathLst>
            </a:custGeom>
            <a:solidFill>
              <a:srgbClr val="D7D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Oval 220"/>
            <p:cNvSpPr>
              <a:spLocks noChangeArrowheads="1"/>
            </p:cNvSpPr>
            <p:nvPr/>
          </p:nvSpPr>
          <p:spPr bwMode="auto">
            <a:xfrm>
              <a:off x="5964238" y="4044950"/>
              <a:ext cx="41275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Oval 221"/>
            <p:cNvSpPr>
              <a:spLocks noChangeArrowheads="1"/>
            </p:cNvSpPr>
            <p:nvPr/>
          </p:nvSpPr>
          <p:spPr bwMode="auto">
            <a:xfrm>
              <a:off x="6094413" y="3941763"/>
              <a:ext cx="41275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Oval 222"/>
            <p:cNvSpPr>
              <a:spLocks noChangeArrowheads="1"/>
            </p:cNvSpPr>
            <p:nvPr/>
          </p:nvSpPr>
          <p:spPr bwMode="auto">
            <a:xfrm>
              <a:off x="6089651" y="4083050"/>
              <a:ext cx="38100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Oval 223"/>
            <p:cNvSpPr>
              <a:spLocks noChangeArrowheads="1"/>
            </p:cNvSpPr>
            <p:nvPr/>
          </p:nvSpPr>
          <p:spPr bwMode="auto">
            <a:xfrm>
              <a:off x="6243638" y="4079875"/>
              <a:ext cx="41275" cy="38100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Oval 224"/>
            <p:cNvSpPr>
              <a:spLocks noChangeArrowheads="1"/>
            </p:cNvSpPr>
            <p:nvPr/>
          </p:nvSpPr>
          <p:spPr bwMode="auto">
            <a:xfrm>
              <a:off x="6181726" y="4197350"/>
              <a:ext cx="42863" cy="39688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Oval 225"/>
            <p:cNvSpPr>
              <a:spLocks noChangeArrowheads="1"/>
            </p:cNvSpPr>
            <p:nvPr/>
          </p:nvSpPr>
          <p:spPr bwMode="auto">
            <a:xfrm>
              <a:off x="6067426" y="4262438"/>
              <a:ext cx="41275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Oval 226"/>
            <p:cNvSpPr>
              <a:spLocks noChangeArrowheads="1"/>
            </p:cNvSpPr>
            <p:nvPr/>
          </p:nvSpPr>
          <p:spPr bwMode="auto">
            <a:xfrm>
              <a:off x="6273801" y="4275138"/>
              <a:ext cx="41275" cy="41275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Freeform 227"/>
            <p:cNvSpPr/>
            <p:nvPr/>
          </p:nvSpPr>
          <p:spPr bwMode="auto">
            <a:xfrm>
              <a:off x="6056313" y="3644900"/>
              <a:ext cx="290513" cy="233363"/>
            </a:xfrm>
            <a:custGeom>
              <a:avLst/>
              <a:gdLst>
                <a:gd name="T0" fmla="*/ 0 w 76"/>
                <a:gd name="T1" fmla="*/ 0 h 61"/>
                <a:gd name="T2" fmla="*/ 76 w 76"/>
                <a:gd name="T3" fmla="*/ 9 h 61"/>
                <a:gd name="T4" fmla="*/ 37 w 76"/>
                <a:gd name="T5" fmla="*/ 61 h 61"/>
                <a:gd name="T6" fmla="*/ 0 w 76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1">
                  <a:moveTo>
                    <a:pt x="0" y="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6" y="18"/>
                    <a:pt x="0" y="0"/>
                  </a:cubicBezTo>
                  <a:close/>
                </a:path>
              </a:pathLst>
            </a:custGeom>
            <a:solidFill>
              <a:srgbClr val="6A9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Freeform 228"/>
            <p:cNvSpPr/>
            <p:nvPr/>
          </p:nvSpPr>
          <p:spPr bwMode="auto">
            <a:xfrm>
              <a:off x="6086476" y="3705225"/>
              <a:ext cx="168275" cy="134938"/>
            </a:xfrm>
            <a:custGeom>
              <a:avLst/>
              <a:gdLst>
                <a:gd name="T0" fmla="*/ 0 w 44"/>
                <a:gd name="T1" fmla="*/ 0 h 35"/>
                <a:gd name="T2" fmla="*/ 44 w 44"/>
                <a:gd name="T3" fmla="*/ 5 h 35"/>
                <a:gd name="T4" fmla="*/ 21 w 44"/>
                <a:gd name="T5" fmla="*/ 35 h 35"/>
                <a:gd name="T6" fmla="*/ 0 w 4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5">
                  <a:moveTo>
                    <a:pt x="0" y="0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4" y="10"/>
                    <a:pt x="0" y="0"/>
                  </a:cubicBezTo>
                  <a:close/>
                </a:path>
              </a:pathLst>
            </a:custGeom>
            <a:solidFill>
              <a:srgbClr val="FF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Freeform 229"/>
            <p:cNvSpPr/>
            <p:nvPr/>
          </p:nvSpPr>
          <p:spPr bwMode="auto">
            <a:xfrm>
              <a:off x="4905376" y="225425"/>
              <a:ext cx="1471613" cy="4186238"/>
            </a:xfrm>
            <a:custGeom>
              <a:avLst/>
              <a:gdLst>
                <a:gd name="T0" fmla="*/ 48 w 385"/>
                <a:gd name="T1" fmla="*/ 1 h 1097"/>
                <a:gd name="T2" fmla="*/ 3 w 385"/>
                <a:gd name="T3" fmla="*/ 239 h 1097"/>
                <a:gd name="T4" fmla="*/ 272 w 385"/>
                <a:gd name="T5" fmla="*/ 874 h 1097"/>
                <a:gd name="T6" fmla="*/ 377 w 385"/>
                <a:gd name="T7" fmla="*/ 1094 h 1097"/>
                <a:gd name="T8" fmla="*/ 381 w 385"/>
                <a:gd name="T9" fmla="*/ 1097 h 1097"/>
                <a:gd name="T10" fmla="*/ 385 w 385"/>
                <a:gd name="T11" fmla="*/ 1093 h 1097"/>
                <a:gd name="T12" fmla="*/ 278 w 385"/>
                <a:gd name="T13" fmla="*/ 868 h 1097"/>
                <a:gd name="T14" fmla="*/ 11 w 385"/>
                <a:gd name="T15" fmla="*/ 239 h 1097"/>
                <a:gd name="T16" fmla="*/ 51 w 385"/>
                <a:gd name="T17" fmla="*/ 8 h 1097"/>
                <a:gd name="T18" fmla="*/ 53 w 385"/>
                <a:gd name="T19" fmla="*/ 3 h 1097"/>
                <a:gd name="T20" fmla="*/ 48 w 385"/>
                <a:gd name="T21" fmla="*/ 1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1097">
                  <a:moveTo>
                    <a:pt x="48" y="1"/>
                  </a:moveTo>
                  <a:cubicBezTo>
                    <a:pt x="44" y="2"/>
                    <a:pt x="6" y="23"/>
                    <a:pt x="3" y="239"/>
                  </a:cubicBezTo>
                  <a:cubicBezTo>
                    <a:pt x="0" y="469"/>
                    <a:pt x="93" y="689"/>
                    <a:pt x="272" y="874"/>
                  </a:cubicBezTo>
                  <a:cubicBezTo>
                    <a:pt x="273" y="875"/>
                    <a:pt x="368" y="981"/>
                    <a:pt x="377" y="1094"/>
                  </a:cubicBezTo>
                  <a:cubicBezTo>
                    <a:pt x="377" y="1096"/>
                    <a:pt x="379" y="1097"/>
                    <a:pt x="381" y="1097"/>
                  </a:cubicBezTo>
                  <a:cubicBezTo>
                    <a:pt x="384" y="1097"/>
                    <a:pt x="385" y="1095"/>
                    <a:pt x="385" y="1093"/>
                  </a:cubicBezTo>
                  <a:cubicBezTo>
                    <a:pt x="376" y="977"/>
                    <a:pt x="279" y="870"/>
                    <a:pt x="278" y="868"/>
                  </a:cubicBezTo>
                  <a:cubicBezTo>
                    <a:pt x="100" y="685"/>
                    <a:pt x="8" y="467"/>
                    <a:pt x="11" y="239"/>
                  </a:cubicBezTo>
                  <a:cubicBezTo>
                    <a:pt x="14" y="29"/>
                    <a:pt x="51" y="8"/>
                    <a:pt x="51" y="8"/>
                  </a:cubicBezTo>
                  <a:cubicBezTo>
                    <a:pt x="53" y="7"/>
                    <a:pt x="54" y="5"/>
                    <a:pt x="53" y="3"/>
                  </a:cubicBezTo>
                  <a:cubicBezTo>
                    <a:pt x="52" y="1"/>
                    <a:pt x="50" y="0"/>
                    <a:pt x="48" y="1"/>
                  </a:cubicBezTo>
                  <a:close/>
                </a:path>
              </a:pathLst>
            </a:custGeom>
            <a:solidFill>
              <a:srgbClr val="D7D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Freeform 230"/>
            <p:cNvSpPr/>
            <p:nvPr/>
          </p:nvSpPr>
          <p:spPr bwMode="auto">
            <a:xfrm>
              <a:off x="5895976" y="0"/>
              <a:ext cx="231775" cy="206375"/>
            </a:xfrm>
            <a:custGeom>
              <a:avLst/>
              <a:gdLst>
                <a:gd name="T0" fmla="*/ 12 w 61"/>
                <a:gd name="T1" fmla="*/ 0 h 54"/>
                <a:gd name="T2" fmla="*/ 0 w 61"/>
                <a:gd name="T3" fmla="*/ 24 h 54"/>
                <a:gd name="T4" fmla="*/ 31 w 61"/>
                <a:gd name="T5" fmla="*/ 54 h 54"/>
                <a:gd name="T6" fmla="*/ 61 w 61"/>
                <a:gd name="T7" fmla="*/ 24 h 54"/>
                <a:gd name="T8" fmla="*/ 50 w 61"/>
                <a:gd name="T9" fmla="*/ 1 h 54"/>
                <a:gd name="T10" fmla="*/ 12 w 61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4">
                  <a:moveTo>
                    <a:pt x="12" y="0"/>
                  </a:moveTo>
                  <a:cubicBezTo>
                    <a:pt x="5" y="6"/>
                    <a:pt x="0" y="14"/>
                    <a:pt x="0" y="24"/>
                  </a:cubicBezTo>
                  <a:cubicBezTo>
                    <a:pt x="0" y="41"/>
                    <a:pt x="14" y="54"/>
                    <a:pt x="31" y="54"/>
                  </a:cubicBezTo>
                  <a:cubicBezTo>
                    <a:pt x="48" y="54"/>
                    <a:pt x="61" y="41"/>
                    <a:pt x="61" y="24"/>
                  </a:cubicBezTo>
                  <a:cubicBezTo>
                    <a:pt x="61" y="15"/>
                    <a:pt x="57" y="6"/>
                    <a:pt x="50" y="1"/>
                  </a:cubicBezTo>
                  <a:cubicBezTo>
                    <a:pt x="38" y="0"/>
                    <a:pt x="25" y="0"/>
                    <a:pt x="12" y="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Freeform 231"/>
            <p:cNvSpPr/>
            <p:nvPr/>
          </p:nvSpPr>
          <p:spPr bwMode="auto">
            <a:xfrm>
              <a:off x="6127751" y="255588"/>
              <a:ext cx="222250" cy="157163"/>
            </a:xfrm>
            <a:custGeom>
              <a:avLst/>
              <a:gdLst>
                <a:gd name="T0" fmla="*/ 28 w 58"/>
                <a:gd name="T1" fmla="*/ 0 h 41"/>
                <a:gd name="T2" fmla="*/ 0 w 58"/>
                <a:gd name="T3" fmla="*/ 18 h 41"/>
                <a:gd name="T4" fmla="*/ 56 w 58"/>
                <a:gd name="T5" fmla="*/ 41 h 41"/>
                <a:gd name="T6" fmla="*/ 58 w 58"/>
                <a:gd name="T7" fmla="*/ 30 h 41"/>
                <a:gd name="T8" fmla="*/ 28 w 5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1">
                  <a:moveTo>
                    <a:pt x="28" y="0"/>
                  </a:moveTo>
                  <a:cubicBezTo>
                    <a:pt x="15" y="0"/>
                    <a:pt x="4" y="7"/>
                    <a:pt x="0" y="18"/>
                  </a:cubicBezTo>
                  <a:cubicBezTo>
                    <a:pt x="19" y="24"/>
                    <a:pt x="38" y="32"/>
                    <a:pt x="56" y="41"/>
                  </a:cubicBezTo>
                  <a:cubicBezTo>
                    <a:pt x="57" y="38"/>
                    <a:pt x="58" y="34"/>
                    <a:pt x="58" y="30"/>
                  </a:cubicBezTo>
                  <a:cubicBezTo>
                    <a:pt x="58" y="13"/>
                    <a:pt x="44" y="0"/>
                    <a:pt x="28" y="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Freeform 232"/>
            <p:cNvSpPr/>
            <p:nvPr/>
          </p:nvSpPr>
          <p:spPr bwMode="auto">
            <a:xfrm>
              <a:off x="6491288" y="57150"/>
              <a:ext cx="222250" cy="138113"/>
            </a:xfrm>
            <a:custGeom>
              <a:avLst/>
              <a:gdLst>
                <a:gd name="T0" fmla="*/ 0 w 58"/>
                <a:gd name="T1" fmla="*/ 6 h 36"/>
                <a:gd name="T2" fmla="*/ 30 w 58"/>
                <a:gd name="T3" fmla="*/ 36 h 36"/>
                <a:gd name="T4" fmla="*/ 58 w 58"/>
                <a:gd name="T5" fmla="*/ 18 h 36"/>
                <a:gd name="T6" fmla="*/ 0 w 58"/>
                <a:gd name="T7" fmla="*/ 0 h 36"/>
                <a:gd name="T8" fmla="*/ 0 w 58"/>
                <a:gd name="T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6">
                  <a:moveTo>
                    <a:pt x="0" y="6"/>
                  </a:moveTo>
                  <a:cubicBezTo>
                    <a:pt x="0" y="23"/>
                    <a:pt x="13" y="36"/>
                    <a:pt x="30" y="36"/>
                  </a:cubicBezTo>
                  <a:cubicBezTo>
                    <a:pt x="43" y="36"/>
                    <a:pt x="54" y="29"/>
                    <a:pt x="58" y="18"/>
                  </a:cubicBezTo>
                  <a:cubicBezTo>
                    <a:pt x="39" y="11"/>
                    <a:pt x="20" y="5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Freeform 233"/>
            <p:cNvSpPr/>
            <p:nvPr/>
          </p:nvSpPr>
          <p:spPr bwMode="auto">
            <a:xfrm>
              <a:off x="6537326" y="290513"/>
              <a:ext cx="217488" cy="160338"/>
            </a:xfrm>
            <a:custGeom>
              <a:avLst/>
              <a:gdLst>
                <a:gd name="T0" fmla="*/ 30 w 57"/>
                <a:gd name="T1" fmla="*/ 0 h 42"/>
                <a:gd name="T2" fmla="*/ 0 w 57"/>
                <a:gd name="T3" fmla="*/ 30 h 42"/>
                <a:gd name="T4" fmla="*/ 2 w 57"/>
                <a:gd name="T5" fmla="*/ 42 h 42"/>
                <a:gd name="T6" fmla="*/ 57 w 57"/>
                <a:gd name="T7" fmla="*/ 15 h 42"/>
                <a:gd name="T8" fmla="*/ 30 w 5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2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34"/>
                    <a:pt x="1" y="38"/>
                    <a:pt x="2" y="42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2" y="6"/>
                    <a:pt x="42" y="0"/>
                    <a:pt x="30" y="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Freeform 234"/>
            <p:cNvSpPr/>
            <p:nvPr/>
          </p:nvSpPr>
          <p:spPr bwMode="auto">
            <a:xfrm>
              <a:off x="5486401" y="38100"/>
              <a:ext cx="225425" cy="111125"/>
            </a:xfrm>
            <a:custGeom>
              <a:avLst/>
              <a:gdLst>
                <a:gd name="T0" fmla="*/ 0 w 59"/>
                <a:gd name="T1" fmla="*/ 10 h 29"/>
                <a:gd name="T2" fmla="*/ 28 w 59"/>
                <a:gd name="T3" fmla="*/ 29 h 29"/>
                <a:gd name="T4" fmla="*/ 59 w 59"/>
                <a:gd name="T5" fmla="*/ 0 h 29"/>
                <a:gd name="T6" fmla="*/ 43 w 59"/>
                <a:gd name="T7" fmla="*/ 2 h 29"/>
                <a:gd name="T8" fmla="*/ 0 w 59"/>
                <a:gd name="T9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9">
                  <a:moveTo>
                    <a:pt x="0" y="10"/>
                  </a:moveTo>
                  <a:cubicBezTo>
                    <a:pt x="4" y="21"/>
                    <a:pt x="15" y="29"/>
                    <a:pt x="28" y="29"/>
                  </a:cubicBezTo>
                  <a:cubicBezTo>
                    <a:pt x="45" y="29"/>
                    <a:pt x="58" y="16"/>
                    <a:pt x="59" y="0"/>
                  </a:cubicBezTo>
                  <a:cubicBezTo>
                    <a:pt x="54" y="1"/>
                    <a:pt x="48" y="1"/>
                    <a:pt x="43" y="2"/>
                  </a:cubicBezTo>
                  <a:cubicBezTo>
                    <a:pt x="29" y="4"/>
                    <a:pt x="14" y="6"/>
                    <a:pt x="0" y="1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Freeform 235"/>
            <p:cNvSpPr/>
            <p:nvPr/>
          </p:nvSpPr>
          <p:spPr bwMode="auto">
            <a:xfrm>
              <a:off x="5173663" y="125413"/>
              <a:ext cx="2303463" cy="4149725"/>
            </a:xfrm>
            <a:custGeom>
              <a:avLst/>
              <a:gdLst>
                <a:gd name="T0" fmla="*/ 3 w 603"/>
                <a:gd name="T1" fmla="*/ 17 h 1087"/>
                <a:gd name="T2" fmla="*/ 0 w 603"/>
                <a:gd name="T3" fmla="*/ 22 h 1087"/>
                <a:gd name="T4" fmla="*/ 5 w 603"/>
                <a:gd name="T5" fmla="*/ 25 h 1087"/>
                <a:gd name="T6" fmla="*/ 352 w 603"/>
                <a:gd name="T7" fmla="*/ 113 h 1087"/>
                <a:gd name="T8" fmla="*/ 557 w 603"/>
                <a:gd name="T9" fmla="*/ 680 h 1087"/>
                <a:gd name="T10" fmla="*/ 499 w 603"/>
                <a:gd name="T11" fmla="*/ 845 h 1087"/>
                <a:gd name="T12" fmla="*/ 453 w 603"/>
                <a:gd name="T13" fmla="*/ 1083 h 1087"/>
                <a:gd name="T14" fmla="*/ 457 w 603"/>
                <a:gd name="T15" fmla="*/ 1086 h 1087"/>
                <a:gd name="T16" fmla="*/ 460 w 603"/>
                <a:gd name="T17" fmla="*/ 1081 h 1087"/>
                <a:gd name="T18" fmla="*/ 507 w 603"/>
                <a:gd name="T19" fmla="*/ 848 h 1087"/>
                <a:gd name="T20" fmla="*/ 564 w 603"/>
                <a:gd name="T21" fmla="*/ 682 h 1087"/>
                <a:gd name="T22" fmla="*/ 545 w 603"/>
                <a:gd name="T23" fmla="*/ 373 h 1087"/>
                <a:gd name="T24" fmla="*/ 356 w 603"/>
                <a:gd name="T25" fmla="*/ 106 h 1087"/>
                <a:gd name="T26" fmla="*/ 112 w 603"/>
                <a:gd name="T27" fmla="*/ 18 h 1087"/>
                <a:gd name="T28" fmla="*/ 3 w 603"/>
                <a:gd name="T29" fmla="*/ 17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3" h="1087">
                  <a:moveTo>
                    <a:pt x="3" y="17"/>
                  </a:moveTo>
                  <a:cubicBezTo>
                    <a:pt x="1" y="18"/>
                    <a:pt x="0" y="20"/>
                    <a:pt x="0" y="22"/>
                  </a:cubicBezTo>
                  <a:cubicBezTo>
                    <a:pt x="0" y="24"/>
                    <a:pt x="2" y="26"/>
                    <a:pt x="5" y="25"/>
                  </a:cubicBezTo>
                  <a:cubicBezTo>
                    <a:pt x="6" y="25"/>
                    <a:pt x="176" y="0"/>
                    <a:pt x="352" y="113"/>
                  </a:cubicBezTo>
                  <a:cubicBezTo>
                    <a:pt x="525" y="225"/>
                    <a:pt x="603" y="505"/>
                    <a:pt x="557" y="680"/>
                  </a:cubicBezTo>
                  <a:cubicBezTo>
                    <a:pt x="540" y="742"/>
                    <a:pt x="519" y="796"/>
                    <a:pt x="499" y="845"/>
                  </a:cubicBezTo>
                  <a:cubicBezTo>
                    <a:pt x="464" y="932"/>
                    <a:pt x="434" y="1008"/>
                    <a:pt x="453" y="1083"/>
                  </a:cubicBezTo>
                  <a:cubicBezTo>
                    <a:pt x="453" y="1086"/>
                    <a:pt x="455" y="1087"/>
                    <a:pt x="457" y="1086"/>
                  </a:cubicBezTo>
                  <a:cubicBezTo>
                    <a:pt x="460" y="1086"/>
                    <a:pt x="461" y="1084"/>
                    <a:pt x="460" y="1081"/>
                  </a:cubicBezTo>
                  <a:cubicBezTo>
                    <a:pt x="443" y="1008"/>
                    <a:pt x="471" y="938"/>
                    <a:pt x="507" y="848"/>
                  </a:cubicBezTo>
                  <a:cubicBezTo>
                    <a:pt x="526" y="799"/>
                    <a:pt x="548" y="744"/>
                    <a:pt x="564" y="682"/>
                  </a:cubicBezTo>
                  <a:cubicBezTo>
                    <a:pt x="587" y="596"/>
                    <a:pt x="580" y="480"/>
                    <a:pt x="545" y="373"/>
                  </a:cubicBezTo>
                  <a:cubicBezTo>
                    <a:pt x="507" y="255"/>
                    <a:pt x="439" y="160"/>
                    <a:pt x="356" y="106"/>
                  </a:cubicBezTo>
                  <a:cubicBezTo>
                    <a:pt x="263" y="46"/>
                    <a:pt x="172" y="25"/>
                    <a:pt x="112" y="18"/>
                  </a:cubicBezTo>
                  <a:cubicBezTo>
                    <a:pt x="47" y="11"/>
                    <a:pt x="5" y="17"/>
                    <a:pt x="3" y="17"/>
                  </a:cubicBezTo>
                  <a:close/>
                </a:path>
              </a:pathLst>
            </a:custGeom>
            <a:solidFill>
              <a:srgbClr val="D7D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Freeform 236"/>
            <p:cNvSpPr/>
            <p:nvPr/>
          </p:nvSpPr>
          <p:spPr bwMode="auto">
            <a:xfrm>
              <a:off x="6135688" y="4343400"/>
              <a:ext cx="993775" cy="331788"/>
            </a:xfrm>
            <a:custGeom>
              <a:avLst/>
              <a:gdLst>
                <a:gd name="T0" fmla="*/ 0 w 260"/>
                <a:gd name="T1" fmla="*/ 63 h 87"/>
                <a:gd name="T2" fmla="*/ 20 w 260"/>
                <a:gd name="T3" fmla="*/ 80 h 87"/>
                <a:gd name="T4" fmla="*/ 120 w 260"/>
                <a:gd name="T5" fmla="*/ 79 h 87"/>
                <a:gd name="T6" fmla="*/ 216 w 260"/>
                <a:gd name="T7" fmla="*/ 50 h 87"/>
                <a:gd name="T8" fmla="*/ 256 w 260"/>
                <a:gd name="T9" fmla="*/ 1 h 87"/>
                <a:gd name="T10" fmla="*/ 255 w 260"/>
                <a:gd name="T11" fmla="*/ 0 h 87"/>
                <a:gd name="T12" fmla="*/ 0 w 260"/>
                <a:gd name="T13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0" h="87">
                  <a:moveTo>
                    <a:pt x="0" y="63"/>
                  </a:moveTo>
                  <a:cubicBezTo>
                    <a:pt x="5" y="71"/>
                    <a:pt x="12" y="77"/>
                    <a:pt x="20" y="80"/>
                  </a:cubicBezTo>
                  <a:cubicBezTo>
                    <a:pt x="52" y="87"/>
                    <a:pt x="88" y="83"/>
                    <a:pt x="120" y="79"/>
                  </a:cubicBezTo>
                  <a:cubicBezTo>
                    <a:pt x="152" y="74"/>
                    <a:pt x="185" y="64"/>
                    <a:pt x="216" y="50"/>
                  </a:cubicBezTo>
                  <a:cubicBezTo>
                    <a:pt x="235" y="41"/>
                    <a:pt x="260" y="28"/>
                    <a:pt x="256" y="1"/>
                  </a:cubicBezTo>
                  <a:cubicBezTo>
                    <a:pt x="256" y="1"/>
                    <a:pt x="255" y="0"/>
                    <a:pt x="255" y="0"/>
                  </a:cubicBezTo>
                  <a:cubicBezTo>
                    <a:pt x="191" y="58"/>
                    <a:pt x="86" y="69"/>
                    <a:pt x="0" y="63"/>
                  </a:cubicBezTo>
                  <a:close/>
                </a:path>
              </a:pathLst>
            </a:custGeom>
            <a:solidFill>
              <a:srgbClr val="44B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Freeform 237"/>
            <p:cNvSpPr/>
            <p:nvPr/>
          </p:nvSpPr>
          <p:spPr bwMode="auto">
            <a:xfrm>
              <a:off x="6078538" y="4191000"/>
              <a:ext cx="1031875" cy="415925"/>
            </a:xfrm>
            <a:custGeom>
              <a:avLst/>
              <a:gdLst>
                <a:gd name="T0" fmla="*/ 204 w 270"/>
                <a:gd name="T1" fmla="*/ 25 h 109"/>
                <a:gd name="T2" fmla="*/ 190 w 270"/>
                <a:gd name="T3" fmla="*/ 31 h 109"/>
                <a:gd name="T4" fmla="*/ 0 w 270"/>
                <a:gd name="T5" fmla="*/ 54 h 109"/>
                <a:gd name="T6" fmla="*/ 15 w 270"/>
                <a:gd name="T7" fmla="*/ 103 h 109"/>
                <a:gd name="T8" fmla="*/ 270 w 270"/>
                <a:gd name="T9" fmla="*/ 40 h 109"/>
                <a:gd name="T10" fmla="*/ 262 w 270"/>
                <a:gd name="T11" fmla="*/ 0 h 109"/>
                <a:gd name="T12" fmla="*/ 204 w 270"/>
                <a:gd name="T13" fmla="*/ 2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09">
                  <a:moveTo>
                    <a:pt x="204" y="25"/>
                  </a:moveTo>
                  <a:cubicBezTo>
                    <a:pt x="202" y="27"/>
                    <a:pt x="192" y="29"/>
                    <a:pt x="190" y="31"/>
                  </a:cubicBezTo>
                  <a:cubicBezTo>
                    <a:pt x="130" y="55"/>
                    <a:pt x="64" y="60"/>
                    <a:pt x="0" y="54"/>
                  </a:cubicBezTo>
                  <a:cubicBezTo>
                    <a:pt x="3" y="68"/>
                    <a:pt x="7" y="89"/>
                    <a:pt x="15" y="103"/>
                  </a:cubicBezTo>
                  <a:cubicBezTo>
                    <a:pt x="101" y="109"/>
                    <a:pt x="206" y="98"/>
                    <a:pt x="270" y="40"/>
                  </a:cubicBezTo>
                  <a:cubicBezTo>
                    <a:pt x="268" y="29"/>
                    <a:pt x="264" y="11"/>
                    <a:pt x="262" y="0"/>
                  </a:cubicBezTo>
                  <a:cubicBezTo>
                    <a:pt x="244" y="11"/>
                    <a:pt x="225" y="20"/>
                    <a:pt x="204" y="25"/>
                  </a:cubicBezTo>
                  <a:close/>
                </a:path>
              </a:pathLst>
            </a:custGeom>
            <a:solidFill>
              <a:srgbClr val="FF4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Freeform 238"/>
            <p:cNvSpPr/>
            <p:nvPr/>
          </p:nvSpPr>
          <p:spPr bwMode="auto">
            <a:xfrm>
              <a:off x="6064251" y="4083050"/>
              <a:ext cx="1016000" cy="336550"/>
            </a:xfrm>
            <a:custGeom>
              <a:avLst/>
              <a:gdLst>
                <a:gd name="T0" fmla="*/ 262 w 266"/>
                <a:gd name="T1" fmla="*/ 0 h 88"/>
                <a:gd name="T2" fmla="*/ 0 w 266"/>
                <a:gd name="T3" fmla="*/ 66 h 88"/>
                <a:gd name="T4" fmla="*/ 4 w 266"/>
                <a:gd name="T5" fmla="*/ 82 h 88"/>
                <a:gd name="T6" fmla="*/ 194 w 266"/>
                <a:gd name="T7" fmla="*/ 59 h 88"/>
                <a:gd name="T8" fmla="*/ 208 w 266"/>
                <a:gd name="T9" fmla="*/ 53 h 88"/>
                <a:gd name="T10" fmla="*/ 266 w 266"/>
                <a:gd name="T11" fmla="*/ 28 h 88"/>
                <a:gd name="T12" fmla="*/ 262 w 266"/>
                <a:gd name="T13" fmla="*/ 2 h 88"/>
                <a:gd name="T14" fmla="*/ 262 w 266"/>
                <a:gd name="T1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8">
                  <a:moveTo>
                    <a:pt x="262" y="0"/>
                  </a:moveTo>
                  <a:cubicBezTo>
                    <a:pt x="192" y="54"/>
                    <a:pt x="87" y="70"/>
                    <a:pt x="0" y="66"/>
                  </a:cubicBezTo>
                  <a:cubicBezTo>
                    <a:pt x="2" y="71"/>
                    <a:pt x="3" y="77"/>
                    <a:pt x="4" y="82"/>
                  </a:cubicBezTo>
                  <a:cubicBezTo>
                    <a:pt x="68" y="88"/>
                    <a:pt x="134" y="83"/>
                    <a:pt x="194" y="59"/>
                  </a:cubicBezTo>
                  <a:cubicBezTo>
                    <a:pt x="196" y="57"/>
                    <a:pt x="206" y="55"/>
                    <a:pt x="208" y="53"/>
                  </a:cubicBezTo>
                  <a:cubicBezTo>
                    <a:pt x="229" y="48"/>
                    <a:pt x="248" y="39"/>
                    <a:pt x="266" y="28"/>
                  </a:cubicBezTo>
                  <a:cubicBezTo>
                    <a:pt x="263" y="20"/>
                    <a:pt x="262" y="11"/>
                    <a:pt x="262" y="2"/>
                  </a:cubicBezTo>
                  <a:cubicBezTo>
                    <a:pt x="262" y="2"/>
                    <a:pt x="262" y="1"/>
                    <a:pt x="262" y="0"/>
                  </a:cubicBezTo>
                  <a:close/>
                </a:path>
              </a:pathLst>
            </a:custGeom>
            <a:solidFill>
              <a:srgbClr val="44B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Oval 239"/>
            <p:cNvSpPr>
              <a:spLocks noChangeArrowheads="1"/>
            </p:cNvSpPr>
            <p:nvPr/>
          </p:nvSpPr>
          <p:spPr bwMode="auto">
            <a:xfrm>
              <a:off x="6167438" y="4357688"/>
              <a:ext cx="30163" cy="31750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Oval 240"/>
            <p:cNvSpPr>
              <a:spLocks noChangeArrowheads="1"/>
            </p:cNvSpPr>
            <p:nvPr/>
          </p:nvSpPr>
          <p:spPr bwMode="auto">
            <a:xfrm>
              <a:off x="6265863" y="460692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Oval 241"/>
            <p:cNvSpPr>
              <a:spLocks noChangeArrowheads="1"/>
            </p:cNvSpPr>
            <p:nvPr/>
          </p:nvSpPr>
          <p:spPr bwMode="auto">
            <a:xfrm>
              <a:off x="6445251" y="460692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Oval 242"/>
            <p:cNvSpPr>
              <a:spLocks noChangeArrowheads="1"/>
            </p:cNvSpPr>
            <p:nvPr/>
          </p:nvSpPr>
          <p:spPr bwMode="auto">
            <a:xfrm>
              <a:off x="6605588" y="4587875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Oval 243"/>
            <p:cNvSpPr>
              <a:spLocks noChangeArrowheads="1"/>
            </p:cNvSpPr>
            <p:nvPr/>
          </p:nvSpPr>
          <p:spPr bwMode="auto">
            <a:xfrm>
              <a:off x="6765926" y="4549775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Oval 244"/>
            <p:cNvSpPr>
              <a:spLocks noChangeArrowheads="1"/>
            </p:cNvSpPr>
            <p:nvPr/>
          </p:nvSpPr>
          <p:spPr bwMode="auto">
            <a:xfrm>
              <a:off x="6911976" y="4484688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Oval 245"/>
            <p:cNvSpPr>
              <a:spLocks noChangeArrowheads="1"/>
            </p:cNvSpPr>
            <p:nvPr/>
          </p:nvSpPr>
          <p:spPr bwMode="auto">
            <a:xfrm>
              <a:off x="7045326" y="441642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Oval 246"/>
            <p:cNvSpPr>
              <a:spLocks noChangeArrowheads="1"/>
            </p:cNvSpPr>
            <p:nvPr/>
          </p:nvSpPr>
          <p:spPr bwMode="auto">
            <a:xfrm>
              <a:off x="6319838" y="4354513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Oval 247"/>
            <p:cNvSpPr>
              <a:spLocks noChangeArrowheads="1"/>
            </p:cNvSpPr>
            <p:nvPr/>
          </p:nvSpPr>
          <p:spPr bwMode="auto">
            <a:xfrm>
              <a:off x="6475413" y="4332288"/>
              <a:ext cx="34925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Oval 248"/>
            <p:cNvSpPr>
              <a:spLocks noChangeArrowheads="1"/>
            </p:cNvSpPr>
            <p:nvPr/>
          </p:nvSpPr>
          <p:spPr bwMode="auto">
            <a:xfrm>
              <a:off x="6643688" y="4297363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Oval 249"/>
            <p:cNvSpPr>
              <a:spLocks noChangeArrowheads="1"/>
            </p:cNvSpPr>
            <p:nvPr/>
          </p:nvSpPr>
          <p:spPr bwMode="auto">
            <a:xfrm>
              <a:off x="6804026" y="4243388"/>
              <a:ext cx="31750" cy="34925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Oval 250"/>
            <p:cNvSpPr>
              <a:spLocks noChangeArrowheads="1"/>
            </p:cNvSpPr>
            <p:nvPr/>
          </p:nvSpPr>
          <p:spPr bwMode="auto">
            <a:xfrm>
              <a:off x="6958013" y="4191000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Freeform 251"/>
            <p:cNvSpPr/>
            <p:nvPr/>
          </p:nvSpPr>
          <p:spPr bwMode="auto">
            <a:xfrm>
              <a:off x="6453188" y="236538"/>
              <a:ext cx="595313" cy="423863"/>
            </a:xfrm>
            <a:custGeom>
              <a:avLst/>
              <a:gdLst>
                <a:gd name="T0" fmla="*/ 168 w 375"/>
                <a:gd name="T1" fmla="*/ 267 h 267"/>
                <a:gd name="T2" fmla="*/ 168 w 375"/>
                <a:gd name="T3" fmla="*/ 84 h 267"/>
                <a:gd name="T4" fmla="*/ 375 w 375"/>
                <a:gd name="T5" fmla="*/ 156 h 267"/>
                <a:gd name="T6" fmla="*/ 325 w 375"/>
                <a:gd name="T7" fmla="*/ 0 h 267"/>
                <a:gd name="T8" fmla="*/ 0 w 375"/>
                <a:gd name="T9" fmla="*/ 156 h 267"/>
                <a:gd name="T10" fmla="*/ 168 w 375"/>
                <a:gd name="T11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67">
                  <a:moveTo>
                    <a:pt x="168" y="267"/>
                  </a:moveTo>
                  <a:lnTo>
                    <a:pt x="168" y="84"/>
                  </a:lnTo>
                  <a:lnTo>
                    <a:pt x="375" y="156"/>
                  </a:lnTo>
                  <a:lnTo>
                    <a:pt x="325" y="0"/>
                  </a:lnTo>
                  <a:lnTo>
                    <a:pt x="0" y="156"/>
                  </a:lnTo>
                  <a:lnTo>
                    <a:pt x="168" y="267"/>
                  </a:lnTo>
                  <a:close/>
                </a:path>
              </a:pathLst>
            </a:custGeom>
            <a:solidFill>
              <a:srgbClr val="B3B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Freeform 252"/>
            <p:cNvSpPr/>
            <p:nvPr/>
          </p:nvSpPr>
          <p:spPr bwMode="auto">
            <a:xfrm>
              <a:off x="6453188" y="236538"/>
              <a:ext cx="595313" cy="423863"/>
            </a:xfrm>
            <a:custGeom>
              <a:avLst/>
              <a:gdLst>
                <a:gd name="T0" fmla="*/ 168 w 375"/>
                <a:gd name="T1" fmla="*/ 267 h 267"/>
                <a:gd name="T2" fmla="*/ 168 w 375"/>
                <a:gd name="T3" fmla="*/ 84 h 267"/>
                <a:gd name="T4" fmla="*/ 375 w 375"/>
                <a:gd name="T5" fmla="*/ 156 h 267"/>
                <a:gd name="T6" fmla="*/ 325 w 375"/>
                <a:gd name="T7" fmla="*/ 0 h 267"/>
                <a:gd name="T8" fmla="*/ 0 w 375"/>
                <a:gd name="T9" fmla="*/ 15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67">
                  <a:moveTo>
                    <a:pt x="168" y="267"/>
                  </a:moveTo>
                  <a:lnTo>
                    <a:pt x="168" y="84"/>
                  </a:lnTo>
                  <a:lnTo>
                    <a:pt x="375" y="156"/>
                  </a:lnTo>
                  <a:lnTo>
                    <a:pt x="325" y="0"/>
                  </a:lnTo>
                  <a:lnTo>
                    <a:pt x="0" y="1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Freeform 253"/>
            <p:cNvSpPr/>
            <p:nvPr/>
          </p:nvSpPr>
          <p:spPr bwMode="auto">
            <a:xfrm>
              <a:off x="6884988" y="404813"/>
              <a:ext cx="557213" cy="801688"/>
            </a:xfrm>
            <a:custGeom>
              <a:avLst/>
              <a:gdLst>
                <a:gd name="T0" fmla="*/ 9 w 146"/>
                <a:gd name="T1" fmla="*/ 119 h 210"/>
                <a:gd name="T2" fmla="*/ 0 w 146"/>
                <a:gd name="T3" fmla="*/ 52 h 210"/>
                <a:gd name="T4" fmla="*/ 94 w 146"/>
                <a:gd name="T5" fmla="*/ 79 h 210"/>
                <a:gd name="T6" fmla="*/ 91 w 146"/>
                <a:gd name="T7" fmla="*/ 0 h 210"/>
                <a:gd name="T8" fmla="*/ 137 w 146"/>
                <a:gd name="T9" fmla="*/ 46 h 210"/>
                <a:gd name="T10" fmla="*/ 146 w 146"/>
                <a:gd name="T11" fmla="*/ 137 h 210"/>
                <a:gd name="T12" fmla="*/ 55 w 146"/>
                <a:gd name="T13" fmla="*/ 107 h 210"/>
                <a:gd name="T14" fmla="*/ 61 w 146"/>
                <a:gd name="T15" fmla="*/ 210 h 210"/>
                <a:gd name="T16" fmla="*/ 9 w 146"/>
                <a:gd name="T17" fmla="*/ 11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10">
                  <a:moveTo>
                    <a:pt x="9" y="119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46" y="137"/>
                    <a:pt x="146" y="137"/>
                    <a:pt x="146" y="13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1" y="210"/>
                    <a:pt x="18" y="152"/>
                    <a:pt x="9" y="119"/>
                  </a:cubicBezTo>
                  <a:close/>
                </a:path>
              </a:pathLst>
            </a:custGeom>
            <a:solidFill>
              <a:srgbClr val="FF9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Freeform 254"/>
            <p:cNvSpPr/>
            <p:nvPr/>
          </p:nvSpPr>
          <p:spPr bwMode="auto">
            <a:xfrm>
              <a:off x="7254876" y="984250"/>
              <a:ext cx="257175" cy="165100"/>
            </a:xfrm>
            <a:custGeom>
              <a:avLst/>
              <a:gdLst>
                <a:gd name="T0" fmla="*/ 0 w 162"/>
                <a:gd name="T1" fmla="*/ 0 h 104"/>
                <a:gd name="T2" fmla="*/ 15 w 162"/>
                <a:gd name="T3" fmla="*/ 104 h 104"/>
                <a:gd name="T4" fmla="*/ 162 w 162"/>
                <a:gd name="T5" fmla="*/ 48 h 104"/>
                <a:gd name="T6" fmla="*/ 0 w 162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04">
                  <a:moveTo>
                    <a:pt x="0" y="0"/>
                  </a:moveTo>
                  <a:lnTo>
                    <a:pt x="15" y="104"/>
                  </a:lnTo>
                  <a:lnTo>
                    <a:pt x="16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Freeform 255"/>
            <p:cNvSpPr/>
            <p:nvPr/>
          </p:nvSpPr>
          <p:spPr bwMode="auto">
            <a:xfrm>
              <a:off x="7602538" y="790575"/>
              <a:ext cx="173038" cy="231775"/>
            </a:xfrm>
            <a:custGeom>
              <a:avLst/>
              <a:gdLst>
                <a:gd name="T0" fmla="*/ 0 w 109"/>
                <a:gd name="T1" fmla="*/ 0 h 146"/>
                <a:gd name="T2" fmla="*/ 8 w 109"/>
                <a:gd name="T3" fmla="*/ 146 h 146"/>
                <a:gd name="T4" fmla="*/ 109 w 109"/>
                <a:gd name="T5" fmla="*/ 106 h 146"/>
                <a:gd name="T6" fmla="*/ 0 w 109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46">
                  <a:moveTo>
                    <a:pt x="0" y="0"/>
                  </a:moveTo>
                  <a:lnTo>
                    <a:pt x="8" y="146"/>
                  </a:lnTo>
                  <a:lnTo>
                    <a:pt x="109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Oval 256"/>
            <p:cNvSpPr>
              <a:spLocks noChangeArrowheads="1"/>
            </p:cNvSpPr>
            <p:nvPr/>
          </p:nvSpPr>
          <p:spPr bwMode="auto">
            <a:xfrm>
              <a:off x="7408863" y="1912938"/>
              <a:ext cx="44450" cy="49213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Oval 257"/>
            <p:cNvSpPr>
              <a:spLocks noChangeArrowheads="1"/>
            </p:cNvSpPr>
            <p:nvPr/>
          </p:nvSpPr>
          <p:spPr bwMode="auto">
            <a:xfrm>
              <a:off x="7697788" y="1797050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Oval 258"/>
            <p:cNvSpPr>
              <a:spLocks noChangeArrowheads="1"/>
            </p:cNvSpPr>
            <p:nvPr/>
          </p:nvSpPr>
          <p:spPr bwMode="auto">
            <a:xfrm>
              <a:off x="7629526" y="1962150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Oval 259"/>
            <p:cNvSpPr>
              <a:spLocks noChangeArrowheads="1"/>
            </p:cNvSpPr>
            <p:nvPr/>
          </p:nvSpPr>
          <p:spPr bwMode="auto">
            <a:xfrm>
              <a:off x="7466013" y="2076450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Oval 260"/>
            <p:cNvSpPr>
              <a:spLocks noChangeArrowheads="1"/>
            </p:cNvSpPr>
            <p:nvPr/>
          </p:nvSpPr>
          <p:spPr bwMode="auto">
            <a:xfrm>
              <a:off x="7897813" y="1995488"/>
              <a:ext cx="44450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Oval 261"/>
            <p:cNvSpPr>
              <a:spLocks noChangeArrowheads="1"/>
            </p:cNvSpPr>
            <p:nvPr/>
          </p:nvSpPr>
          <p:spPr bwMode="auto">
            <a:xfrm>
              <a:off x="7920038" y="1728788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Freeform 262"/>
            <p:cNvSpPr/>
            <p:nvPr/>
          </p:nvSpPr>
          <p:spPr bwMode="auto">
            <a:xfrm>
              <a:off x="7392988" y="2454275"/>
              <a:ext cx="488950" cy="331788"/>
            </a:xfrm>
            <a:custGeom>
              <a:avLst/>
              <a:gdLst>
                <a:gd name="T0" fmla="*/ 19 w 128"/>
                <a:gd name="T1" fmla="*/ 2 h 87"/>
                <a:gd name="T2" fmla="*/ 0 w 128"/>
                <a:gd name="T3" fmla="*/ 87 h 87"/>
                <a:gd name="T4" fmla="*/ 116 w 128"/>
                <a:gd name="T5" fmla="*/ 54 h 87"/>
                <a:gd name="T6" fmla="*/ 128 w 128"/>
                <a:gd name="T7" fmla="*/ 0 h 87"/>
                <a:gd name="T8" fmla="*/ 19 w 128"/>
                <a:gd name="T9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87">
                  <a:moveTo>
                    <a:pt x="19" y="2"/>
                  </a:moveTo>
                  <a:cubicBezTo>
                    <a:pt x="19" y="2"/>
                    <a:pt x="8" y="69"/>
                    <a:pt x="0" y="87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rgbClr val="FF7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Freeform 263"/>
            <p:cNvSpPr/>
            <p:nvPr/>
          </p:nvSpPr>
          <p:spPr bwMode="auto">
            <a:xfrm>
              <a:off x="7534276" y="2530475"/>
              <a:ext cx="241300" cy="130175"/>
            </a:xfrm>
            <a:custGeom>
              <a:avLst/>
              <a:gdLst>
                <a:gd name="T0" fmla="*/ 10 w 152"/>
                <a:gd name="T1" fmla="*/ 5 h 82"/>
                <a:gd name="T2" fmla="*/ 0 w 152"/>
                <a:gd name="T3" fmla="*/ 82 h 82"/>
                <a:gd name="T4" fmla="*/ 137 w 152"/>
                <a:gd name="T5" fmla="*/ 53 h 82"/>
                <a:gd name="T6" fmla="*/ 152 w 152"/>
                <a:gd name="T7" fmla="*/ 0 h 82"/>
                <a:gd name="T8" fmla="*/ 10 w 152"/>
                <a:gd name="T9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82">
                  <a:moveTo>
                    <a:pt x="10" y="5"/>
                  </a:moveTo>
                  <a:lnTo>
                    <a:pt x="0" y="82"/>
                  </a:lnTo>
                  <a:lnTo>
                    <a:pt x="137" y="53"/>
                  </a:lnTo>
                  <a:lnTo>
                    <a:pt x="152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Freeform 264"/>
            <p:cNvSpPr/>
            <p:nvPr/>
          </p:nvSpPr>
          <p:spPr bwMode="auto">
            <a:xfrm>
              <a:off x="7083426" y="2892425"/>
              <a:ext cx="382588" cy="504825"/>
            </a:xfrm>
            <a:custGeom>
              <a:avLst/>
              <a:gdLst>
                <a:gd name="T0" fmla="*/ 55 w 100"/>
                <a:gd name="T1" fmla="*/ 0 h 132"/>
                <a:gd name="T2" fmla="*/ 100 w 100"/>
                <a:gd name="T3" fmla="*/ 39 h 132"/>
                <a:gd name="T4" fmla="*/ 29 w 100"/>
                <a:gd name="T5" fmla="*/ 67 h 132"/>
                <a:gd name="T6" fmla="*/ 81 w 100"/>
                <a:gd name="T7" fmla="*/ 100 h 132"/>
                <a:gd name="T8" fmla="*/ 0 w 100"/>
                <a:gd name="T9" fmla="*/ 132 h 132"/>
                <a:gd name="T10" fmla="*/ 55 w 100"/>
                <a:gd name="T11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32">
                  <a:moveTo>
                    <a:pt x="55" y="0"/>
                  </a:moveTo>
                  <a:cubicBezTo>
                    <a:pt x="100" y="39"/>
                    <a:pt x="100" y="39"/>
                    <a:pt x="100" y="39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47" y="2"/>
                    <a:pt x="55" y="0"/>
                  </a:cubicBezTo>
                  <a:close/>
                </a:path>
              </a:pathLst>
            </a:cu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Freeform 265"/>
            <p:cNvSpPr/>
            <p:nvPr/>
          </p:nvSpPr>
          <p:spPr bwMode="auto">
            <a:xfrm>
              <a:off x="7469188" y="2744788"/>
              <a:ext cx="404813" cy="538163"/>
            </a:xfrm>
            <a:custGeom>
              <a:avLst/>
              <a:gdLst>
                <a:gd name="T0" fmla="*/ 0 w 106"/>
                <a:gd name="T1" fmla="*/ 27 h 141"/>
                <a:gd name="T2" fmla="*/ 58 w 106"/>
                <a:gd name="T3" fmla="*/ 83 h 141"/>
                <a:gd name="T4" fmla="*/ 0 w 106"/>
                <a:gd name="T5" fmla="*/ 114 h 141"/>
                <a:gd name="T6" fmla="*/ 27 w 106"/>
                <a:gd name="T7" fmla="*/ 141 h 141"/>
                <a:gd name="T8" fmla="*/ 28 w 106"/>
                <a:gd name="T9" fmla="*/ 141 h 141"/>
                <a:gd name="T10" fmla="*/ 106 w 106"/>
                <a:gd name="T11" fmla="*/ 0 h 141"/>
                <a:gd name="T12" fmla="*/ 0 w 106"/>
                <a:gd name="T13" fmla="*/ 2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41">
                  <a:moveTo>
                    <a:pt x="0" y="27"/>
                  </a:moveTo>
                  <a:cubicBezTo>
                    <a:pt x="58" y="83"/>
                    <a:pt x="58" y="83"/>
                    <a:pt x="58" y="8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34" y="134"/>
                    <a:pt x="80" y="87"/>
                    <a:pt x="106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Freeform 266"/>
            <p:cNvSpPr/>
            <p:nvPr/>
          </p:nvSpPr>
          <p:spPr bwMode="auto">
            <a:xfrm>
              <a:off x="7675563" y="2813050"/>
              <a:ext cx="171450" cy="144463"/>
            </a:xfrm>
            <a:custGeom>
              <a:avLst/>
              <a:gdLst>
                <a:gd name="T0" fmla="*/ 0 w 45"/>
                <a:gd name="T1" fmla="*/ 12 h 38"/>
                <a:gd name="T2" fmla="*/ 28 w 45"/>
                <a:gd name="T3" fmla="*/ 38 h 38"/>
                <a:gd name="T4" fmla="*/ 45 w 45"/>
                <a:gd name="T5" fmla="*/ 0 h 38"/>
                <a:gd name="T6" fmla="*/ 0 w 45"/>
                <a:gd name="T7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8">
                  <a:moveTo>
                    <a:pt x="0" y="12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34" y="26"/>
                    <a:pt x="39" y="13"/>
                    <a:pt x="45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8160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Oval 267"/>
            <p:cNvSpPr>
              <a:spLocks noChangeArrowheads="1"/>
            </p:cNvSpPr>
            <p:nvPr/>
          </p:nvSpPr>
          <p:spPr bwMode="auto">
            <a:xfrm>
              <a:off x="7408863" y="2892425"/>
              <a:ext cx="30163" cy="31750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Oval 268"/>
            <p:cNvSpPr>
              <a:spLocks noChangeArrowheads="1"/>
            </p:cNvSpPr>
            <p:nvPr/>
          </p:nvSpPr>
          <p:spPr bwMode="auto">
            <a:xfrm>
              <a:off x="7504113" y="2973388"/>
              <a:ext cx="30163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" name="Oval 269"/>
            <p:cNvSpPr>
              <a:spLocks noChangeArrowheads="1"/>
            </p:cNvSpPr>
            <p:nvPr/>
          </p:nvSpPr>
          <p:spPr bwMode="auto">
            <a:xfrm>
              <a:off x="7767638" y="2878138"/>
              <a:ext cx="30163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" name="Oval 270"/>
            <p:cNvSpPr>
              <a:spLocks noChangeArrowheads="1"/>
            </p:cNvSpPr>
            <p:nvPr/>
          </p:nvSpPr>
          <p:spPr bwMode="auto">
            <a:xfrm>
              <a:off x="7572376" y="3041650"/>
              <a:ext cx="30163" cy="34925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" name="Oval 271"/>
            <p:cNvSpPr>
              <a:spLocks noChangeArrowheads="1"/>
            </p:cNvSpPr>
            <p:nvPr/>
          </p:nvSpPr>
          <p:spPr bwMode="auto">
            <a:xfrm>
              <a:off x="7431088" y="3106738"/>
              <a:ext cx="34925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" name="Oval 272"/>
            <p:cNvSpPr>
              <a:spLocks noChangeArrowheads="1"/>
            </p:cNvSpPr>
            <p:nvPr/>
          </p:nvSpPr>
          <p:spPr bwMode="auto">
            <a:xfrm>
              <a:off x="7312026" y="3152775"/>
              <a:ext cx="31750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" name="Oval 273"/>
            <p:cNvSpPr>
              <a:spLocks noChangeArrowheads="1"/>
            </p:cNvSpPr>
            <p:nvPr/>
          </p:nvSpPr>
          <p:spPr bwMode="auto">
            <a:xfrm>
              <a:off x="7415213" y="3228975"/>
              <a:ext cx="34925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5" name="Oval 274"/>
            <p:cNvSpPr>
              <a:spLocks noChangeArrowheads="1"/>
            </p:cNvSpPr>
            <p:nvPr/>
          </p:nvSpPr>
          <p:spPr bwMode="auto">
            <a:xfrm>
              <a:off x="7496176" y="3305175"/>
              <a:ext cx="30163" cy="34925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6" name="Oval 275"/>
            <p:cNvSpPr>
              <a:spLocks noChangeArrowheads="1"/>
            </p:cNvSpPr>
            <p:nvPr/>
          </p:nvSpPr>
          <p:spPr bwMode="auto">
            <a:xfrm>
              <a:off x="7351713" y="3346450"/>
              <a:ext cx="30163" cy="31750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7" name="Oval 276"/>
            <p:cNvSpPr>
              <a:spLocks noChangeArrowheads="1"/>
            </p:cNvSpPr>
            <p:nvPr/>
          </p:nvSpPr>
          <p:spPr bwMode="auto">
            <a:xfrm>
              <a:off x="7202488" y="3389313"/>
              <a:ext cx="30163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8" name="Oval 277"/>
            <p:cNvSpPr>
              <a:spLocks noChangeArrowheads="1"/>
            </p:cNvSpPr>
            <p:nvPr/>
          </p:nvSpPr>
          <p:spPr bwMode="auto">
            <a:xfrm>
              <a:off x="6694488" y="4114800"/>
              <a:ext cx="30163" cy="30163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9" name="Oval 278"/>
            <p:cNvSpPr>
              <a:spLocks noChangeArrowheads="1"/>
            </p:cNvSpPr>
            <p:nvPr/>
          </p:nvSpPr>
          <p:spPr bwMode="auto">
            <a:xfrm>
              <a:off x="6835776" y="3960813"/>
              <a:ext cx="30163" cy="31750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0" name="Oval 279"/>
            <p:cNvSpPr>
              <a:spLocks noChangeArrowheads="1"/>
            </p:cNvSpPr>
            <p:nvPr/>
          </p:nvSpPr>
          <p:spPr bwMode="auto">
            <a:xfrm>
              <a:off x="6797676" y="4071938"/>
              <a:ext cx="30163" cy="34925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1" name="Oval 280"/>
            <p:cNvSpPr>
              <a:spLocks noChangeArrowheads="1"/>
            </p:cNvSpPr>
            <p:nvPr/>
          </p:nvSpPr>
          <p:spPr bwMode="auto">
            <a:xfrm>
              <a:off x="6735763" y="4202113"/>
              <a:ext cx="30163" cy="30163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2" name="Oval 281"/>
            <p:cNvSpPr>
              <a:spLocks noChangeArrowheads="1"/>
            </p:cNvSpPr>
            <p:nvPr/>
          </p:nvSpPr>
          <p:spPr bwMode="auto">
            <a:xfrm>
              <a:off x="6842126" y="4167188"/>
              <a:ext cx="31750" cy="30163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3" name="Freeform 282"/>
            <p:cNvSpPr/>
            <p:nvPr/>
          </p:nvSpPr>
          <p:spPr bwMode="auto">
            <a:xfrm>
              <a:off x="5445126" y="4984750"/>
              <a:ext cx="985838" cy="682625"/>
            </a:xfrm>
            <a:custGeom>
              <a:avLst/>
              <a:gdLst>
                <a:gd name="T0" fmla="*/ 240 w 258"/>
                <a:gd name="T1" fmla="*/ 152 h 179"/>
                <a:gd name="T2" fmla="*/ 134 w 258"/>
                <a:gd name="T3" fmla="*/ 139 h 179"/>
                <a:gd name="T4" fmla="*/ 76 w 258"/>
                <a:gd name="T5" fmla="*/ 59 h 179"/>
                <a:gd name="T6" fmla="*/ 82 w 258"/>
                <a:gd name="T7" fmla="*/ 46 h 179"/>
                <a:gd name="T8" fmla="*/ 89 w 258"/>
                <a:gd name="T9" fmla="*/ 31 h 179"/>
                <a:gd name="T10" fmla="*/ 65 w 258"/>
                <a:gd name="T11" fmla="*/ 36 h 179"/>
                <a:gd name="T12" fmla="*/ 59 w 258"/>
                <a:gd name="T13" fmla="*/ 18 h 179"/>
                <a:gd name="T14" fmla="*/ 46 w 258"/>
                <a:gd name="T15" fmla="*/ 2 h 179"/>
                <a:gd name="T16" fmla="*/ 46 w 258"/>
                <a:gd name="T17" fmla="*/ 35 h 179"/>
                <a:gd name="T18" fmla="*/ 18 w 258"/>
                <a:gd name="T19" fmla="*/ 21 h 179"/>
                <a:gd name="T20" fmla="*/ 30 w 258"/>
                <a:gd name="T21" fmla="*/ 48 h 179"/>
                <a:gd name="T22" fmla="*/ 2 w 258"/>
                <a:gd name="T23" fmla="*/ 55 h 179"/>
                <a:gd name="T24" fmla="*/ 32 w 258"/>
                <a:gd name="T25" fmla="*/ 63 h 179"/>
                <a:gd name="T26" fmla="*/ 19 w 258"/>
                <a:gd name="T27" fmla="*/ 80 h 179"/>
                <a:gd name="T28" fmla="*/ 48 w 258"/>
                <a:gd name="T29" fmla="*/ 72 h 179"/>
                <a:gd name="T30" fmla="*/ 64 w 258"/>
                <a:gd name="T31" fmla="*/ 98 h 179"/>
                <a:gd name="T32" fmla="*/ 207 w 258"/>
                <a:gd name="T33" fmla="*/ 177 h 179"/>
                <a:gd name="T34" fmla="*/ 258 w 258"/>
                <a:gd name="T35" fmla="*/ 1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8" h="179">
                  <a:moveTo>
                    <a:pt x="240" y="152"/>
                  </a:moveTo>
                  <a:cubicBezTo>
                    <a:pt x="202" y="160"/>
                    <a:pt x="167" y="160"/>
                    <a:pt x="134" y="139"/>
                  </a:cubicBezTo>
                  <a:cubicBezTo>
                    <a:pt x="106" y="121"/>
                    <a:pt x="82" y="92"/>
                    <a:pt x="76" y="59"/>
                  </a:cubicBezTo>
                  <a:cubicBezTo>
                    <a:pt x="75" y="52"/>
                    <a:pt x="78" y="51"/>
                    <a:pt x="82" y="46"/>
                  </a:cubicBezTo>
                  <a:cubicBezTo>
                    <a:pt x="86" y="42"/>
                    <a:pt x="91" y="38"/>
                    <a:pt x="89" y="31"/>
                  </a:cubicBezTo>
                  <a:cubicBezTo>
                    <a:pt x="85" y="17"/>
                    <a:pt x="70" y="31"/>
                    <a:pt x="65" y="36"/>
                  </a:cubicBezTo>
                  <a:cubicBezTo>
                    <a:pt x="62" y="32"/>
                    <a:pt x="62" y="24"/>
                    <a:pt x="59" y="18"/>
                  </a:cubicBezTo>
                  <a:cubicBezTo>
                    <a:pt x="56" y="14"/>
                    <a:pt x="52" y="4"/>
                    <a:pt x="46" y="2"/>
                  </a:cubicBezTo>
                  <a:cubicBezTo>
                    <a:pt x="33" y="0"/>
                    <a:pt x="43" y="30"/>
                    <a:pt x="46" y="35"/>
                  </a:cubicBezTo>
                  <a:cubicBezTo>
                    <a:pt x="42" y="30"/>
                    <a:pt x="24" y="9"/>
                    <a:pt x="18" y="21"/>
                  </a:cubicBezTo>
                  <a:cubicBezTo>
                    <a:pt x="14" y="28"/>
                    <a:pt x="25" y="43"/>
                    <a:pt x="30" y="48"/>
                  </a:cubicBezTo>
                  <a:cubicBezTo>
                    <a:pt x="25" y="48"/>
                    <a:pt x="0" y="43"/>
                    <a:pt x="2" y="55"/>
                  </a:cubicBezTo>
                  <a:cubicBezTo>
                    <a:pt x="3" y="64"/>
                    <a:pt x="26" y="61"/>
                    <a:pt x="32" y="63"/>
                  </a:cubicBezTo>
                  <a:cubicBezTo>
                    <a:pt x="29" y="64"/>
                    <a:pt x="11" y="74"/>
                    <a:pt x="19" y="80"/>
                  </a:cubicBezTo>
                  <a:cubicBezTo>
                    <a:pt x="26" y="85"/>
                    <a:pt x="40" y="73"/>
                    <a:pt x="48" y="72"/>
                  </a:cubicBezTo>
                  <a:cubicBezTo>
                    <a:pt x="53" y="81"/>
                    <a:pt x="59" y="89"/>
                    <a:pt x="64" y="98"/>
                  </a:cubicBezTo>
                  <a:cubicBezTo>
                    <a:pt x="92" y="146"/>
                    <a:pt x="150" y="179"/>
                    <a:pt x="207" y="177"/>
                  </a:cubicBezTo>
                  <a:cubicBezTo>
                    <a:pt x="224" y="176"/>
                    <a:pt x="245" y="170"/>
                    <a:pt x="258" y="162"/>
                  </a:cubicBezTo>
                </a:path>
              </a:pathLst>
            </a:custGeom>
            <a:solidFill>
              <a:srgbClr val="568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4" name="Freeform 283"/>
            <p:cNvSpPr/>
            <p:nvPr/>
          </p:nvSpPr>
          <p:spPr bwMode="auto">
            <a:xfrm>
              <a:off x="6108701" y="4411663"/>
              <a:ext cx="909638" cy="1206500"/>
            </a:xfrm>
            <a:custGeom>
              <a:avLst/>
              <a:gdLst>
                <a:gd name="T0" fmla="*/ 89 w 238"/>
                <a:gd name="T1" fmla="*/ 316 h 316"/>
                <a:gd name="T2" fmla="*/ 14 w 238"/>
                <a:gd name="T3" fmla="*/ 238 h 316"/>
                <a:gd name="T4" fmla="*/ 33 w 238"/>
                <a:gd name="T5" fmla="*/ 138 h 316"/>
                <a:gd name="T6" fmla="*/ 116 w 238"/>
                <a:gd name="T7" fmla="*/ 70 h 316"/>
                <a:gd name="T8" fmla="*/ 143 w 238"/>
                <a:gd name="T9" fmla="*/ 34 h 316"/>
                <a:gd name="T10" fmla="*/ 166 w 238"/>
                <a:gd name="T11" fmla="*/ 9 h 316"/>
                <a:gd name="T12" fmla="*/ 233 w 238"/>
                <a:gd name="T13" fmla="*/ 121 h 316"/>
                <a:gd name="T14" fmla="*/ 237 w 238"/>
                <a:gd name="T15" fmla="*/ 174 h 316"/>
                <a:gd name="T16" fmla="*/ 224 w 238"/>
                <a:gd name="T17" fmla="*/ 262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316">
                  <a:moveTo>
                    <a:pt x="89" y="316"/>
                  </a:moveTo>
                  <a:cubicBezTo>
                    <a:pt x="58" y="294"/>
                    <a:pt x="28" y="277"/>
                    <a:pt x="14" y="238"/>
                  </a:cubicBezTo>
                  <a:cubicBezTo>
                    <a:pt x="0" y="201"/>
                    <a:pt x="5" y="167"/>
                    <a:pt x="33" y="138"/>
                  </a:cubicBezTo>
                  <a:cubicBezTo>
                    <a:pt x="58" y="110"/>
                    <a:pt x="88" y="94"/>
                    <a:pt x="116" y="70"/>
                  </a:cubicBezTo>
                  <a:cubicBezTo>
                    <a:pt x="127" y="60"/>
                    <a:pt x="139" y="49"/>
                    <a:pt x="143" y="34"/>
                  </a:cubicBezTo>
                  <a:cubicBezTo>
                    <a:pt x="147" y="17"/>
                    <a:pt x="141" y="0"/>
                    <a:pt x="166" y="9"/>
                  </a:cubicBezTo>
                  <a:cubicBezTo>
                    <a:pt x="201" y="23"/>
                    <a:pt x="226" y="86"/>
                    <a:pt x="233" y="121"/>
                  </a:cubicBezTo>
                  <a:cubicBezTo>
                    <a:pt x="237" y="138"/>
                    <a:pt x="237" y="156"/>
                    <a:pt x="237" y="174"/>
                  </a:cubicBezTo>
                  <a:cubicBezTo>
                    <a:pt x="238" y="204"/>
                    <a:pt x="225" y="233"/>
                    <a:pt x="224" y="262"/>
                  </a:cubicBezTo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5" name="Freeform 284"/>
            <p:cNvSpPr/>
            <p:nvPr/>
          </p:nvSpPr>
          <p:spPr bwMode="auto">
            <a:xfrm>
              <a:off x="6219826" y="4992688"/>
              <a:ext cx="703263" cy="655638"/>
            </a:xfrm>
            <a:custGeom>
              <a:avLst/>
              <a:gdLst>
                <a:gd name="T0" fmla="*/ 45 w 184"/>
                <a:gd name="T1" fmla="*/ 160 h 172"/>
                <a:gd name="T2" fmla="*/ 4 w 184"/>
                <a:gd name="T3" fmla="*/ 84 h 172"/>
                <a:gd name="T4" fmla="*/ 33 w 184"/>
                <a:gd name="T5" fmla="*/ 16 h 172"/>
                <a:gd name="T6" fmla="*/ 66 w 184"/>
                <a:gd name="T7" fmla="*/ 3 h 172"/>
                <a:gd name="T8" fmla="*/ 168 w 184"/>
                <a:gd name="T9" fmla="*/ 66 h 172"/>
                <a:gd name="T10" fmla="*/ 184 w 184"/>
                <a:gd name="T11" fmla="*/ 99 h 172"/>
                <a:gd name="T12" fmla="*/ 45 w 184"/>
                <a:gd name="T13" fmla="*/ 1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72">
                  <a:moveTo>
                    <a:pt x="45" y="160"/>
                  </a:moveTo>
                  <a:cubicBezTo>
                    <a:pt x="27" y="137"/>
                    <a:pt x="9" y="113"/>
                    <a:pt x="4" y="84"/>
                  </a:cubicBezTo>
                  <a:cubicBezTo>
                    <a:pt x="0" y="56"/>
                    <a:pt x="10" y="33"/>
                    <a:pt x="33" y="16"/>
                  </a:cubicBezTo>
                  <a:cubicBezTo>
                    <a:pt x="43" y="9"/>
                    <a:pt x="53" y="4"/>
                    <a:pt x="66" y="3"/>
                  </a:cubicBezTo>
                  <a:cubicBezTo>
                    <a:pt x="107" y="0"/>
                    <a:pt x="147" y="33"/>
                    <a:pt x="168" y="66"/>
                  </a:cubicBezTo>
                  <a:cubicBezTo>
                    <a:pt x="174" y="77"/>
                    <a:pt x="180" y="88"/>
                    <a:pt x="184" y="99"/>
                  </a:cubicBezTo>
                  <a:cubicBezTo>
                    <a:pt x="158" y="144"/>
                    <a:pt x="96" y="172"/>
                    <a:pt x="45" y="160"/>
                  </a:cubicBezTo>
                  <a:close/>
                </a:path>
              </a:pathLst>
            </a:custGeom>
            <a:solidFill>
              <a:srgbClr val="DE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6" name="Freeform 285"/>
            <p:cNvSpPr/>
            <p:nvPr/>
          </p:nvSpPr>
          <p:spPr bwMode="auto">
            <a:xfrm>
              <a:off x="6392863" y="5370513"/>
              <a:ext cx="625475" cy="1003300"/>
            </a:xfrm>
            <a:custGeom>
              <a:avLst/>
              <a:gdLst>
                <a:gd name="T0" fmla="*/ 0 w 164"/>
                <a:gd name="T1" fmla="*/ 61 h 263"/>
                <a:gd name="T2" fmla="*/ 139 w 164"/>
                <a:gd name="T3" fmla="*/ 0 h 263"/>
                <a:gd name="T4" fmla="*/ 154 w 164"/>
                <a:gd name="T5" fmla="*/ 52 h 263"/>
                <a:gd name="T6" fmla="*/ 160 w 164"/>
                <a:gd name="T7" fmla="*/ 138 h 263"/>
                <a:gd name="T8" fmla="*/ 160 w 164"/>
                <a:gd name="T9" fmla="*/ 226 h 263"/>
                <a:gd name="T10" fmla="*/ 152 w 164"/>
                <a:gd name="T11" fmla="*/ 247 h 263"/>
                <a:gd name="T12" fmla="*/ 137 w 164"/>
                <a:gd name="T13" fmla="*/ 219 h 263"/>
                <a:gd name="T14" fmla="*/ 91 w 164"/>
                <a:gd name="T15" fmla="*/ 200 h 263"/>
                <a:gd name="T16" fmla="*/ 77 w 164"/>
                <a:gd name="T17" fmla="*/ 229 h 263"/>
                <a:gd name="T18" fmla="*/ 68 w 164"/>
                <a:gd name="T19" fmla="*/ 256 h 263"/>
                <a:gd name="T20" fmla="*/ 50 w 164"/>
                <a:gd name="T21" fmla="*/ 199 h 263"/>
                <a:gd name="T22" fmla="*/ 38 w 164"/>
                <a:gd name="T23" fmla="*/ 117 h 263"/>
                <a:gd name="T24" fmla="*/ 0 w 164"/>
                <a:gd name="T25" fmla="*/ 6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63">
                  <a:moveTo>
                    <a:pt x="0" y="61"/>
                  </a:moveTo>
                  <a:cubicBezTo>
                    <a:pt x="51" y="73"/>
                    <a:pt x="113" y="45"/>
                    <a:pt x="139" y="0"/>
                  </a:cubicBezTo>
                  <a:cubicBezTo>
                    <a:pt x="146" y="16"/>
                    <a:pt x="150" y="33"/>
                    <a:pt x="154" y="52"/>
                  </a:cubicBezTo>
                  <a:cubicBezTo>
                    <a:pt x="160" y="80"/>
                    <a:pt x="162" y="109"/>
                    <a:pt x="160" y="138"/>
                  </a:cubicBezTo>
                  <a:cubicBezTo>
                    <a:pt x="157" y="168"/>
                    <a:pt x="158" y="195"/>
                    <a:pt x="160" y="226"/>
                  </a:cubicBezTo>
                  <a:cubicBezTo>
                    <a:pt x="161" y="232"/>
                    <a:pt x="164" y="251"/>
                    <a:pt x="152" y="247"/>
                  </a:cubicBezTo>
                  <a:cubicBezTo>
                    <a:pt x="146" y="245"/>
                    <a:pt x="140" y="224"/>
                    <a:pt x="137" y="219"/>
                  </a:cubicBezTo>
                  <a:cubicBezTo>
                    <a:pt x="125" y="199"/>
                    <a:pt x="113" y="194"/>
                    <a:pt x="91" y="200"/>
                  </a:cubicBezTo>
                  <a:cubicBezTo>
                    <a:pt x="76" y="204"/>
                    <a:pt x="75" y="215"/>
                    <a:pt x="77" y="229"/>
                  </a:cubicBezTo>
                  <a:cubicBezTo>
                    <a:pt x="78" y="236"/>
                    <a:pt x="81" y="263"/>
                    <a:pt x="68" y="256"/>
                  </a:cubicBezTo>
                  <a:cubicBezTo>
                    <a:pt x="55" y="249"/>
                    <a:pt x="49" y="211"/>
                    <a:pt x="50" y="199"/>
                  </a:cubicBezTo>
                  <a:cubicBezTo>
                    <a:pt x="52" y="172"/>
                    <a:pt x="49" y="142"/>
                    <a:pt x="38" y="117"/>
                  </a:cubicBezTo>
                  <a:cubicBezTo>
                    <a:pt x="30" y="97"/>
                    <a:pt x="15" y="79"/>
                    <a:pt x="0" y="61"/>
                  </a:cubicBezTo>
                  <a:close/>
                </a:path>
              </a:pathLst>
            </a:custGeom>
            <a:solidFill>
              <a:srgbClr val="568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7" name="Freeform 286"/>
            <p:cNvSpPr/>
            <p:nvPr/>
          </p:nvSpPr>
          <p:spPr bwMode="auto">
            <a:xfrm>
              <a:off x="6526213" y="5178425"/>
              <a:ext cx="33338" cy="34925"/>
            </a:xfrm>
            <a:custGeom>
              <a:avLst/>
              <a:gdLst>
                <a:gd name="T0" fmla="*/ 0 w 9"/>
                <a:gd name="T1" fmla="*/ 5 h 9"/>
                <a:gd name="T2" fmla="*/ 5 w 9"/>
                <a:gd name="T3" fmla="*/ 9 h 9"/>
                <a:gd name="T4" fmla="*/ 9 w 9"/>
                <a:gd name="T5" fmla="*/ 4 h 9"/>
                <a:gd name="T6" fmla="*/ 4 w 9"/>
                <a:gd name="T7" fmla="*/ 0 h 9"/>
                <a:gd name="T8" fmla="*/ 0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1" y="8"/>
                    <a:pt x="3" y="9"/>
                    <a:pt x="5" y="9"/>
                  </a:cubicBezTo>
                  <a:cubicBezTo>
                    <a:pt x="8" y="8"/>
                    <a:pt x="9" y="6"/>
                    <a:pt x="9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1" y="1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8" name="Freeform 287"/>
            <p:cNvSpPr/>
            <p:nvPr/>
          </p:nvSpPr>
          <p:spPr bwMode="auto">
            <a:xfrm>
              <a:off x="6281738" y="5316538"/>
              <a:ext cx="38100" cy="38100"/>
            </a:xfrm>
            <a:custGeom>
              <a:avLst/>
              <a:gdLst>
                <a:gd name="T0" fmla="*/ 0 w 10"/>
                <a:gd name="T1" fmla="*/ 6 h 10"/>
                <a:gd name="T2" fmla="*/ 6 w 10"/>
                <a:gd name="T3" fmla="*/ 9 h 10"/>
                <a:gd name="T4" fmla="*/ 9 w 10"/>
                <a:gd name="T5" fmla="*/ 4 h 10"/>
                <a:gd name="T6" fmla="*/ 4 w 10"/>
                <a:gd name="T7" fmla="*/ 0 h 10"/>
                <a:gd name="T8" fmla="*/ 0 w 10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0" y="6"/>
                  </a:moveTo>
                  <a:cubicBezTo>
                    <a:pt x="1" y="8"/>
                    <a:pt x="3" y="10"/>
                    <a:pt x="6" y="9"/>
                  </a:cubicBezTo>
                  <a:cubicBezTo>
                    <a:pt x="8" y="9"/>
                    <a:pt x="10" y="6"/>
                    <a:pt x="9" y="4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1" y="1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9" name="Freeform 288"/>
            <p:cNvSpPr/>
            <p:nvPr/>
          </p:nvSpPr>
          <p:spPr bwMode="auto">
            <a:xfrm>
              <a:off x="6323013" y="5243513"/>
              <a:ext cx="211138" cy="195263"/>
            </a:xfrm>
            <a:custGeom>
              <a:avLst/>
              <a:gdLst>
                <a:gd name="T0" fmla="*/ 41 w 55"/>
                <a:gd name="T1" fmla="*/ 47 h 51"/>
                <a:gd name="T2" fmla="*/ 19 w 55"/>
                <a:gd name="T3" fmla="*/ 3 h 51"/>
                <a:gd name="T4" fmla="*/ 41 w 55"/>
                <a:gd name="T5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51">
                  <a:moveTo>
                    <a:pt x="41" y="47"/>
                  </a:moveTo>
                  <a:cubicBezTo>
                    <a:pt x="29" y="51"/>
                    <a:pt x="0" y="0"/>
                    <a:pt x="19" y="3"/>
                  </a:cubicBezTo>
                  <a:cubicBezTo>
                    <a:pt x="28" y="5"/>
                    <a:pt x="55" y="43"/>
                    <a:pt x="41" y="47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0" name="Freeform 289"/>
            <p:cNvSpPr/>
            <p:nvPr/>
          </p:nvSpPr>
          <p:spPr bwMode="auto">
            <a:xfrm>
              <a:off x="6559551" y="5148263"/>
              <a:ext cx="179388" cy="152400"/>
            </a:xfrm>
            <a:custGeom>
              <a:avLst/>
              <a:gdLst>
                <a:gd name="T0" fmla="*/ 17 w 47"/>
                <a:gd name="T1" fmla="*/ 34 h 40"/>
                <a:gd name="T2" fmla="*/ 43 w 47"/>
                <a:gd name="T3" fmla="*/ 14 h 40"/>
                <a:gd name="T4" fmla="*/ 17 w 47"/>
                <a:gd name="T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0">
                  <a:moveTo>
                    <a:pt x="17" y="34"/>
                  </a:moveTo>
                  <a:cubicBezTo>
                    <a:pt x="26" y="40"/>
                    <a:pt x="47" y="25"/>
                    <a:pt x="43" y="14"/>
                  </a:cubicBezTo>
                  <a:cubicBezTo>
                    <a:pt x="39" y="0"/>
                    <a:pt x="0" y="24"/>
                    <a:pt x="17" y="34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1" name="Freeform 290"/>
            <p:cNvSpPr/>
            <p:nvPr/>
          </p:nvSpPr>
          <p:spPr bwMode="auto">
            <a:xfrm>
              <a:off x="6254751" y="5349875"/>
              <a:ext cx="179388" cy="153988"/>
            </a:xfrm>
            <a:custGeom>
              <a:avLst/>
              <a:gdLst>
                <a:gd name="T0" fmla="*/ 17 w 47"/>
                <a:gd name="T1" fmla="*/ 34 h 40"/>
                <a:gd name="T2" fmla="*/ 43 w 47"/>
                <a:gd name="T3" fmla="*/ 14 h 40"/>
                <a:gd name="T4" fmla="*/ 17 w 47"/>
                <a:gd name="T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0">
                  <a:moveTo>
                    <a:pt x="17" y="34"/>
                  </a:moveTo>
                  <a:cubicBezTo>
                    <a:pt x="26" y="40"/>
                    <a:pt x="47" y="25"/>
                    <a:pt x="43" y="14"/>
                  </a:cubicBezTo>
                  <a:cubicBezTo>
                    <a:pt x="39" y="0"/>
                    <a:pt x="0" y="24"/>
                    <a:pt x="17" y="34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2" name="Freeform 291"/>
            <p:cNvSpPr/>
            <p:nvPr/>
          </p:nvSpPr>
          <p:spPr bwMode="auto">
            <a:xfrm>
              <a:off x="6365876" y="5248275"/>
              <a:ext cx="315913" cy="293688"/>
            </a:xfrm>
            <a:custGeom>
              <a:avLst/>
              <a:gdLst>
                <a:gd name="T0" fmla="*/ 71 w 83"/>
                <a:gd name="T1" fmla="*/ 2 h 77"/>
                <a:gd name="T2" fmla="*/ 77 w 83"/>
                <a:gd name="T3" fmla="*/ 36 h 77"/>
                <a:gd name="T4" fmla="*/ 58 w 83"/>
                <a:gd name="T5" fmla="*/ 59 h 77"/>
                <a:gd name="T6" fmla="*/ 3 w 83"/>
                <a:gd name="T7" fmla="*/ 42 h 77"/>
                <a:gd name="T8" fmla="*/ 0 w 83"/>
                <a:gd name="T9" fmla="*/ 45 h 77"/>
                <a:gd name="T10" fmla="*/ 60 w 83"/>
                <a:gd name="T11" fmla="*/ 63 h 77"/>
                <a:gd name="T12" fmla="*/ 81 w 83"/>
                <a:gd name="T13" fmla="*/ 37 h 77"/>
                <a:gd name="T14" fmla="*/ 74 w 83"/>
                <a:gd name="T15" fmla="*/ 0 h 77"/>
                <a:gd name="T16" fmla="*/ 71 w 83"/>
                <a:gd name="T17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7">
                  <a:moveTo>
                    <a:pt x="71" y="2"/>
                  </a:moveTo>
                  <a:cubicBezTo>
                    <a:pt x="76" y="9"/>
                    <a:pt x="79" y="27"/>
                    <a:pt x="77" y="36"/>
                  </a:cubicBezTo>
                  <a:cubicBezTo>
                    <a:pt x="74" y="49"/>
                    <a:pt x="64" y="56"/>
                    <a:pt x="58" y="59"/>
                  </a:cubicBezTo>
                  <a:cubicBezTo>
                    <a:pt x="34" y="72"/>
                    <a:pt x="17" y="58"/>
                    <a:pt x="3" y="4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4" y="61"/>
                    <a:pt x="33" y="77"/>
                    <a:pt x="60" y="63"/>
                  </a:cubicBezTo>
                  <a:cubicBezTo>
                    <a:pt x="67" y="59"/>
                    <a:pt x="78" y="51"/>
                    <a:pt x="81" y="37"/>
                  </a:cubicBezTo>
                  <a:cubicBezTo>
                    <a:pt x="83" y="27"/>
                    <a:pt x="80" y="8"/>
                    <a:pt x="74" y="0"/>
                  </a:cubicBezTo>
                  <a:lnTo>
                    <a:pt x="71" y="2"/>
                  </a:ln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3" name="Freeform 292"/>
            <p:cNvSpPr/>
            <p:nvPr/>
          </p:nvSpPr>
          <p:spPr bwMode="auto">
            <a:xfrm>
              <a:off x="6842126" y="5526088"/>
              <a:ext cx="127000" cy="125413"/>
            </a:xfrm>
            <a:custGeom>
              <a:avLst/>
              <a:gdLst>
                <a:gd name="T0" fmla="*/ 2 w 33"/>
                <a:gd name="T1" fmla="*/ 19 h 33"/>
                <a:gd name="T2" fmla="*/ 20 w 33"/>
                <a:gd name="T3" fmla="*/ 31 h 33"/>
                <a:gd name="T4" fmla="*/ 32 w 33"/>
                <a:gd name="T5" fmla="*/ 13 h 33"/>
                <a:gd name="T6" fmla="*/ 14 w 33"/>
                <a:gd name="T7" fmla="*/ 1 h 33"/>
                <a:gd name="T8" fmla="*/ 2 w 33"/>
                <a:gd name="T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" y="19"/>
                  </a:moveTo>
                  <a:cubicBezTo>
                    <a:pt x="4" y="28"/>
                    <a:pt x="12" y="33"/>
                    <a:pt x="20" y="31"/>
                  </a:cubicBezTo>
                  <a:cubicBezTo>
                    <a:pt x="28" y="29"/>
                    <a:pt x="33" y="21"/>
                    <a:pt x="32" y="13"/>
                  </a:cubicBezTo>
                  <a:cubicBezTo>
                    <a:pt x="30" y="5"/>
                    <a:pt x="22" y="0"/>
                    <a:pt x="14" y="1"/>
                  </a:cubicBezTo>
                  <a:cubicBezTo>
                    <a:pt x="5" y="3"/>
                    <a:pt x="0" y="11"/>
                    <a:pt x="2" y="19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4" name="Freeform 293"/>
            <p:cNvSpPr/>
            <p:nvPr/>
          </p:nvSpPr>
          <p:spPr bwMode="auto">
            <a:xfrm>
              <a:off x="6526213" y="5594350"/>
              <a:ext cx="114300" cy="84138"/>
            </a:xfrm>
            <a:custGeom>
              <a:avLst/>
              <a:gdLst>
                <a:gd name="T0" fmla="*/ 28 w 30"/>
                <a:gd name="T1" fmla="*/ 0 h 22"/>
                <a:gd name="T2" fmla="*/ 29 w 30"/>
                <a:gd name="T3" fmla="*/ 3 h 22"/>
                <a:gd name="T4" fmla="*/ 18 w 30"/>
                <a:gd name="T5" fmla="*/ 20 h 22"/>
                <a:gd name="T6" fmla="*/ 1 w 30"/>
                <a:gd name="T7" fmla="*/ 9 h 22"/>
                <a:gd name="T8" fmla="*/ 0 w 30"/>
                <a:gd name="T9" fmla="*/ 4 h 22"/>
                <a:gd name="T10" fmla="*/ 28 w 3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2">
                  <a:moveTo>
                    <a:pt x="28" y="0"/>
                  </a:moveTo>
                  <a:cubicBezTo>
                    <a:pt x="28" y="1"/>
                    <a:pt x="29" y="2"/>
                    <a:pt x="29" y="3"/>
                  </a:cubicBezTo>
                  <a:cubicBezTo>
                    <a:pt x="30" y="11"/>
                    <a:pt x="25" y="18"/>
                    <a:pt x="18" y="20"/>
                  </a:cubicBezTo>
                  <a:cubicBezTo>
                    <a:pt x="10" y="22"/>
                    <a:pt x="2" y="17"/>
                    <a:pt x="1" y="9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10" y="4"/>
                    <a:pt x="19" y="2"/>
                    <a:pt x="28" y="0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5" name="Freeform 294"/>
            <p:cNvSpPr/>
            <p:nvPr/>
          </p:nvSpPr>
          <p:spPr bwMode="auto">
            <a:xfrm>
              <a:off x="6526213" y="5770563"/>
              <a:ext cx="84138" cy="98425"/>
            </a:xfrm>
            <a:custGeom>
              <a:avLst/>
              <a:gdLst>
                <a:gd name="T0" fmla="*/ 7 w 22"/>
                <a:gd name="T1" fmla="*/ 2 h 26"/>
                <a:gd name="T2" fmla="*/ 21 w 22"/>
                <a:gd name="T3" fmla="*/ 11 h 26"/>
                <a:gd name="T4" fmla="*/ 12 w 22"/>
                <a:gd name="T5" fmla="*/ 25 h 26"/>
                <a:gd name="T6" fmla="*/ 9 w 22"/>
                <a:gd name="T7" fmla="*/ 26 h 26"/>
                <a:gd name="T8" fmla="*/ 0 w 22"/>
                <a:gd name="T9" fmla="*/ 5 h 26"/>
                <a:gd name="T10" fmla="*/ 7 w 22"/>
                <a:gd name="T11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6">
                  <a:moveTo>
                    <a:pt x="7" y="2"/>
                  </a:moveTo>
                  <a:cubicBezTo>
                    <a:pt x="13" y="0"/>
                    <a:pt x="19" y="4"/>
                    <a:pt x="21" y="11"/>
                  </a:cubicBezTo>
                  <a:cubicBezTo>
                    <a:pt x="22" y="18"/>
                    <a:pt x="18" y="24"/>
                    <a:pt x="12" y="25"/>
                  </a:cubicBezTo>
                  <a:cubicBezTo>
                    <a:pt x="11" y="25"/>
                    <a:pt x="10" y="26"/>
                    <a:pt x="9" y="26"/>
                  </a:cubicBezTo>
                  <a:cubicBezTo>
                    <a:pt x="7" y="18"/>
                    <a:pt x="4" y="12"/>
                    <a:pt x="0" y="5"/>
                  </a:cubicBezTo>
                  <a:cubicBezTo>
                    <a:pt x="2" y="3"/>
                    <a:pt x="4" y="2"/>
                    <a:pt x="7" y="2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6" name="Freeform 295"/>
            <p:cNvSpPr/>
            <p:nvPr/>
          </p:nvSpPr>
          <p:spPr bwMode="auto">
            <a:xfrm>
              <a:off x="6789738" y="5946775"/>
              <a:ext cx="130175" cy="133350"/>
            </a:xfrm>
            <a:custGeom>
              <a:avLst/>
              <a:gdLst>
                <a:gd name="T0" fmla="*/ 2 w 34"/>
                <a:gd name="T1" fmla="*/ 21 h 35"/>
                <a:gd name="T2" fmla="*/ 20 w 34"/>
                <a:gd name="T3" fmla="*/ 33 h 35"/>
                <a:gd name="T4" fmla="*/ 33 w 34"/>
                <a:gd name="T5" fmla="*/ 14 h 35"/>
                <a:gd name="T6" fmla="*/ 14 w 34"/>
                <a:gd name="T7" fmla="*/ 2 h 35"/>
                <a:gd name="T8" fmla="*/ 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2" y="21"/>
                  </a:moveTo>
                  <a:cubicBezTo>
                    <a:pt x="3" y="29"/>
                    <a:pt x="12" y="35"/>
                    <a:pt x="20" y="33"/>
                  </a:cubicBezTo>
                  <a:cubicBezTo>
                    <a:pt x="29" y="31"/>
                    <a:pt x="34" y="23"/>
                    <a:pt x="33" y="14"/>
                  </a:cubicBezTo>
                  <a:cubicBezTo>
                    <a:pt x="31" y="6"/>
                    <a:pt x="22" y="0"/>
                    <a:pt x="14" y="2"/>
                  </a:cubicBezTo>
                  <a:cubicBezTo>
                    <a:pt x="5" y="4"/>
                    <a:pt x="0" y="12"/>
                    <a:pt x="2" y="21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7" name="Freeform 296"/>
            <p:cNvSpPr/>
            <p:nvPr/>
          </p:nvSpPr>
          <p:spPr bwMode="auto">
            <a:xfrm>
              <a:off x="6708776" y="5778500"/>
              <a:ext cx="92075" cy="87313"/>
            </a:xfrm>
            <a:custGeom>
              <a:avLst/>
              <a:gdLst>
                <a:gd name="T0" fmla="*/ 2 w 24"/>
                <a:gd name="T1" fmla="*/ 13 h 23"/>
                <a:gd name="T2" fmla="*/ 14 w 24"/>
                <a:gd name="T3" fmla="*/ 22 h 23"/>
                <a:gd name="T4" fmla="*/ 22 w 24"/>
                <a:gd name="T5" fmla="*/ 9 h 23"/>
                <a:gd name="T6" fmla="*/ 10 w 24"/>
                <a:gd name="T7" fmla="*/ 1 h 23"/>
                <a:gd name="T8" fmla="*/ 2 w 24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" y="13"/>
                  </a:moveTo>
                  <a:cubicBezTo>
                    <a:pt x="3" y="19"/>
                    <a:pt x="9" y="23"/>
                    <a:pt x="14" y="22"/>
                  </a:cubicBezTo>
                  <a:cubicBezTo>
                    <a:pt x="20" y="20"/>
                    <a:pt x="24" y="15"/>
                    <a:pt x="22" y="9"/>
                  </a:cubicBezTo>
                  <a:cubicBezTo>
                    <a:pt x="21" y="3"/>
                    <a:pt x="16" y="0"/>
                    <a:pt x="10" y="1"/>
                  </a:cubicBezTo>
                  <a:cubicBezTo>
                    <a:pt x="4" y="2"/>
                    <a:pt x="0" y="8"/>
                    <a:pt x="2" y="13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8" name="Freeform 297"/>
            <p:cNvSpPr/>
            <p:nvPr/>
          </p:nvSpPr>
          <p:spPr bwMode="auto">
            <a:xfrm>
              <a:off x="6583363" y="6132513"/>
              <a:ext cx="38100" cy="69850"/>
            </a:xfrm>
            <a:custGeom>
              <a:avLst/>
              <a:gdLst>
                <a:gd name="T0" fmla="*/ 9 w 10"/>
                <a:gd name="T1" fmla="*/ 7 h 18"/>
                <a:gd name="T2" fmla="*/ 2 w 10"/>
                <a:gd name="T3" fmla="*/ 18 h 18"/>
                <a:gd name="T4" fmla="*/ 1 w 10"/>
                <a:gd name="T5" fmla="*/ 18 h 18"/>
                <a:gd name="T6" fmla="*/ 0 w 10"/>
                <a:gd name="T7" fmla="*/ 0 h 18"/>
                <a:gd name="T8" fmla="*/ 9 w 10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8">
                  <a:moveTo>
                    <a:pt x="9" y="7"/>
                  </a:moveTo>
                  <a:cubicBezTo>
                    <a:pt x="10" y="12"/>
                    <a:pt x="7" y="17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0" y="12"/>
                    <a:pt x="0" y="6"/>
                    <a:pt x="0" y="0"/>
                  </a:cubicBezTo>
                  <a:cubicBezTo>
                    <a:pt x="4" y="0"/>
                    <a:pt x="8" y="3"/>
                    <a:pt x="9" y="7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9" name="Freeform 298"/>
            <p:cNvSpPr/>
            <p:nvPr/>
          </p:nvSpPr>
          <p:spPr bwMode="auto">
            <a:xfrm>
              <a:off x="6958013" y="5919788"/>
              <a:ext cx="41275" cy="71438"/>
            </a:xfrm>
            <a:custGeom>
              <a:avLst/>
              <a:gdLst>
                <a:gd name="T0" fmla="*/ 1 w 11"/>
                <a:gd name="T1" fmla="*/ 11 h 19"/>
                <a:gd name="T2" fmla="*/ 8 w 11"/>
                <a:gd name="T3" fmla="*/ 1 h 19"/>
                <a:gd name="T4" fmla="*/ 11 w 11"/>
                <a:gd name="T5" fmla="*/ 0 h 19"/>
                <a:gd name="T6" fmla="*/ 11 w 11"/>
                <a:gd name="T7" fmla="*/ 18 h 19"/>
                <a:gd name="T8" fmla="*/ 1 w 11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9">
                  <a:moveTo>
                    <a:pt x="1" y="11"/>
                  </a:moveTo>
                  <a:cubicBezTo>
                    <a:pt x="0" y="6"/>
                    <a:pt x="3" y="2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6"/>
                    <a:pt x="11" y="12"/>
                    <a:pt x="11" y="18"/>
                  </a:cubicBezTo>
                  <a:cubicBezTo>
                    <a:pt x="7" y="19"/>
                    <a:pt x="2" y="16"/>
                    <a:pt x="1" y="11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0" name="Freeform 299"/>
            <p:cNvSpPr/>
            <p:nvPr/>
          </p:nvSpPr>
          <p:spPr bwMode="auto">
            <a:xfrm>
              <a:off x="6735763" y="5575300"/>
              <a:ext cx="49213" cy="50800"/>
            </a:xfrm>
            <a:custGeom>
              <a:avLst/>
              <a:gdLst>
                <a:gd name="T0" fmla="*/ 0 w 13"/>
                <a:gd name="T1" fmla="*/ 8 h 13"/>
                <a:gd name="T2" fmla="*/ 7 w 13"/>
                <a:gd name="T3" fmla="*/ 12 h 13"/>
                <a:gd name="T4" fmla="*/ 12 w 13"/>
                <a:gd name="T5" fmla="*/ 5 h 13"/>
                <a:gd name="T6" fmla="*/ 5 w 13"/>
                <a:gd name="T7" fmla="*/ 0 h 13"/>
                <a:gd name="T8" fmla="*/ 0 w 13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cubicBezTo>
                    <a:pt x="1" y="11"/>
                    <a:pt x="4" y="13"/>
                    <a:pt x="7" y="12"/>
                  </a:cubicBezTo>
                  <a:cubicBezTo>
                    <a:pt x="11" y="11"/>
                    <a:pt x="13" y="8"/>
                    <a:pt x="12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2" y="1"/>
                    <a:pt x="0" y="4"/>
                    <a:pt x="0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1" name="Freeform 300"/>
            <p:cNvSpPr/>
            <p:nvPr/>
          </p:nvSpPr>
          <p:spPr bwMode="auto">
            <a:xfrm>
              <a:off x="6434138" y="5629275"/>
              <a:ext cx="46038" cy="49213"/>
            </a:xfrm>
            <a:custGeom>
              <a:avLst/>
              <a:gdLst>
                <a:gd name="T0" fmla="*/ 4 w 12"/>
                <a:gd name="T1" fmla="*/ 1 h 13"/>
                <a:gd name="T2" fmla="*/ 11 w 12"/>
                <a:gd name="T3" fmla="*/ 6 h 13"/>
                <a:gd name="T4" fmla="*/ 7 w 12"/>
                <a:gd name="T5" fmla="*/ 13 h 13"/>
                <a:gd name="T6" fmla="*/ 0 w 12"/>
                <a:gd name="T7" fmla="*/ 4 h 13"/>
                <a:gd name="T8" fmla="*/ 4 w 12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4" y="1"/>
                  </a:moveTo>
                  <a:cubicBezTo>
                    <a:pt x="8" y="0"/>
                    <a:pt x="11" y="2"/>
                    <a:pt x="11" y="6"/>
                  </a:cubicBezTo>
                  <a:cubicBezTo>
                    <a:pt x="12" y="9"/>
                    <a:pt x="10" y="12"/>
                    <a:pt x="7" y="13"/>
                  </a:cubicBezTo>
                  <a:cubicBezTo>
                    <a:pt x="5" y="10"/>
                    <a:pt x="2" y="7"/>
                    <a:pt x="0" y="4"/>
                  </a:cubicBezTo>
                  <a:cubicBezTo>
                    <a:pt x="1" y="2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2" name="Freeform 301"/>
            <p:cNvSpPr/>
            <p:nvPr/>
          </p:nvSpPr>
          <p:spPr bwMode="auto">
            <a:xfrm>
              <a:off x="6881813" y="5400675"/>
              <a:ext cx="44450" cy="46038"/>
            </a:xfrm>
            <a:custGeom>
              <a:avLst/>
              <a:gdLst>
                <a:gd name="T0" fmla="*/ 6 w 12"/>
                <a:gd name="T1" fmla="*/ 0 h 12"/>
                <a:gd name="T2" fmla="*/ 11 w 12"/>
                <a:gd name="T3" fmla="*/ 4 h 12"/>
                <a:gd name="T4" fmla="*/ 7 w 12"/>
                <a:gd name="T5" fmla="*/ 12 h 12"/>
                <a:gd name="T6" fmla="*/ 0 w 12"/>
                <a:gd name="T7" fmla="*/ 8 h 12"/>
                <a:gd name="T8" fmla="*/ 6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9" y="0"/>
                    <a:pt x="11" y="2"/>
                    <a:pt x="11" y="4"/>
                  </a:cubicBez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2" y="5"/>
                    <a:pt x="4" y="3"/>
                    <a:pt x="6" y="0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3" name="Freeform 302"/>
            <p:cNvSpPr/>
            <p:nvPr/>
          </p:nvSpPr>
          <p:spPr bwMode="auto">
            <a:xfrm>
              <a:off x="6605588" y="5991225"/>
              <a:ext cx="50800" cy="50800"/>
            </a:xfrm>
            <a:custGeom>
              <a:avLst/>
              <a:gdLst>
                <a:gd name="T0" fmla="*/ 1 w 13"/>
                <a:gd name="T1" fmla="*/ 8 h 13"/>
                <a:gd name="T2" fmla="*/ 8 w 13"/>
                <a:gd name="T3" fmla="*/ 12 h 13"/>
                <a:gd name="T4" fmla="*/ 12 w 13"/>
                <a:gd name="T5" fmla="*/ 5 h 13"/>
                <a:gd name="T6" fmla="*/ 5 w 13"/>
                <a:gd name="T7" fmla="*/ 1 h 13"/>
                <a:gd name="T8" fmla="*/ 1 w 13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8"/>
                  </a:moveTo>
                  <a:cubicBezTo>
                    <a:pt x="1" y="11"/>
                    <a:pt x="5" y="13"/>
                    <a:pt x="8" y="12"/>
                  </a:cubicBezTo>
                  <a:cubicBezTo>
                    <a:pt x="11" y="12"/>
                    <a:pt x="13" y="8"/>
                    <a:pt x="12" y="5"/>
                  </a:cubicBezTo>
                  <a:cubicBezTo>
                    <a:pt x="12" y="2"/>
                    <a:pt x="9" y="0"/>
                    <a:pt x="5" y="1"/>
                  </a:cubicBezTo>
                  <a:cubicBezTo>
                    <a:pt x="2" y="1"/>
                    <a:pt x="0" y="4"/>
                    <a:pt x="1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4" name="Freeform 303"/>
            <p:cNvSpPr/>
            <p:nvPr/>
          </p:nvSpPr>
          <p:spPr bwMode="auto">
            <a:xfrm>
              <a:off x="6900863" y="5748338"/>
              <a:ext cx="49213" cy="49213"/>
            </a:xfrm>
            <a:custGeom>
              <a:avLst/>
              <a:gdLst>
                <a:gd name="T0" fmla="*/ 1 w 13"/>
                <a:gd name="T1" fmla="*/ 8 h 13"/>
                <a:gd name="T2" fmla="*/ 8 w 13"/>
                <a:gd name="T3" fmla="*/ 13 h 13"/>
                <a:gd name="T4" fmla="*/ 13 w 13"/>
                <a:gd name="T5" fmla="*/ 5 h 13"/>
                <a:gd name="T6" fmla="*/ 6 w 13"/>
                <a:gd name="T7" fmla="*/ 1 h 13"/>
                <a:gd name="T8" fmla="*/ 1 w 13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8"/>
                  </a:moveTo>
                  <a:cubicBezTo>
                    <a:pt x="2" y="11"/>
                    <a:pt x="5" y="13"/>
                    <a:pt x="8" y="13"/>
                  </a:cubicBezTo>
                  <a:cubicBezTo>
                    <a:pt x="11" y="12"/>
                    <a:pt x="13" y="9"/>
                    <a:pt x="13" y="5"/>
                  </a:cubicBezTo>
                  <a:cubicBezTo>
                    <a:pt x="12" y="2"/>
                    <a:pt x="9" y="0"/>
                    <a:pt x="6" y="1"/>
                  </a:cubicBezTo>
                  <a:cubicBezTo>
                    <a:pt x="2" y="1"/>
                    <a:pt x="0" y="5"/>
                    <a:pt x="1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5" name="Freeform 304"/>
            <p:cNvSpPr/>
            <p:nvPr/>
          </p:nvSpPr>
          <p:spPr bwMode="auto">
            <a:xfrm>
              <a:off x="6648451" y="6254750"/>
              <a:ext cx="41275" cy="49213"/>
            </a:xfrm>
            <a:custGeom>
              <a:avLst/>
              <a:gdLst>
                <a:gd name="T0" fmla="*/ 8 w 11"/>
                <a:gd name="T1" fmla="*/ 12 h 13"/>
                <a:gd name="T2" fmla="*/ 1 w 11"/>
                <a:gd name="T3" fmla="*/ 7 h 13"/>
                <a:gd name="T4" fmla="*/ 6 w 11"/>
                <a:gd name="T5" fmla="*/ 0 h 13"/>
                <a:gd name="T6" fmla="*/ 11 w 11"/>
                <a:gd name="T7" fmla="*/ 2 h 13"/>
                <a:gd name="T8" fmla="*/ 10 w 11"/>
                <a:gd name="T9" fmla="*/ 11 h 13"/>
                <a:gd name="T10" fmla="*/ 8 w 11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8" y="12"/>
                  </a:moveTo>
                  <a:cubicBezTo>
                    <a:pt x="5" y="13"/>
                    <a:pt x="2" y="11"/>
                    <a:pt x="1" y="7"/>
                  </a:cubicBezTo>
                  <a:cubicBezTo>
                    <a:pt x="0" y="4"/>
                    <a:pt x="2" y="1"/>
                    <a:pt x="6" y="0"/>
                  </a:cubicBezTo>
                  <a:cubicBezTo>
                    <a:pt x="8" y="0"/>
                    <a:pt x="9" y="0"/>
                    <a:pt x="11" y="2"/>
                  </a:cubicBezTo>
                  <a:cubicBezTo>
                    <a:pt x="11" y="5"/>
                    <a:pt x="10" y="8"/>
                    <a:pt x="10" y="11"/>
                  </a:cubicBezTo>
                  <a:cubicBezTo>
                    <a:pt x="10" y="12"/>
                    <a:pt x="9" y="12"/>
                    <a:pt x="8" y="12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6" name="Freeform 305"/>
            <p:cNvSpPr/>
            <p:nvPr/>
          </p:nvSpPr>
          <p:spPr bwMode="auto">
            <a:xfrm>
              <a:off x="6896101" y="6121400"/>
              <a:ext cx="53975" cy="49213"/>
            </a:xfrm>
            <a:custGeom>
              <a:avLst/>
              <a:gdLst>
                <a:gd name="T0" fmla="*/ 1 w 14"/>
                <a:gd name="T1" fmla="*/ 8 h 13"/>
                <a:gd name="T2" fmla="*/ 8 w 14"/>
                <a:gd name="T3" fmla="*/ 13 h 13"/>
                <a:gd name="T4" fmla="*/ 13 w 14"/>
                <a:gd name="T5" fmla="*/ 6 h 13"/>
                <a:gd name="T6" fmla="*/ 6 w 14"/>
                <a:gd name="T7" fmla="*/ 1 h 13"/>
                <a:gd name="T8" fmla="*/ 1 w 14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8"/>
                  </a:moveTo>
                  <a:cubicBezTo>
                    <a:pt x="2" y="11"/>
                    <a:pt x="5" y="13"/>
                    <a:pt x="8" y="13"/>
                  </a:cubicBezTo>
                  <a:cubicBezTo>
                    <a:pt x="11" y="12"/>
                    <a:pt x="14" y="9"/>
                    <a:pt x="13" y="6"/>
                  </a:cubicBezTo>
                  <a:cubicBezTo>
                    <a:pt x="12" y="2"/>
                    <a:pt x="9" y="0"/>
                    <a:pt x="6" y="1"/>
                  </a:cubicBezTo>
                  <a:cubicBezTo>
                    <a:pt x="2" y="2"/>
                    <a:pt x="0" y="5"/>
                    <a:pt x="1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7" name="Freeform 306"/>
            <p:cNvSpPr/>
            <p:nvPr/>
          </p:nvSpPr>
          <p:spPr bwMode="auto">
            <a:xfrm>
              <a:off x="7126288" y="5740400"/>
              <a:ext cx="396875" cy="103188"/>
            </a:xfrm>
            <a:custGeom>
              <a:avLst/>
              <a:gdLst>
                <a:gd name="T0" fmla="*/ 0 w 104"/>
                <a:gd name="T1" fmla="*/ 0 h 27"/>
                <a:gd name="T2" fmla="*/ 3 w 104"/>
                <a:gd name="T3" fmla="*/ 20 h 27"/>
                <a:gd name="T4" fmla="*/ 102 w 104"/>
                <a:gd name="T5" fmla="*/ 23 h 27"/>
                <a:gd name="T6" fmla="*/ 104 w 104"/>
                <a:gd name="T7" fmla="*/ 5 h 27"/>
                <a:gd name="T8" fmla="*/ 0 w 10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7">
                  <a:moveTo>
                    <a:pt x="0" y="0"/>
                  </a:moveTo>
                  <a:cubicBezTo>
                    <a:pt x="1" y="7"/>
                    <a:pt x="2" y="13"/>
                    <a:pt x="3" y="20"/>
                  </a:cubicBezTo>
                  <a:cubicBezTo>
                    <a:pt x="35" y="27"/>
                    <a:pt x="68" y="27"/>
                    <a:pt x="102" y="23"/>
                  </a:cubicBezTo>
                  <a:cubicBezTo>
                    <a:pt x="102" y="17"/>
                    <a:pt x="103" y="11"/>
                    <a:pt x="104" y="5"/>
                  </a:cubicBezTo>
                  <a:cubicBezTo>
                    <a:pt x="69" y="6"/>
                    <a:pt x="34" y="4"/>
                    <a:pt x="0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8" name="Freeform 307"/>
            <p:cNvSpPr/>
            <p:nvPr/>
          </p:nvSpPr>
          <p:spPr bwMode="auto">
            <a:xfrm>
              <a:off x="7110413" y="5588000"/>
              <a:ext cx="439738" cy="117475"/>
            </a:xfrm>
            <a:custGeom>
              <a:avLst/>
              <a:gdLst>
                <a:gd name="T0" fmla="*/ 0 w 115"/>
                <a:gd name="T1" fmla="*/ 0 h 31"/>
                <a:gd name="T2" fmla="*/ 1 w 115"/>
                <a:gd name="T3" fmla="*/ 18 h 31"/>
                <a:gd name="T4" fmla="*/ 111 w 115"/>
                <a:gd name="T5" fmla="*/ 30 h 31"/>
                <a:gd name="T6" fmla="*/ 115 w 115"/>
                <a:gd name="T7" fmla="*/ 14 h 31"/>
                <a:gd name="T8" fmla="*/ 0 w 11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31">
                  <a:moveTo>
                    <a:pt x="0" y="0"/>
                  </a:moveTo>
                  <a:cubicBezTo>
                    <a:pt x="0" y="6"/>
                    <a:pt x="0" y="12"/>
                    <a:pt x="1" y="18"/>
                  </a:cubicBezTo>
                  <a:cubicBezTo>
                    <a:pt x="37" y="26"/>
                    <a:pt x="74" y="31"/>
                    <a:pt x="111" y="30"/>
                  </a:cubicBezTo>
                  <a:cubicBezTo>
                    <a:pt x="112" y="25"/>
                    <a:pt x="114" y="19"/>
                    <a:pt x="115" y="14"/>
                  </a:cubicBezTo>
                  <a:cubicBezTo>
                    <a:pt x="77" y="14"/>
                    <a:pt x="38" y="8"/>
                    <a:pt x="0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9" name="Freeform 308"/>
            <p:cNvSpPr/>
            <p:nvPr/>
          </p:nvSpPr>
          <p:spPr bwMode="auto">
            <a:xfrm>
              <a:off x="7102476" y="5365750"/>
              <a:ext cx="542925" cy="141288"/>
            </a:xfrm>
            <a:custGeom>
              <a:avLst/>
              <a:gdLst>
                <a:gd name="T0" fmla="*/ 0 w 142"/>
                <a:gd name="T1" fmla="*/ 15 h 37"/>
                <a:gd name="T2" fmla="*/ 133 w 142"/>
                <a:gd name="T3" fmla="*/ 36 h 37"/>
                <a:gd name="T4" fmla="*/ 139 w 142"/>
                <a:gd name="T5" fmla="*/ 25 h 37"/>
                <a:gd name="T6" fmla="*/ 142 w 142"/>
                <a:gd name="T7" fmla="*/ 20 h 37"/>
                <a:gd name="T8" fmla="*/ 1 w 142"/>
                <a:gd name="T9" fmla="*/ 0 h 37"/>
                <a:gd name="T10" fmla="*/ 0 w 142"/>
                <a:gd name="T11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37">
                  <a:moveTo>
                    <a:pt x="0" y="15"/>
                  </a:moveTo>
                  <a:cubicBezTo>
                    <a:pt x="41" y="32"/>
                    <a:pt x="87" y="37"/>
                    <a:pt x="133" y="36"/>
                  </a:cubicBezTo>
                  <a:cubicBezTo>
                    <a:pt x="135" y="33"/>
                    <a:pt x="137" y="29"/>
                    <a:pt x="139" y="25"/>
                  </a:cubicBezTo>
                  <a:cubicBezTo>
                    <a:pt x="140" y="24"/>
                    <a:pt x="141" y="22"/>
                    <a:pt x="142" y="20"/>
                  </a:cubicBezTo>
                  <a:cubicBezTo>
                    <a:pt x="95" y="16"/>
                    <a:pt x="48" y="8"/>
                    <a:pt x="1" y="0"/>
                  </a:cubicBezTo>
                  <a:cubicBezTo>
                    <a:pt x="1" y="5"/>
                    <a:pt x="0" y="10"/>
                    <a:pt x="0" y="15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0" name="Freeform 309"/>
            <p:cNvSpPr/>
            <p:nvPr/>
          </p:nvSpPr>
          <p:spPr bwMode="auto">
            <a:xfrm>
              <a:off x="7107238" y="5273675"/>
              <a:ext cx="571500" cy="168275"/>
            </a:xfrm>
            <a:custGeom>
              <a:avLst/>
              <a:gdLst>
                <a:gd name="T0" fmla="*/ 0 w 150"/>
                <a:gd name="T1" fmla="*/ 24 h 44"/>
                <a:gd name="T2" fmla="*/ 141 w 150"/>
                <a:gd name="T3" fmla="*/ 44 h 44"/>
                <a:gd name="T4" fmla="*/ 150 w 150"/>
                <a:gd name="T5" fmla="*/ 27 h 44"/>
                <a:gd name="T6" fmla="*/ 3 w 150"/>
                <a:gd name="T7" fmla="*/ 0 h 44"/>
                <a:gd name="T8" fmla="*/ 0 w 150"/>
                <a:gd name="T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44">
                  <a:moveTo>
                    <a:pt x="0" y="24"/>
                  </a:moveTo>
                  <a:cubicBezTo>
                    <a:pt x="47" y="32"/>
                    <a:pt x="94" y="40"/>
                    <a:pt x="141" y="44"/>
                  </a:cubicBezTo>
                  <a:cubicBezTo>
                    <a:pt x="144" y="39"/>
                    <a:pt x="147" y="33"/>
                    <a:pt x="150" y="27"/>
                  </a:cubicBezTo>
                  <a:cubicBezTo>
                    <a:pt x="99" y="25"/>
                    <a:pt x="49" y="20"/>
                    <a:pt x="3" y="0"/>
                  </a:cubicBezTo>
                  <a:cubicBezTo>
                    <a:pt x="2" y="8"/>
                    <a:pt x="1" y="16"/>
                    <a:pt x="0" y="24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1" name="Freeform 310"/>
            <p:cNvSpPr/>
            <p:nvPr/>
          </p:nvSpPr>
          <p:spPr bwMode="auto">
            <a:xfrm>
              <a:off x="7137401" y="5126038"/>
              <a:ext cx="584200" cy="198438"/>
            </a:xfrm>
            <a:custGeom>
              <a:avLst/>
              <a:gdLst>
                <a:gd name="T0" fmla="*/ 3 w 153"/>
                <a:gd name="T1" fmla="*/ 12 h 52"/>
                <a:gd name="T2" fmla="*/ 0 w 153"/>
                <a:gd name="T3" fmla="*/ 20 h 52"/>
                <a:gd name="T4" fmla="*/ 147 w 153"/>
                <a:gd name="T5" fmla="*/ 52 h 52"/>
                <a:gd name="T6" fmla="*/ 152 w 153"/>
                <a:gd name="T7" fmla="*/ 36 h 52"/>
                <a:gd name="T8" fmla="*/ 153 w 153"/>
                <a:gd name="T9" fmla="*/ 34 h 52"/>
                <a:gd name="T10" fmla="*/ 8 w 153"/>
                <a:gd name="T11" fmla="*/ 0 h 52"/>
                <a:gd name="T12" fmla="*/ 3 w 153"/>
                <a:gd name="T13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52">
                  <a:moveTo>
                    <a:pt x="3" y="12"/>
                  </a:moveTo>
                  <a:cubicBezTo>
                    <a:pt x="2" y="14"/>
                    <a:pt x="1" y="17"/>
                    <a:pt x="0" y="20"/>
                  </a:cubicBezTo>
                  <a:cubicBezTo>
                    <a:pt x="46" y="41"/>
                    <a:pt x="96" y="49"/>
                    <a:pt x="147" y="52"/>
                  </a:cubicBezTo>
                  <a:cubicBezTo>
                    <a:pt x="149" y="47"/>
                    <a:pt x="151" y="42"/>
                    <a:pt x="152" y="36"/>
                  </a:cubicBezTo>
                  <a:cubicBezTo>
                    <a:pt x="153" y="35"/>
                    <a:pt x="153" y="34"/>
                    <a:pt x="153" y="34"/>
                  </a:cubicBezTo>
                  <a:cubicBezTo>
                    <a:pt x="102" y="31"/>
                    <a:pt x="52" y="23"/>
                    <a:pt x="8" y="0"/>
                  </a:cubicBezTo>
                  <a:cubicBezTo>
                    <a:pt x="6" y="4"/>
                    <a:pt x="4" y="8"/>
                    <a:pt x="3" y="12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2" name="Freeform 311"/>
            <p:cNvSpPr/>
            <p:nvPr/>
          </p:nvSpPr>
          <p:spPr bwMode="auto">
            <a:xfrm>
              <a:off x="7167563" y="5075238"/>
              <a:ext cx="561975" cy="179388"/>
            </a:xfrm>
            <a:custGeom>
              <a:avLst/>
              <a:gdLst>
                <a:gd name="T0" fmla="*/ 0 w 147"/>
                <a:gd name="T1" fmla="*/ 13 h 47"/>
                <a:gd name="T2" fmla="*/ 145 w 147"/>
                <a:gd name="T3" fmla="*/ 47 h 47"/>
                <a:gd name="T4" fmla="*/ 147 w 147"/>
                <a:gd name="T5" fmla="*/ 36 h 47"/>
                <a:gd name="T6" fmla="*/ 6 w 147"/>
                <a:gd name="T7" fmla="*/ 0 h 47"/>
                <a:gd name="T8" fmla="*/ 0 w 147"/>
                <a:gd name="T9" fmla="*/ 1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47">
                  <a:moveTo>
                    <a:pt x="0" y="13"/>
                  </a:moveTo>
                  <a:cubicBezTo>
                    <a:pt x="44" y="36"/>
                    <a:pt x="94" y="44"/>
                    <a:pt x="145" y="47"/>
                  </a:cubicBezTo>
                  <a:cubicBezTo>
                    <a:pt x="146" y="43"/>
                    <a:pt x="146" y="39"/>
                    <a:pt x="147" y="36"/>
                  </a:cubicBezTo>
                  <a:cubicBezTo>
                    <a:pt x="98" y="31"/>
                    <a:pt x="51" y="17"/>
                    <a:pt x="6" y="0"/>
                  </a:cubicBezTo>
                  <a:cubicBezTo>
                    <a:pt x="4" y="4"/>
                    <a:pt x="2" y="8"/>
                    <a:pt x="0" y="13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3" name="Freeform 312"/>
            <p:cNvSpPr/>
            <p:nvPr/>
          </p:nvSpPr>
          <p:spPr bwMode="auto">
            <a:xfrm>
              <a:off x="7292976" y="4911725"/>
              <a:ext cx="431800" cy="176213"/>
            </a:xfrm>
            <a:custGeom>
              <a:avLst/>
              <a:gdLst>
                <a:gd name="T0" fmla="*/ 0 w 113"/>
                <a:gd name="T1" fmla="*/ 12 h 46"/>
                <a:gd name="T2" fmla="*/ 113 w 113"/>
                <a:gd name="T3" fmla="*/ 46 h 46"/>
                <a:gd name="T4" fmla="*/ 106 w 113"/>
                <a:gd name="T5" fmla="*/ 28 h 46"/>
                <a:gd name="T6" fmla="*/ 20 w 113"/>
                <a:gd name="T7" fmla="*/ 0 h 46"/>
                <a:gd name="T8" fmla="*/ 0 w 113"/>
                <a:gd name="T9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">
                  <a:moveTo>
                    <a:pt x="0" y="12"/>
                  </a:moveTo>
                  <a:cubicBezTo>
                    <a:pt x="36" y="29"/>
                    <a:pt x="74" y="40"/>
                    <a:pt x="113" y="46"/>
                  </a:cubicBezTo>
                  <a:cubicBezTo>
                    <a:pt x="112" y="40"/>
                    <a:pt x="109" y="33"/>
                    <a:pt x="106" y="28"/>
                  </a:cubicBezTo>
                  <a:cubicBezTo>
                    <a:pt x="76" y="22"/>
                    <a:pt x="47" y="13"/>
                    <a:pt x="20" y="0"/>
                  </a:cubicBezTo>
                  <a:cubicBezTo>
                    <a:pt x="13" y="3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4" name="Freeform 313"/>
            <p:cNvSpPr/>
            <p:nvPr/>
          </p:nvSpPr>
          <p:spPr bwMode="auto">
            <a:xfrm>
              <a:off x="7370763" y="4876800"/>
              <a:ext cx="327025" cy="141288"/>
            </a:xfrm>
            <a:custGeom>
              <a:avLst/>
              <a:gdLst>
                <a:gd name="T0" fmla="*/ 55 w 86"/>
                <a:gd name="T1" fmla="*/ 9 h 37"/>
                <a:gd name="T2" fmla="*/ 0 w 86"/>
                <a:gd name="T3" fmla="*/ 9 h 37"/>
                <a:gd name="T4" fmla="*/ 86 w 86"/>
                <a:gd name="T5" fmla="*/ 37 h 37"/>
                <a:gd name="T6" fmla="*/ 55 w 86"/>
                <a:gd name="T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55" y="9"/>
                  </a:moveTo>
                  <a:cubicBezTo>
                    <a:pt x="35" y="0"/>
                    <a:pt x="16" y="1"/>
                    <a:pt x="0" y="9"/>
                  </a:cubicBezTo>
                  <a:cubicBezTo>
                    <a:pt x="27" y="22"/>
                    <a:pt x="56" y="31"/>
                    <a:pt x="86" y="37"/>
                  </a:cubicBezTo>
                  <a:cubicBezTo>
                    <a:pt x="80" y="25"/>
                    <a:pt x="70" y="16"/>
                    <a:pt x="55" y="9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5" name="Freeform 314"/>
            <p:cNvSpPr/>
            <p:nvPr/>
          </p:nvSpPr>
          <p:spPr bwMode="auto">
            <a:xfrm>
              <a:off x="7235826" y="4957763"/>
              <a:ext cx="496888" cy="182563"/>
            </a:xfrm>
            <a:custGeom>
              <a:avLst/>
              <a:gdLst>
                <a:gd name="T0" fmla="*/ 15 w 130"/>
                <a:gd name="T1" fmla="*/ 0 h 48"/>
                <a:gd name="T2" fmla="*/ 0 w 130"/>
                <a:gd name="T3" fmla="*/ 15 h 48"/>
                <a:gd name="T4" fmla="*/ 130 w 130"/>
                <a:gd name="T5" fmla="*/ 48 h 48"/>
                <a:gd name="T6" fmla="*/ 128 w 130"/>
                <a:gd name="T7" fmla="*/ 34 h 48"/>
                <a:gd name="T8" fmla="*/ 15 w 13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48">
                  <a:moveTo>
                    <a:pt x="15" y="0"/>
                  </a:moveTo>
                  <a:cubicBezTo>
                    <a:pt x="10" y="4"/>
                    <a:pt x="4" y="9"/>
                    <a:pt x="0" y="15"/>
                  </a:cubicBezTo>
                  <a:cubicBezTo>
                    <a:pt x="39" y="37"/>
                    <a:pt x="84" y="44"/>
                    <a:pt x="130" y="48"/>
                  </a:cubicBezTo>
                  <a:cubicBezTo>
                    <a:pt x="130" y="43"/>
                    <a:pt x="129" y="39"/>
                    <a:pt x="128" y="34"/>
                  </a:cubicBezTo>
                  <a:cubicBezTo>
                    <a:pt x="89" y="28"/>
                    <a:pt x="51" y="17"/>
                    <a:pt x="15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6" name="Freeform 315"/>
            <p:cNvSpPr/>
            <p:nvPr/>
          </p:nvSpPr>
          <p:spPr bwMode="auto">
            <a:xfrm>
              <a:off x="7189788" y="5014913"/>
              <a:ext cx="542925" cy="198438"/>
            </a:xfrm>
            <a:custGeom>
              <a:avLst/>
              <a:gdLst>
                <a:gd name="T0" fmla="*/ 12 w 142"/>
                <a:gd name="T1" fmla="*/ 0 h 52"/>
                <a:gd name="T2" fmla="*/ 0 w 142"/>
                <a:gd name="T3" fmla="*/ 16 h 52"/>
                <a:gd name="T4" fmla="*/ 141 w 142"/>
                <a:gd name="T5" fmla="*/ 52 h 52"/>
                <a:gd name="T6" fmla="*/ 142 w 142"/>
                <a:gd name="T7" fmla="*/ 33 h 52"/>
                <a:gd name="T8" fmla="*/ 12 w 14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52">
                  <a:moveTo>
                    <a:pt x="12" y="0"/>
                  </a:moveTo>
                  <a:cubicBezTo>
                    <a:pt x="8" y="5"/>
                    <a:pt x="4" y="10"/>
                    <a:pt x="0" y="16"/>
                  </a:cubicBezTo>
                  <a:cubicBezTo>
                    <a:pt x="45" y="33"/>
                    <a:pt x="92" y="47"/>
                    <a:pt x="141" y="52"/>
                  </a:cubicBezTo>
                  <a:cubicBezTo>
                    <a:pt x="142" y="45"/>
                    <a:pt x="142" y="39"/>
                    <a:pt x="142" y="33"/>
                  </a:cubicBezTo>
                  <a:cubicBezTo>
                    <a:pt x="96" y="29"/>
                    <a:pt x="51" y="22"/>
                    <a:pt x="12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7" name="Freeform 316"/>
            <p:cNvSpPr/>
            <p:nvPr/>
          </p:nvSpPr>
          <p:spPr bwMode="auto">
            <a:xfrm>
              <a:off x="7118351" y="5202238"/>
              <a:ext cx="579438" cy="174625"/>
            </a:xfrm>
            <a:custGeom>
              <a:avLst/>
              <a:gdLst>
                <a:gd name="T0" fmla="*/ 0 w 152"/>
                <a:gd name="T1" fmla="*/ 19 h 46"/>
                <a:gd name="T2" fmla="*/ 147 w 152"/>
                <a:gd name="T3" fmla="*/ 46 h 46"/>
                <a:gd name="T4" fmla="*/ 150 w 152"/>
                <a:gd name="T5" fmla="*/ 37 h 46"/>
                <a:gd name="T6" fmla="*/ 152 w 152"/>
                <a:gd name="T7" fmla="*/ 32 h 46"/>
                <a:gd name="T8" fmla="*/ 5 w 152"/>
                <a:gd name="T9" fmla="*/ 0 h 46"/>
                <a:gd name="T10" fmla="*/ 0 w 152"/>
                <a:gd name="T1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46">
                  <a:moveTo>
                    <a:pt x="0" y="19"/>
                  </a:moveTo>
                  <a:cubicBezTo>
                    <a:pt x="46" y="39"/>
                    <a:pt x="96" y="44"/>
                    <a:pt x="147" y="46"/>
                  </a:cubicBezTo>
                  <a:cubicBezTo>
                    <a:pt x="148" y="43"/>
                    <a:pt x="149" y="40"/>
                    <a:pt x="150" y="37"/>
                  </a:cubicBezTo>
                  <a:cubicBezTo>
                    <a:pt x="151" y="36"/>
                    <a:pt x="152" y="34"/>
                    <a:pt x="152" y="32"/>
                  </a:cubicBezTo>
                  <a:cubicBezTo>
                    <a:pt x="101" y="29"/>
                    <a:pt x="51" y="21"/>
                    <a:pt x="5" y="0"/>
                  </a:cubicBezTo>
                  <a:cubicBezTo>
                    <a:pt x="3" y="6"/>
                    <a:pt x="2" y="12"/>
                    <a:pt x="0" y="19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8" name="Freeform 317"/>
            <p:cNvSpPr/>
            <p:nvPr/>
          </p:nvSpPr>
          <p:spPr bwMode="auto">
            <a:xfrm>
              <a:off x="7102476" y="5422900"/>
              <a:ext cx="508000" cy="152400"/>
            </a:xfrm>
            <a:custGeom>
              <a:avLst/>
              <a:gdLst>
                <a:gd name="T0" fmla="*/ 0 w 133"/>
                <a:gd name="T1" fmla="*/ 0 h 40"/>
                <a:gd name="T2" fmla="*/ 0 w 133"/>
                <a:gd name="T3" fmla="*/ 3 h 40"/>
                <a:gd name="T4" fmla="*/ 1 w 133"/>
                <a:gd name="T5" fmla="*/ 24 h 40"/>
                <a:gd name="T6" fmla="*/ 1 w 133"/>
                <a:gd name="T7" fmla="*/ 24 h 40"/>
                <a:gd name="T8" fmla="*/ 125 w 133"/>
                <a:gd name="T9" fmla="*/ 37 h 40"/>
                <a:gd name="T10" fmla="*/ 133 w 133"/>
                <a:gd name="T11" fmla="*/ 21 h 40"/>
                <a:gd name="T12" fmla="*/ 0 w 1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40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0"/>
                    <a:pt x="0" y="17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3" y="36"/>
                    <a:pt x="84" y="40"/>
                    <a:pt x="125" y="37"/>
                  </a:cubicBezTo>
                  <a:cubicBezTo>
                    <a:pt x="127" y="32"/>
                    <a:pt x="130" y="26"/>
                    <a:pt x="133" y="21"/>
                  </a:cubicBezTo>
                  <a:cubicBezTo>
                    <a:pt x="87" y="22"/>
                    <a:pt x="41" y="17"/>
                    <a:pt x="0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9" name="Freeform 318"/>
            <p:cNvSpPr/>
            <p:nvPr/>
          </p:nvSpPr>
          <p:spPr bwMode="auto">
            <a:xfrm>
              <a:off x="7107238" y="5514975"/>
              <a:ext cx="473075" cy="125413"/>
            </a:xfrm>
            <a:custGeom>
              <a:avLst/>
              <a:gdLst>
                <a:gd name="T0" fmla="*/ 0 w 124"/>
                <a:gd name="T1" fmla="*/ 0 h 33"/>
                <a:gd name="T2" fmla="*/ 0 w 124"/>
                <a:gd name="T3" fmla="*/ 0 h 33"/>
                <a:gd name="T4" fmla="*/ 1 w 124"/>
                <a:gd name="T5" fmla="*/ 19 h 33"/>
                <a:gd name="T6" fmla="*/ 116 w 124"/>
                <a:gd name="T7" fmla="*/ 33 h 33"/>
                <a:gd name="T8" fmla="*/ 124 w 124"/>
                <a:gd name="T9" fmla="*/ 13 h 33"/>
                <a:gd name="T10" fmla="*/ 0 w 124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3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3"/>
                    <a:pt x="1" y="19"/>
                  </a:cubicBezTo>
                  <a:cubicBezTo>
                    <a:pt x="39" y="27"/>
                    <a:pt x="78" y="33"/>
                    <a:pt x="116" y="33"/>
                  </a:cubicBezTo>
                  <a:cubicBezTo>
                    <a:pt x="119" y="26"/>
                    <a:pt x="121" y="19"/>
                    <a:pt x="124" y="13"/>
                  </a:cubicBezTo>
                  <a:cubicBezTo>
                    <a:pt x="83" y="16"/>
                    <a:pt x="42" y="12"/>
                    <a:pt x="0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0" name="Freeform 319"/>
            <p:cNvSpPr/>
            <p:nvPr/>
          </p:nvSpPr>
          <p:spPr bwMode="auto">
            <a:xfrm>
              <a:off x="7113588" y="5656263"/>
              <a:ext cx="420688" cy="106363"/>
            </a:xfrm>
            <a:custGeom>
              <a:avLst/>
              <a:gdLst>
                <a:gd name="T0" fmla="*/ 0 w 110"/>
                <a:gd name="T1" fmla="*/ 0 h 28"/>
                <a:gd name="T2" fmla="*/ 3 w 110"/>
                <a:gd name="T3" fmla="*/ 22 h 28"/>
                <a:gd name="T4" fmla="*/ 107 w 110"/>
                <a:gd name="T5" fmla="*/ 27 h 28"/>
                <a:gd name="T6" fmla="*/ 110 w 110"/>
                <a:gd name="T7" fmla="*/ 12 h 28"/>
                <a:gd name="T8" fmla="*/ 0 w 11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28">
                  <a:moveTo>
                    <a:pt x="0" y="0"/>
                  </a:moveTo>
                  <a:cubicBezTo>
                    <a:pt x="1" y="8"/>
                    <a:pt x="2" y="15"/>
                    <a:pt x="3" y="22"/>
                  </a:cubicBezTo>
                  <a:cubicBezTo>
                    <a:pt x="37" y="26"/>
                    <a:pt x="72" y="28"/>
                    <a:pt x="107" y="27"/>
                  </a:cubicBezTo>
                  <a:cubicBezTo>
                    <a:pt x="108" y="22"/>
                    <a:pt x="109" y="17"/>
                    <a:pt x="110" y="12"/>
                  </a:cubicBezTo>
                  <a:cubicBezTo>
                    <a:pt x="73" y="13"/>
                    <a:pt x="36" y="8"/>
                    <a:pt x="0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1" name="Freeform 320"/>
            <p:cNvSpPr/>
            <p:nvPr/>
          </p:nvSpPr>
          <p:spPr bwMode="auto">
            <a:xfrm>
              <a:off x="7137401" y="5816600"/>
              <a:ext cx="377825" cy="71438"/>
            </a:xfrm>
            <a:custGeom>
              <a:avLst/>
              <a:gdLst>
                <a:gd name="T0" fmla="*/ 0 w 99"/>
                <a:gd name="T1" fmla="*/ 0 h 19"/>
                <a:gd name="T2" fmla="*/ 3 w 99"/>
                <a:gd name="T3" fmla="*/ 15 h 19"/>
                <a:gd name="T4" fmla="*/ 98 w 99"/>
                <a:gd name="T5" fmla="*/ 12 h 19"/>
                <a:gd name="T6" fmla="*/ 99 w 99"/>
                <a:gd name="T7" fmla="*/ 3 h 19"/>
                <a:gd name="T8" fmla="*/ 0 w 9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9">
                  <a:moveTo>
                    <a:pt x="0" y="0"/>
                  </a:moveTo>
                  <a:cubicBezTo>
                    <a:pt x="1" y="5"/>
                    <a:pt x="2" y="10"/>
                    <a:pt x="3" y="15"/>
                  </a:cubicBezTo>
                  <a:cubicBezTo>
                    <a:pt x="35" y="19"/>
                    <a:pt x="67" y="17"/>
                    <a:pt x="98" y="12"/>
                  </a:cubicBezTo>
                  <a:cubicBezTo>
                    <a:pt x="98" y="9"/>
                    <a:pt x="98" y="6"/>
                    <a:pt x="99" y="3"/>
                  </a:cubicBezTo>
                  <a:cubicBezTo>
                    <a:pt x="65" y="7"/>
                    <a:pt x="32" y="7"/>
                    <a:pt x="0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2" name="Freeform 321"/>
            <p:cNvSpPr/>
            <p:nvPr/>
          </p:nvSpPr>
          <p:spPr bwMode="auto">
            <a:xfrm>
              <a:off x="7148513" y="5862638"/>
              <a:ext cx="366713" cy="263525"/>
            </a:xfrm>
            <a:custGeom>
              <a:avLst/>
              <a:gdLst>
                <a:gd name="T0" fmla="*/ 95 w 96"/>
                <a:gd name="T1" fmla="*/ 0 h 69"/>
                <a:gd name="T2" fmla="*/ 0 w 96"/>
                <a:gd name="T3" fmla="*/ 3 h 69"/>
                <a:gd name="T4" fmla="*/ 1 w 96"/>
                <a:gd name="T5" fmla="*/ 7 h 69"/>
                <a:gd name="T6" fmla="*/ 25 w 96"/>
                <a:gd name="T7" fmla="*/ 65 h 69"/>
                <a:gd name="T8" fmla="*/ 37 w 96"/>
                <a:gd name="T9" fmla="*/ 17 h 69"/>
                <a:gd name="T10" fmla="*/ 69 w 96"/>
                <a:gd name="T11" fmla="*/ 17 h 69"/>
                <a:gd name="T12" fmla="*/ 78 w 96"/>
                <a:gd name="T13" fmla="*/ 44 h 69"/>
                <a:gd name="T14" fmla="*/ 95 w 96"/>
                <a:gd name="T15" fmla="*/ 24 h 69"/>
                <a:gd name="T16" fmla="*/ 95 w 96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69">
                  <a:moveTo>
                    <a:pt x="95" y="0"/>
                  </a:moveTo>
                  <a:cubicBezTo>
                    <a:pt x="64" y="5"/>
                    <a:pt x="32" y="7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4" y="20"/>
                    <a:pt x="7" y="64"/>
                    <a:pt x="25" y="65"/>
                  </a:cubicBezTo>
                  <a:cubicBezTo>
                    <a:pt x="37" y="52"/>
                    <a:pt x="29" y="32"/>
                    <a:pt x="37" y="17"/>
                  </a:cubicBezTo>
                  <a:cubicBezTo>
                    <a:pt x="43" y="7"/>
                    <a:pt x="62" y="6"/>
                    <a:pt x="69" y="17"/>
                  </a:cubicBezTo>
                  <a:cubicBezTo>
                    <a:pt x="74" y="25"/>
                    <a:pt x="73" y="35"/>
                    <a:pt x="78" y="44"/>
                  </a:cubicBezTo>
                  <a:cubicBezTo>
                    <a:pt x="94" y="69"/>
                    <a:pt x="96" y="39"/>
                    <a:pt x="95" y="24"/>
                  </a:cubicBezTo>
                  <a:cubicBezTo>
                    <a:pt x="95" y="16"/>
                    <a:pt x="95" y="8"/>
                    <a:pt x="95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3" name="Freeform 322"/>
            <p:cNvSpPr/>
            <p:nvPr/>
          </p:nvSpPr>
          <p:spPr bwMode="auto">
            <a:xfrm>
              <a:off x="6515101" y="5915025"/>
              <a:ext cx="1176338" cy="973138"/>
            </a:xfrm>
            <a:custGeom>
              <a:avLst/>
              <a:gdLst>
                <a:gd name="T0" fmla="*/ 0 w 308"/>
                <a:gd name="T1" fmla="*/ 58 h 255"/>
                <a:gd name="T2" fmla="*/ 73 w 308"/>
                <a:gd name="T3" fmla="*/ 230 h 255"/>
                <a:gd name="T4" fmla="*/ 206 w 308"/>
                <a:gd name="T5" fmla="*/ 238 h 255"/>
                <a:gd name="T6" fmla="*/ 301 w 308"/>
                <a:gd name="T7" fmla="*/ 181 h 255"/>
                <a:gd name="T8" fmla="*/ 276 w 308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255">
                  <a:moveTo>
                    <a:pt x="0" y="58"/>
                  </a:moveTo>
                  <a:cubicBezTo>
                    <a:pt x="0" y="58"/>
                    <a:pt x="56" y="217"/>
                    <a:pt x="73" y="230"/>
                  </a:cubicBezTo>
                  <a:cubicBezTo>
                    <a:pt x="91" y="242"/>
                    <a:pt x="143" y="255"/>
                    <a:pt x="206" y="238"/>
                  </a:cubicBezTo>
                  <a:cubicBezTo>
                    <a:pt x="270" y="221"/>
                    <a:pt x="294" y="200"/>
                    <a:pt x="301" y="181"/>
                  </a:cubicBezTo>
                  <a:cubicBezTo>
                    <a:pt x="308" y="163"/>
                    <a:pt x="276" y="0"/>
                    <a:pt x="276" y="0"/>
                  </a:cubicBezTo>
                </a:path>
              </a:pathLst>
            </a:custGeom>
            <a:solidFill>
              <a:srgbClr val="B36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4" name="Freeform 323"/>
            <p:cNvSpPr/>
            <p:nvPr/>
          </p:nvSpPr>
          <p:spPr bwMode="auto">
            <a:xfrm>
              <a:off x="6392863" y="5640388"/>
              <a:ext cx="1260475" cy="625475"/>
            </a:xfrm>
            <a:custGeom>
              <a:avLst/>
              <a:gdLst>
                <a:gd name="T0" fmla="*/ 330 w 330"/>
                <a:gd name="T1" fmla="*/ 81 h 164"/>
                <a:gd name="T2" fmla="*/ 321 w 330"/>
                <a:gd name="T3" fmla="*/ 47 h 164"/>
                <a:gd name="T4" fmla="*/ 312 w 330"/>
                <a:gd name="T5" fmla="*/ 21 h 164"/>
                <a:gd name="T6" fmla="*/ 303 w 330"/>
                <a:gd name="T7" fmla="*/ 0 h 164"/>
                <a:gd name="T8" fmla="*/ 256 w 330"/>
                <a:gd name="T9" fmla="*/ 38 h 164"/>
                <a:gd name="T10" fmla="*/ 188 w 330"/>
                <a:gd name="T11" fmla="*/ 59 h 164"/>
                <a:gd name="T12" fmla="*/ 98 w 330"/>
                <a:gd name="T13" fmla="*/ 77 h 164"/>
                <a:gd name="T14" fmla="*/ 47 w 330"/>
                <a:gd name="T15" fmla="*/ 81 h 164"/>
                <a:gd name="T16" fmla="*/ 23 w 330"/>
                <a:gd name="T17" fmla="*/ 81 h 164"/>
                <a:gd name="T18" fmla="*/ 1 w 330"/>
                <a:gd name="T19" fmla="*/ 76 h 164"/>
                <a:gd name="T20" fmla="*/ 0 w 330"/>
                <a:gd name="T21" fmla="*/ 73 h 164"/>
                <a:gd name="T22" fmla="*/ 11 w 330"/>
                <a:gd name="T23" fmla="*/ 120 h 164"/>
                <a:gd name="T24" fmla="*/ 30 w 330"/>
                <a:gd name="T25" fmla="*/ 154 h 164"/>
                <a:gd name="T26" fmla="*/ 182 w 330"/>
                <a:gd name="T27" fmla="*/ 150 h 164"/>
                <a:gd name="T28" fmla="*/ 330 w 330"/>
                <a:gd name="T29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" h="164">
                  <a:moveTo>
                    <a:pt x="330" y="81"/>
                  </a:moveTo>
                  <a:cubicBezTo>
                    <a:pt x="327" y="70"/>
                    <a:pt x="324" y="59"/>
                    <a:pt x="321" y="47"/>
                  </a:cubicBezTo>
                  <a:cubicBezTo>
                    <a:pt x="318" y="38"/>
                    <a:pt x="315" y="30"/>
                    <a:pt x="312" y="21"/>
                  </a:cubicBezTo>
                  <a:cubicBezTo>
                    <a:pt x="311" y="18"/>
                    <a:pt x="302" y="2"/>
                    <a:pt x="303" y="0"/>
                  </a:cubicBezTo>
                  <a:cubicBezTo>
                    <a:pt x="294" y="20"/>
                    <a:pt x="275" y="29"/>
                    <a:pt x="256" y="38"/>
                  </a:cubicBezTo>
                  <a:cubicBezTo>
                    <a:pt x="235" y="47"/>
                    <a:pt x="211" y="54"/>
                    <a:pt x="188" y="59"/>
                  </a:cubicBezTo>
                  <a:cubicBezTo>
                    <a:pt x="158" y="66"/>
                    <a:pt x="128" y="72"/>
                    <a:pt x="98" y="77"/>
                  </a:cubicBezTo>
                  <a:cubicBezTo>
                    <a:pt x="82" y="80"/>
                    <a:pt x="64" y="81"/>
                    <a:pt x="47" y="81"/>
                  </a:cubicBezTo>
                  <a:cubicBezTo>
                    <a:pt x="40" y="81"/>
                    <a:pt x="31" y="82"/>
                    <a:pt x="23" y="81"/>
                  </a:cubicBezTo>
                  <a:cubicBezTo>
                    <a:pt x="16" y="80"/>
                    <a:pt x="8" y="77"/>
                    <a:pt x="1" y="76"/>
                  </a:cubicBezTo>
                  <a:cubicBezTo>
                    <a:pt x="1" y="75"/>
                    <a:pt x="0" y="74"/>
                    <a:pt x="0" y="73"/>
                  </a:cubicBezTo>
                  <a:cubicBezTo>
                    <a:pt x="0" y="88"/>
                    <a:pt x="7" y="105"/>
                    <a:pt x="11" y="120"/>
                  </a:cubicBezTo>
                  <a:cubicBezTo>
                    <a:pt x="14" y="129"/>
                    <a:pt x="19" y="150"/>
                    <a:pt x="30" y="154"/>
                  </a:cubicBezTo>
                  <a:cubicBezTo>
                    <a:pt x="46" y="160"/>
                    <a:pt x="113" y="164"/>
                    <a:pt x="182" y="150"/>
                  </a:cubicBezTo>
                  <a:cubicBezTo>
                    <a:pt x="251" y="136"/>
                    <a:pt x="326" y="101"/>
                    <a:pt x="330" y="81"/>
                  </a:cubicBezTo>
                  <a:close/>
                </a:path>
              </a:pathLst>
            </a:custGeom>
            <a:solidFill>
              <a:srgbClr val="CF8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5" name="Freeform 324"/>
            <p:cNvSpPr/>
            <p:nvPr/>
          </p:nvSpPr>
          <p:spPr bwMode="auto">
            <a:xfrm>
              <a:off x="7327901" y="4992688"/>
              <a:ext cx="374650" cy="487363"/>
            </a:xfrm>
            <a:custGeom>
              <a:avLst/>
              <a:gdLst>
                <a:gd name="T0" fmla="*/ 2 w 98"/>
                <a:gd name="T1" fmla="*/ 60 h 128"/>
                <a:gd name="T2" fmla="*/ 10 w 98"/>
                <a:gd name="T3" fmla="*/ 106 h 128"/>
                <a:gd name="T4" fmla="*/ 47 w 98"/>
                <a:gd name="T5" fmla="*/ 126 h 128"/>
                <a:gd name="T6" fmla="*/ 79 w 98"/>
                <a:gd name="T7" fmla="*/ 101 h 128"/>
                <a:gd name="T8" fmla="*/ 95 w 98"/>
                <a:gd name="T9" fmla="*/ 61 h 128"/>
                <a:gd name="T10" fmla="*/ 63 w 98"/>
                <a:gd name="T11" fmla="*/ 7 h 128"/>
                <a:gd name="T12" fmla="*/ 2 w 98"/>
                <a:gd name="T13" fmla="*/ 6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28">
                  <a:moveTo>
                    <a:pt x="2" y="60"/>
                  </a:moveTo>
                  <a:cubicBezTo>
                    <a:pt x="0" y="76"/>
                    <a:pt x="2" y="94"/>
                    <a:pt x="10" y="106"/>
                  </a:cubicBezTo>
                  <a:cubicBezTo>
                    <a:pt x="19" y="118"/>
                    <a:pt x="32" y="128"/>
                    <a:pt x="47" y="126"/>
                  </a:cubicBezTo>
                  <a:cubicBezTo>
                    <a:pt x="61" y="125"/>
                    <a:pt x="72" y="114"/>
                    <a:pt x="79" y="101"/>
                  </a:cubicBezTo>
                  <a:cubicBezTo>
                    <a:pt x="86" y="90"/>
                    <a:pt x="94" y="73"/>
                    <a:pt x="95" y="61"/>
                  </a:cubicBezTo>
                  <a:cubicBezTo>
                    <a:pt x="98" y="37"/>
                    <a:pt x="87" y="12"/>
                    <a:pt x="63" y="7"/>
                  </a:cubicBezTo>
                  <a:cubicBezTo>
                    <a:pt x="31" y="0"/>
                    <a:pt x="8" y="29"/>
                    <a:pt x="2" y="60"/>
                  </a:cubicBezTo>
                  <a:close/>
                </a:path>
              </a:pathLst>
            </a:custGeom>
            <a:solidFill>
              <a:srgbClr val="F5E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6" name="Freeform 325"/>
            <p:cNvSpPr/>
            <p:nvPr/>
          </p:nvSpPr>
          <p:spPr bwMode="auto">
            <a:xfrm>
              <a:off x="7439026" y="5140325"/>
              <a:ext cx="38100" cy="46038"/>
            </a:xfrm>
            <a:custGeom>
              <a:avLst/>
              <a:gdLst>
                <a:gd name="T0" fmla="*/ 5 w 10"/>
                <a:gd name="T1" fmla="*/ 11 h 12"/>
                <a:gd name="T2" fmla="*/ 3 w 10"/>
                <a:gd name="T3" fmla="*/ 4 h 12"/>
                <a:gd name="T4" fmla="*/ 5 w 10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5" y="11"/>
                  </a:moveTo>
                  <a:cubicBezTo>
                    <a:pt x="10" y="10"/>
                    <a:pt x="8" y="0"/>
                    <a:pt x="3" y="4"/>
                  </a:cubicBezTo>
                  <a:cubicBezTo>
                    <a:pt x="0" y="6"/>
                    <a:pt x="0" y="12"/>
                    <a:pt x="5" y="11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7" name="Freeform 326"/>
            <p:cNvSpPr/>
            <p:nvPr/>
          </p:nvSpPr>
          <p:spPr bwMode="auto">
            <a:xfrm>
              <a:off x="7653338" y="5232400"/>
              <a:ext cx="38100" cy="49213"/>
            </a:xfrm>
            <a:custGeom>
              <a:avLst/>
              <a:gdLst>
                <a:gd name="T0" fmla="*/ 4 w 10"/>
                <a:gd name="T1" fmla="*/ 12 h 13"/>
                <a:gd name="T2" fmla="*/ 3 w 10"/>
                <a:gd name="T3" fmla="*/ 4 h 13"/>
                <a:gd name="T4" fmla="*/ 4 w 10"/>
                <a:gd name="T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4" y="12"/>
                  </a:moveTo>
                  <a:cubicBezTo>
                    <a:pt x="10" y="10"/>
                    <a:pt x="8" y="0"/>
                    <a:pt x="3" y="4"/>
                  </a:cubicBezTo>
                  <a:cubicBezTo>
                    <a:pt x="0" y="6"/>
                    <a:pt x="0" y="13"/>
                    <a:pt x="4" y="12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8" name="Freeform 327"/>
            <p:cNvSpPr/>
            <p:nvPr/>
          </p:nvSpPr>
          <p:spPr bwMode="auto">
            <a:xfrm>
              <a:off x="7534276" y="5145088"/>
              <a:ext cx="87313" cy="147638"/>
            </a:xfrm>
            <a:custGeom>
              <a:avLst/>
              <a:gdLst>
                <a:gd name="T0" fmla="*/ 2 w 23"/>
                <a:gd name="T1" fmla="*/ 26 h 39"/>
                <a:gd name="T2" fmla="*/ 13 w 23"/>
                <a:gd name="T3" fmla="*/ 37 h 39"/>
                <a:gd name="T4" fmla="*/ 22 w 23"/>
                <a:gd name="T5" fmla="*/ 13 h 39"/>
                <a:gd name="T6" fmla="*/ 2 w 23"/>
                <a:gd name="T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" y="26"/>
                  </a:moveTo>
                  <a:cubicBezTo>
                    <a:pt x="0" y="31"/>
                    <a:pt x="5" y="39"/>
                    <a:pt x="13" y="37"/>
                  </a:cubicBezTo>
                  <a:cubicBezTo>
                    <a:pt x="19" y="34"/>
                    <a:pt x="23" y="19"/>
                    <a:pt x="22" y="13"/>
                  </a:cubicBezTo>
                  <a:cubicBezTo>
                    <a:pt x="19" y="0"/>
                    <a:pt x="5" y="19"/>
                    <a:pt x="2" y="26"/>
                  </a:cubicBezTo>
                  <a:close/>
                </a:path>
              </a:pathLst>
            </a:custGeom>
            <a:solidFill>
              <a:srgbClr val="658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9" name="Freeform 328"/>
            <p:cNvSpPr/>
            <p:nvPr/>
          </p:nvSpPr>
          <p:spPr bwMode="auto">
            <a:xfrm>
              <a:off x="7427913" y="5229225"/>
              <a:ext cx="190500" cy="147638"/>
            </a:xfrm>
            <a:custGeom>
              <a:avLst/>
              <a:gdLst>
                <a:gd name="T0" fmla="*/ 0 w 50"/>
                <a:gd name="T1" fmla="*/ 0 h 39"/>
                <a:gd name="T2" fmla="*/ 16 w 50"/>
                <a:gd name="T3" fmla="*/ 35 h 39"/>
                <a:gd name="T4" fmla="*/ 41 w 50"/>
                <a:gd name="T5" fmla="*/ 35 h 39"/>
                <a:gd name="T6" fmla="*/ 50 w 50"/>
                <a:gd name="T7" fmla="*/ 23 h 39"/>
                <a:gd name="T8" fmla="*/ 48 w 50"/>
                <a:gd name="T9" fmla="*/ 23 h 39"/>
                <a:gd name="T10" fmla="*/ 40 w 50"/>
                <a:gd name="T11" fmla="*/ 33 h 39"/>
                <a:gd name="T12" fmla="*/ 17 w 50"/>
                <a:gd name="T13" fmla="*/ 33 h 39"/>
                <a:gd name="T14" fmla="*/ 2 w 50"/>
                <a:gd name="T15" fmla="*/ 0 h 39"/>
                <a:gd name="T16" fmla="*/ 0 w 50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9">
                  <a:moveTo>
                    <a:pt x="0" y="0"/>
                  </a:moveTo>
                  <a:cubicBezTo>
                    <a:pt x="0" y="15"/>
                    <a:pt x="2" y="27"/>
                    <a:pt x="16" y="35"/>
                  </a:cubicBezTo>
                  <a:cubicBezTo>
                    <a:pt x="23" y="39"/>
                    <a:pt x="33" y="39"/>
                    <a:pt x="41" y="35"/>
                  </a:cubicBezTo>
                  <a:cubicBezTo>
                    <a:pt x="46" y="33"/>
                    <a:pt x="49" y="28"/>
                    <a:pt x="50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29"/>
                    <a:pt x="43" y="32"/>
                    <a:pt x="40" y="33"/>
                  </a:cubicBezTo>
                  <a:cubicBezTo>
                    <a:pt x="33" y="37"/>
                    <a:pt x="23" y="36"/>
                    <a:pt x="17" y="33"/>
                  </a:cubicBezTo>
                  <a:cubicBezTo>
                    <a:pt x="3" y="26"/>
                    <a:pt x="2" y="15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0" name="Freeform 329"/>
            <p:cNvSpPr/>
            <p:nvPr/>
          </p:nvSpPr>
          <p:spPr bwMode="auto">
            <a:xfrm>
              <a:off x="6407151" y="6224588"/>
              <a:ext cx="603250" cy="519113"/>
            </a:xfrm>
            <a:custGeom>
              <a:avLst/>
              <a:gdLst>
                <a:gd name="T0" fmla="*/ 8 w 158"/>
                <a:gd name="T1" fmla="*/ 101 h 136"/>
                <a:gd name="T2" fmla="*/ 104 w 158"/>
                <a:gd name="T3" fmla="*/ 116 h 136"/>
                <a:gd name="T4" fmla="*/ 71 w 158"/>
                <a:gd name="T5" fmla="*/ 10 h 136"/>
                <a:gd name="T6" fmla="*/ 13 w 158"/>
                <a:gd name="T7" fmla="*/ 25 h 136"/>
                <a:gd name="T8" fmla="*/ 8 w 158"/>
                <a:gd name="T9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36">
                  <a:moveTo>
                    <a:pt x="8" y="101"/>
                  </a:moveTo>
                  <a:cubicBezTo>
                    <a:pt x="22" y="136"/>
                    <a:pt x="77" y="132"/>
                    <a:pt x="104" y="116"/>
                  </a:cubicBezTo>
                  <a:cubicBezTo>
                    <a:pt x="158" y="86"/>
                    <a:pt x="112" y="27"/>
                    <a:pt x="71" y="10"/>
                  </a:cubicBezTo>
                  <a:cubicBezTo>
                    <a:pt x="49" y="1"/>
                    <a:pt x="24" y="0"/>
                    <a:pt x="13" y="25"/>
                  </a:cubicBezTo>
                  <a:cubicBezTo>
                    <a:pt x="3" y="46"/>
                    <a:pt x="0" y="79"/>
                    <a:pt x="8" y="101"/>
                  </a:cubicBezTo>
                  <a:close/>
                </a:path>
              </a:pathLst>
            </a:custGeom>
            <a:solidFill>
              <a:srgbClr val="B3C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1" name="Freeform 330"/>
            <p:cNvSpPr/>
            <p:nvPr/>
          </p:nvSpPr>
          <p:spPr bwMode="auto">
            <a:xfrm>
              <a:off x="6235701" y="6110288"/>
              <a:ext cx="301625" cy="236538"/>
            </a:xfrm>
            <a:custGeom>
              <a:avLst/>
              <a:gdLst>
                <a:gd name="T0" fmla="*/ 78 w 79"/>
                <a:gd name="T1" fmla="*/ 41 h 62"/>
                <a:gd name="T2" fmla="*/ 53 w 79"/>
                <a:gd name="T3" fmla="*/ 11 h 62"/>
                <a:gd name="T4" fmla="*/ 0 w 79"/>
                <a:gd name="T5" fmla="*/ 0 h 62"/>
                <a:gd name="T6" fmla="*/ 7 w 79"/>
                <a:gd name="T7" fmla="*/ 22 h 62"/>
                <a:gd name="T8" fmla="*/ 6 w 79"/>
                <a:gd name="T9" fmla="*/ 33 h 62"/>
                <a:gd name="T10" fmla="*/ 5 w 79"/>
                <a:gd name="T11" fmla="*/ 47 h 62"/>
                <a:gd name="T12" fmla="*/ 3 w 79"/>
                <a:gd name="T13" fmla="*/ 62 h 62"/>
                <a:gd name="T14" fmla="*/ 34 w 79"/>
                <a:gd name="T15" fmla="*/ 50 h 62"/>
                <a:gd name="T16" fmla="*/ 66 w 79"/>
                <a:gd name="T1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62">
                  <a:moveTo>
                    <a:pt x="78" y="41"/>
                  </a:moveTo>
                  <a:cubicBezTo>
                    <a:pt x="79" y="33"/>
                    <a:pt x="61" y="16"/>
                    <a:pt x="53" y="11"/>
                  </a:cubicBezTo>
                  <a:cubicBezTo>
                    <a:pt x="38" y="1"/>
                    <a:pt x="17" y="1"/>
                    <a:pt x="0" y="0"/>
                  </a:cubicBezTo>
                  <a:cubicBezTo>
                    <a:pt x="0" y="8"/>
                    <a:pt x="6" y="15"/>
                    <a:pt x="7" y="22"/>
                  </a:cubicBezTo>
                  <a:cubicBezTo>
                    <a:pt x="8" y="26"/>
                    <a:pt x="6" y="29"/>
                    <a:pt x="6" y="33"/>
                  </a:cubicBezTo>
                  <a:cubicBezTo>
                    <a:pt x="5" y="37"/>
                    <a:pt x="6" y="42"/>
                    <a:pt x="5" y="47"/>
                  </a:cubicBezTo>
                  <a:cubicBezTo>
                    <a:pt x="5" y="52"/>
                    <a:pt x="3" y="57"/>
                    <a:pt x="3" y="62"/>
                  </a:cubicBezTo>
                  <a:cubicBezTo>
                    <a:pt x="12" y="57"/>
                    <a:pt x="23" y="53"/>
                    <a:pt x="34" y="50"/>
                  </a:cubicBezTo>
                  <a:cubicBezTo>
                    <a:pt x="45" y="46"/>
                    <a:pt x="53" y="45"/>
                    <a:pt x="66" y="45"/>
                  </a:cubicBezTo>
                </a:path>
              </a:pathLst>
            </a:custGeom>
            <a:solidFill>
              <a:srgbClr val="B3C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2" name="Freeform 331"/>
            <p:cNvSpPr/>
            <p:nvPr/>
          </p:nvSpPr>
          <p:spPr bwMode="auto">
            <a:xfrm>
              <a:off x="6186488" y="6105525"/>
              <a:ext cx="98425" cy="238125"/>
            </a:xfrm>
            <a:custGeom>
              <a:avLst/>
              <a:gdLst>
                <a:gd name="T0" fmla="*/ 14 w 26"/>
                <a:gd name="T1" fmla="*/ 2 h 62"/>
                <a:gd name="T2" fmla="*/ 16 w 26"/>
                <a:gd name="T3" fmla="*/ 62 h 62"/>
                <a:gd name="T4" fmla="*/ 16 w 26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62">
                  <a:moveTo>
                    <a:pt x="14" y="2"/>
                  </a:moveTo>
                  <a:cubicBezTo>
                    <a:pt x="26" y="16"/>
                    <a:pt x="25" y="46"/>
                    <a:pt x="16" y="62"/>
                  </a:cubicBezTo>
                  <a:cubicBezTo>
                    <a:pt x="0" y="55"/>
                    <a:pt x="4" y="9"/>
                    <a:pt x="16" y="0"/>
                  </a:cubicBezTo>
                </a:path>
              </a:pathLst>
            </a:custGeom>
            <a:solidFill>
              <a:srgbClr val="A0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3" name="Freeform 332"/>
            <p:cNvSpPr/>
            <p:nvPr/>
          </p:nvSpPr>
          <p:spPr bwMode="auto">
            <a:xfrm>
              <a:off x="6418263" y="6197600"/>
              <a:ext cx="157163" cy="141288"/>
            </a:xfrm>
            <a:custGeom>
              <a:avLst/>
              <a:gdLst>
                <a:gd name="T0" fmla="*/ 6 w 41"/>
                <a:gd name="T1" fmla="*/ 24 h 37"/>
                <a:gd name="T2" fmla="*/ 27 w 41"/>
                <a:gd name="T3" fmla="*/ 0 h 37"/>
                <a:gd name="T4" fmla="*/ 36 w 41"/>
                <a:gd name="T5" fmla="*/ 0 h 37"/>
                <a:gd name="T6" fmla="*/ 26 w 41"/>
                <a:gd name="T7" fmla="*/ 28 h 37"/>
                <a:gd name="T8" fmla="*/ 8 w 41"/>
                <a:gd name="T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7">
                  <a:moveTo>
                    <a:pt x="6" y="24"/>
                  </a:moveTo>
                  <a:cubicBezTo>
                    <a:pt x="17" y="20"/>
                    <a:pt x="21" y="10"/>
                    <a:pt x="27" y="0"/>
                  </a:cubicBezTo>
                  <a:cubicBezTo>
                    <a:pt x="29" y="0"/>
                    <a:pt x="33" y="0"/>
                    <a:pt x="36" y="0"/>
                  </a:cubicBezTo>
                  <a:cubicBezTo>
                    <a:pt x="41" y="9"/>
                    <a:pt x="34" y="22"/>
                    <a:pt x="26" y="28"/>
                  </a:cubicBezTo>
                  <a:cubicBezTo>
                    <a:pt x="19" y="34"/>
                    <a:pt x="0" y="37"/>
                    <a:pt x="8" y="22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4" name="Freeform 333"/>
            <p:cNvSpPr/>
            <p:nvPr/>
          </p:nvSpPr>
          <p:spPr bwMode="auto">
            <a:xfrm>
              <a:off x="7137401" y="6178550"/>
              <a:ext cx="206375" cy="84138"/>
            </a:xfrm>
            <a:custGeom>
              <a:avLst/>
              <a:gdLst>
                <a:gd name="T0" fmla="*/ 54 w 54"/>
                <a:gd name="T1" fmla="*/ 13 h 22"/>
                <a:gd name="T2" fmla="*/ 23 w 54"/>
                <a:gd name="T3" fmla="*/ 1 h 22"/>
                <a:gd name="T4" fmla="*/ 0 w 54"/>
                <a:gd name="T5" fmla="*/ 10 h 22"/>
                <a:gd name="T6" fmla="*/ 54 w 54"/>
                <a:gd name="T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2">
                  <a:moveTo>
                    <a:pt x="54" y="13"/>
                  </a:moveTo>
                  <a:cubicBezTo>
                    <a:pt x="45" y="5"/>
                    <a:pt x="35" y="0"/>
                    <a:pt x="23" y="1"/>
                  </a:cubicBezTo>
                  <a:cubicBezTo>
                    <a:pt x="14" y="1"/>
                    <a:pt x="7" y="4"/>
                    <a:pt x="0" y="10"/>
                  </a:cubicBezTo>
                  <a:cubicBezTo>
                    <a:pt x="13" y="22"/>
                    <a:pt x="36" y="20"/>
                    <a:pt x="54" y="13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5" name="Freeform 334"/>
            <p:cNvSpPr/>
            <p:nvPr/>
          </p:nvSpPr>
          <p:spPr bwMode="auto">
            <a:xfrm>
              <a:off x="7107238" y="6216650"/>
              <a:ext cx="266700" cy="80963"/>
            </a:xfrm>
            <a:custGeom>
              <a:avLst/>
              <a:gdLst>
                <a:gd name="T0" fmla="*/ 70 w 70"/>
                <a:gd name="T1" fmla="*/ 11 h 21"/>
                <a:gd name="T2" fmla="*/ 62 w 70"/>
                <a:gd name="T3" fmla="*/ 3 h 21"/>
                <a:gd name="T4" fmla="*/ 8 w 70"/>
                <a:gd name="T5" fmla="*/ 0 h 21"/>
                <a:gd name="T6" fmla="*/ 0 w 70"/>
                <a:gd name="T7" fmla="*/ 8 h 21"/>
                <a:gd name="T8" fmla="*/ 70 w 70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11"/>
                  </a:moveTo>
                  <a:cubicBezTo>
                    <a:pt x="67" y="8"/>
                    <a:pt x="65" y="5"/>
                    <a:pt x="62" y="3"/>
                  </a:cubicBezTo>
                  <a:cubicBezTo>
                    <a:pt x="44" y="10"/>
                    <a:pt x="21" y="12"/>
                    <a:pt x="8" y="0"/>
                  </a:cubicBezTo>
                  <a:cubicBezTo>
                    <a:pt x="5" y="2"/>
                    <a:pt x="3" y="5"/>
                    <a:pt x="0" y="8"/>
                  </a:cubicBezTo>
                  <a:cubicBezTo>
                    <a:pt x="20" y="21"/>
                    <a:pt x="46" y="18"/>
                    <a:pt x="70" y="11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6" name="Freeform 335"/>
            <p:cNvSpPr/>
            <p:nvPr/>
          </p:nvSpPr>
          <p:spPr bwMode="auto">
            <a:xfrm>
              <a:off x="7086601" y="6246813"/>
              <a:ext cx="306388" cy="80963"/>
            </a:xfrm>
            <a:custGeom>
              <a:avLst/>
              <a:gdLst>
                <a:gd name="T0" fmla="*/ 80 w 80"/>
                <a:gd name="T1" fmla="*/ 12 h 21"/>
                <a:gd name="T2" fmla="*/ 75 w 80"/>
                <a:gd name="T3" fmla="*/ 3 h 21"/>
                <a:gd name="T4" fmla="*/ 5 w 80"/>
                <a:gd name="T5" fmla="*/ 0 h 21"/>
                <a:gd name="T6" fmla="*/ 0 w 80"/>
                <a:gd name="T7" fmla="*/ 9 h 21"/>
                <a:gd name="T8" fmla="*/ 80 w 80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1">
                  <a:moveTo>
                    <a:pt x="80" y="12"/>
                  </a:moveTo>
                  <a:cubicBezTo>
                    <a:pt x="79" y="9"/>
                    <a:pt x="77" y="6"/>
                    <a:pt x="75" y="3"/>
                  </a:cubicBezTo>
                  <a:cubicBezTo>
                    <a:pt x="51" y="10"/>
                    <a:pt x="25" y="13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23" y="21"/>
                    <a:pt x="54" y="20"/>
                    <a:pt x="80" y="12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7" name="Freeform 336"/>
            <p:cNvSpPr/>
            <p:nvPr/>
          </p:nvSpPr>
          <p:spPr bwMode="auto">
            <a:xfrm>
              <a:off x="7072313" y="6281738"/>
              <a:ext cx="336550" cy="84138"/>
            </a:xfrm>
            <a:custGeom>
              <a:avLst/>
              <a:gdLst>
                <a:gd name="T0" fmla="*/ 88 w 88"/>
                <a:gd name="T1" fmla="*/ 10 h 22"/>
                <a:gd name="T2" fmla="*/ 84 w 88"/>
                <a:gd name="T3" fmla="*/ 3 h 22"/>
                <a:gd name="T4" fmla="*/ 4 w 88"/>
                <a:gd name="T5" fmla="*/ 0 h 22"/>
                <a:gd name="T6" fmla="*/ 0 w 88"/>
                <a:gd name="T7" fmla="*/ 8 h 22"/>
                <a:gd name="T8" fmla="*/ 88 w 88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2">
                  <a:moveTo>
                    <a:pt x="88" y="10"/>
                  </a:moveTo>
                  <a:cubicBezTo>
                    <a:pt x="87" y="8"/>
                    <a:pt x="86" y="5"/>
                    <a:pt x="84" y="3"/>
                  </a:cubicBezTo>
                  <a:cubicBezTo>
                    <a:pt x="58" y="11"/>
                    <a:pt x="27" y="12"/>
                    <a:pt x="4" y="0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25" y="22"/>
                    <a:pt x="58" y="18"/>
                    <a:pt x="88" y="10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8" name="Freeform 337"/>
            <p:cNvSpPr/>
            <p:nvPr/>
          </p:nvSpPr>
          <p:spPr bwMode="auto">
            <a:xfrm>
              <a:off x="7061201" y="6311900"/>
              <a:ext cx="354013" cy="80963"/>
            </a:xfrm>
            <a:custGeom>
              <a:avLst/>
              <a:gdLst>
                <a:gd name="T0" fmla="*/ 93 w 93"/>
                <a:gd name="T1" fmla="*/ 8 h 21"/>
                <a:gd name="T2" fmla="*/ 91 w 93"/>
                <a:gd name="T3" fmla="*/ 2 h 21"/>
                <a:gd name="T4" fmla="*/ 3 w 93"/>
                <a:gd name="T5" fmla="*/ 0 h 21"/>
                <a:gd name="T6" fmla="*/ 0 w 93"/>
                <a:gd name="T7" fmla="*/ 10 h 21"/>
                <a:gd name="T8" fmla="*/ 93 w 93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21">
                  <a:moveTo>
                    <a:pt x="93" y="8"/>
                  </a:moveTo>
                  <a:cubicBezTo>
                    <a:pt x="93" y="6"/>
                    <a:pt x="92" y="4"/>
                    <a:pt x="91" y="2"/>
                  </a:cubicBezTo>
                  <a:cubicBezTo>
                    <a:pt x="61" y="10"/>
                    <a:pt x="28" y="14"/>
                    <a:pt x="3" y="0"/>
                  </a:cubicBezTo>
                  <a:cubicBezTo>
                    <a:pt x="2" y="3"/>
                    <a:pt x="1" y="7"/>
                    <a:pt x="0" y="10"/>
                  </a:cubicBezTo>
                  <a:cubicBezTo>
                    <a:pt x="28" y="21"/>
                    <a:pt x="64" y="21"/>
                    <a:pt x="93" y="8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9" name="Freeform 338"/>
            <p:cNvSpPr/>
            <p:nvPr/>
          </p:nvSpPr>
          <p:spPr bwMode="auto">
            <a:xfrm>
              <a:off x="7056438" y="6343650"/>
              <a:ext cx="374650" cy="98425"/>
            </a:xfrm>
            <a:custGeom>
              <a:avLst/>
              <a:gdLst>
                <a:gd name="T0" fmla="*/ 98 w 98"/>
                <a:gd name="T1" fmla="*/ 14 h 26"/>
                <a:gd name="T2" fmla="*/ 94 w 98"/>
                <a:gd name="T3" fmla="*/ 0 h 26"/>
                <a:gd name="T4" fmla="*/ 1 w 98"/>
                <a:gd name="T5" fmla="*/ 2 h 26"/>
                <a:gd name="T6" fmla="*/ 0 w 98"/>
                <a:gd name="T7" fmla="*/ 12 h 26"/>
                <a:gd name="T8" fmla="*/ 98 w 98"/>
                <a:gd name="T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6">
                  <a:moveTo>
                    <a:pt x="98" y="14"/>
                  </a:moveTo>
                  <a:cubicBezTo>
                    <a:pt x="97" y="10"/>
                    <a:pt x="96" y="5"/>
                    <a:pt x="94" y="0"/>
                  </a:cubicBezTo>
                  <a:cubicBezTo>
                    <a:pt x="65" y="13"/>
                    <a:pt x="29" y="13"/>
                    <a:pt x="1" y="2"/>
                  </a:cubicBezTo>
                  <a:cubicBezTo>
                    <a:pt x="0" y="5"/>
                    <a:pt x="0" y="8"/>
                    <a:pt x="0" y="12"/>
                  </a:cubicBezTo>
                  <a:cubicBezTo>
                    <a:pt x="28" y="26"/>
                    <a:pt x="65" y="23"/>
                    <a:pt x="98" y="14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0" name="Freeform 339"/>
            <p:cNvSpPr/>
            <p:nvPr/>
          </p:nvSpPr>
          <p:spPr bwMode="auto">
            <a:xfrm>
              <a:off x="7053263" y="6388100"/>
              <a:ext cx="377825" cy="92075"/>
            </a:xfrm>
            <a:custGeom>
              <a:avLst/>
              <a:gdLst>
                <a:gd name="T0" fmla="*/ 99 w 99"/>
                <a:gd name="T1" fmla="*/ 14 h 24"/>
                <a:gd name="T2" fmla="*/ 99 w 99"/>
                <a:gd name="T3" fmla="*/ 2 h 24"/>
                <a:gd name="T4" fmla="*/ 1 w 99"/>
                <a:gd name="T5" fmla="*/ 0 h 24"/>
                <a:gd name="T6" fmla="*/ 1 w 99"/>
                <a:gd name="T7" fmla="*/ 11 h 24"/>
                <a:gd name="T8" fmla="*/ 99 w 99"/>
                <a:gd name="T9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4">
                  <a:moveTo>
                    <a:pt x="99" y="14"/>
                  </a:moveTo>
                  <a:cubicBezTo>
                    <a:pt x="99" y="10"/>
                    <a:pt x="99" y="6"/>
                    <a:pt x="99" y="2"/>
                  </a:cubicBezTo>
                  <a:cubicBezTo>
                    <a:pt x="66" y="11"/>
                    <a:pt x="29" y="14"/>
                    <a:pt x="1" y="0"/>
                  </a:cubicBezTo>
                  <a:cubicBezTo>
                    <a:pt x="0" y="3"/>
                    <a:pt x="0" y="7"/>
                    <a:pt x="1" y="11"/>
                  </a:cubicBezTo>
                  <a:cubicBezTo>
                    <a:pt x="32" y="24"/>
                    <a:pt x="68" y="24"/>
                    <a:pt x="99" y="14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1" name="Freeform 340"/>
            <p:cNvSpPr/>
            <p:nvPr/>
          </p:nvSpPr>
          <p:spPr bwMode="auto">
            <a:xfrm>
              <a:off x="7056438" y="6430963"/>
              <a:ext cx="374650" cy="84138"/>
            </a:xfrm>
            <a:custGeom>
              <a:avLst/>
              <a:gdLst>
                <a:gd name="T0" fmla="*/ 97 w 98"/>
                <a:gd name="T1" fmla="*/ 12 h 22"/>
                <a:gd name="T2" fmla="*/ 98 w 98"/>
                <a:gd name="T3" fmla="*/ 3 h 22"/>
                <a:gd name="T4" fmla="*/ 0 w 98"/>
                <a:gd name="T5" fmla="*/ 0 h 22"/>
                <a:gd name="T6" fmla="*/ 1 w 98"/>
                <a:gd name="T7" fmla="*/ 8 h 22"/>
                <a:gd name="T8" fmla="*/ 97 w 98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2">
                  <a:moveTo>
                    <a:pt x="97" y="12"/>
                  </a:moveTo>
                  <a:cubicBezTo>
                    <a:pt x="97" y="9"/>
                    <a:pt x="98" y="6"/>
                    <a:pt x="98" y="3"/>
                  </a:cubicBezTo>
                  <a:cubicBezTo>
                    <a:pt x="67" y="13"/>
                    <a:pt x="31" y="13"/>
                    <a:pt x="0" y="0"/>
                  </a:cubicBezTo>
                  <a:cubicBezTo>
                    <a:pt x="0" y="2"/>
                    <a:pt x="0" y="5"/>
                    <a:pt x="1" y="8"/>
                  </a:cubicBezTo>
                  <a:cubicBezTo>
                    <a:pt x="30" y="21"/>
                    <a:pt x="65" y="22"/>
                    <a:pt x="97" y="12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2" name="Freeform 341"/>
            <p:cNvSpPr/>
            <p:nvPr/>
          </p:nvSpPr>
          <p:spPr bwMode="auto">
            <a:xfrm>
              <a:off x="7075488" y="6499225"/>
              <a:ext cx="333375" cy="84138"/>
            </a:xfrm>
            <a:custGeom>
              <a:avLst/>
              <a:gdLst>
                <a:gd name="T0" fmla="*/ 0 w 87"/>
                <a:gd name="T1" fmla="*/ 0 h 22"/>
                <a:gd name="T2" fmla="*/ 59 w 87"/>
                <a:gd name="T3" fmla="*/ 20 h 22"/>
                <a:gd name="T4" fmla="*/ 87 w 87"/>
                <a:gd name="T5" fmla="*/ 5 h 22"/>
                <a:gd name="T6" fmla="*/ 0 w 8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22">
                  <a:moveTo>
                    <a:pt x="0" y="0"/>
                  </a:moveTo>
                  <a:cubicBezTo>
                    <a:pt x="12" y="19"/>
                    <a:pt x="37" y="22"/>
                    <a:pt x="59" y="20"/>
                  </a:cubicBezTo>
                  <a:cubicBezTo>
                    <a:pt x="73" y="19"/>
                    <a:pt x="82" y="13"/>
                    <a:pt x="87" y="5"/>
                  </a:cubicBezTo>
                  <a:cubicBezTo>
                    <a:pt x="59" y="13"/>
                    <a:pt x="27" y="11"/>
                    <a:pt x="0" y="0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3" name="Freeform 342"/>
            <p:cNvSpPr/>
            <p:nvPr/>
          </p:nvSpPr>
          <p:spPr bwMode="auto">
            <a:xfrm>
              <a:off x="7061201" y="6461125"/>
              <a:ext cx="366713" cy="87313"/>
            </a:xfrm>
            <a:custGeom>
              <a:avLst/>
              <a:gdLst>
                <a:gd name="T0" fmla="*/ 0 w 96"/>
                <a:gd name="T1" fmla="*/ 0 h 23"/>
                <a:gd name="T2" fmla="*/ 0 w 96"/>
                <a:gd name="T3" fmla="*/ 1 h 23"/>
                <a:gd name="T4" fmla="*/ 4 w 96"/>
                <a:gd name="T5" fmla="*/ 10 h 23"/>
                <a:gd name="T6" fmla="*/ 91 w 96"/>
                <a:gd name="T7" fmla="*/ 15 h 23"/>
                <a:gd name="T8" fmla="*/ 96 w 96"/>
                <a:gd name="T9" fmla="*/ 4 h 23"/>
                <a:gd name="T10" fmla="*/ 0 w 96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5"/>
                    <a:pt x="3" y="8"/>
                    <a:pt x="4" y="10"/>
                  </a:cubicBezTo>
                  <a:cubicBezTo>
                    <a:pt x="31" y="21"/>
                    <a:pt x="63" y="23"/>
                    <a:pt x="91" y="15"/>
                  </a:cubicBezTo>
                  <a:cubicBezTo>
                    <a:pt x="93" y="11"/>
                    <a:pt x="95" y="8"/>
                    <a:pt x="96" y="4"/>
                  </a:cubicBezTo>
                  <a:cubicBezTo>
                    <a:pt x="64" y="14"/>
                    <a:pt x="29" y="13"/>
                    <a:pt x="0" y="0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4" name="Freeform 343"/>
            <p:cNvSpPr/>
            <p:nvPr/>
          </p:nvSpPr>
          <p:spPr bwMode="auto">
            <a:xfrm>
              <a:off x="7186613" y="6042025"/>
              <a:ext cx="260350" cy="163513"/>
            </a:xfrm>
            <a:custGeom>
              <a:avLst/>
              <a:gdLst>
                <a:gd name="T0" fmla="*/ 6 w 68"/>
                <a:gd name="T1" fmla="*/ 37 h 43"/>
                <a:gd name="T2" fmla="*/ 56 w 68"/>
                <a:gd name="T3" fmla="*/ 3 h 43"/>
                <a:gd name="T4" fmla="*/ 68 w 68"/>
                <a:gd name="T5" fmla="*/ 43 h 43"/>
                <a:gd name="T6" fmla="*/ 8 w 68"/>
                <a:gd name="T7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43">
                  <a:moveTo>
                    <a:pt x="6" y="37"/>
                  </a:moveTo>
                  <a:cubicBezTo>
                    <a:pt x="0" y="22"/>
                    <a:pt x="42" y="0"/>
                    <a:pt x="56" y="3"/>
                  </a:cubicBezTo>
                  <a:cubicBezTo>
                    <a:pt x="58" y="17"/>
                    <a:pt x="65" y="30"/>
                    <a:pt x="68" y="43"/>
                  </a:cubicBezTo>
                  <a:cubicBezTo>
                    <a:pt x="51" y="39"/>
                    <a:pt x="25" y="35"/>
                    <a:pt x="8" y="41"/>
                  </a:cubicBezTo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5" name="Freeform 344"/>
            <p:cNvSpPr/>
            <p:nvPr/>
          </p:nvSpPr>
          <p:spPr bwMode="auto">
            <a:xfrm>
              <a:off x="7170738" y="6137275"/>
              <a:ext cx="134938" cy="109538"/>
            </a:xfrm>
            <a:custGeom>
              <a:avLst/>
              <a:gdLst>
                <a:gd name="T0" fmla="*/ 12 w 35"/>
                <a:gd name="T1" fmla="*/ 0 h 29"/>
                <a:gd name="T2" fmla="*/ 34 w 35"/>
                <a:gd name="T3" fmla="*/ 12 h 29"/>
                <a:gd name="T4" fmla="*/ 2 w 35"/>
                <a:gd name="T5" fmla="*/ 16 h 29"/>
                <a:gd name="T6" fmla="*/ 8 w 35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9">
                  <a:moveTo>
                    <a:pt x="12" y="0"/>
                  </a:moveTo>
                  <a:cubicBezTo>
                    <a:pt x="13" y="12"/>
                    <a:pt x="23" y="13"/>
                    <a:pt x="34" y="12"/>
                  </a:cubicBezTo>
                  <a:cubicBezTo>
                    <a:pt x="35" y="29"/>
                    <a:pt x="8" y="22"/>
                    <a:pt x="2" y="16"/>
                  </a:cubicBezTo>
                  <a:cubicBezTo>
                    <a:pt x="0" y="9"/>
                    <a:pt x="1" y="3"/>
                    <a:pt x="8" y="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6" name="Oval 345"/>
            <p:cNvSpPr>
              <a:spLocks noChangeArrowheads="1"/>
            </p:cNvSpPr>
            <p:nvPr/>
          </p:nvSpPr>
          <p:spPr bwMode="auto">
            <a:xfrm>
              <a:off x="6461126" y="6457950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7" name="Oval 346"/>
            <p:cNvSpPr>
              <a:spLocks noChangeArrowheads="1"/>
            </p:cNvSpPr>
            <p:nvPr/>
          </p:nvSpPr>
          <p:spPr bwMode="auto">
            <a:xfrm>
              <a:off x="6629401" y="6292850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8" name="Oval 347"/>
            <p:cNvSpPr>
              <a:spLocks noChangeArrowheads="1"/>
            </p:cNvSpPr>
            <p:nvPr/>
          </p:nvSpPr>
          <p:spPr bwMode="auto">
            <a:xfrm>
              <a:off x="6510338" y="6327775"/>
              <a:ext cx="38100" cy="41275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9" name="Oval 348"/>
            <p:cNvSpPr>
              <a:spLocks noChangeArrowheads="1"/>
            </p:cNvSpPr>
            <p:nvPr/>
          </p:nvSpPr>
          <p:spPr bwMode="auto">
            <a:xfrm>
              <a:off x="6597651" y="6430963"/>
              <a:ext cx="39688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0" name="Oval 349"/>
            <p:cNvSpPr>
              <a:spLocks noChangeArrowheads="1"/>
            </p:cNvSpPr>
            <p:nvPr/>
          </p:nvSpPr>
          <p:spPr bwMode="auto">
            <a:xfrm>
              <a:off x="6716713" y="6438900"/>
              <a:ext cx="42863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1" name="Oval 350"/>
            <p:cNvSpPr>
              <a:spLocks noChangeArrowheads="1"/>
            </p:cNvSpPr>
            <p:nvPr/>
          </p:nvSpPr>
          <p:spPr bwMode="auto">
            <a:xfrm>
              <a:off x="6610351" y="656113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2" name="Freeform 351"/>
            <p:cNvSpPr/>
            <p:nvPr/>
          </p:nvSpPr>
          <p:spPr bwMode="auto">
            <a:xfrm>
              <a:off x="6797676" y="6350000"/>
              <a:ext cx="38100" cy="38100"/>
            </a:xfrm>
            <a:custGeom>
              <a:avLst/>
              <a:gdLst>
                <a:gd name="T0" fmla="*/ 3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6 h 10"/>
                <a:gd name="T8" fmla="*/ 3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3" y="0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9" y="8"/>
                    <a:pt x="10" y="6"/>
                  </a:cubicBezTo>
                  <a:cubicBezTo>
                    <a:pt x="8" y="4"/>
                    <a:pt x="6" y="2"/>
                    <a:pt x="3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3" name="Oval 352"/>
            <p:cNvSpPr>
              <a:spLocks noChangeArrowheads="1"/>
            </p:cNvSpPr>
            <p:nvPr/>
          </p:nvSpPr>
          <p:spPr bwMode="auto">
            <a:xfrm>
              <a:off x="6762751" y="656748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4" name="Oval 353"/>
            <p:cNvSpPr>
              <a:spLocks noChangeArrowheads="1"/>
            </p:cNvSpPr>
            <p:nvPr/>
          </p:nvSpPr>
          <p:spPr bwMode="auto">
            <a:xfrm>
              <a:off x="6483351" y="659923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5" name="Oval 354"/>
            <p:cNvSpPr>
              <a:spLocks noChangeArrowheads="1"/>
            </p:cNvSpPr>
            <p:nvPr/>
          </p:nvSpPr>
          <p:spPr bwMode="auto">
            <a:xfrm>
              <a:off x="6675438" y="665638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6" name="Freeform 355"/>
            <p:cNvSpPr/>
            <p:nvPr/>
          </p:nvSpPr>
          <p:spPr bwMode="auto">
            <a:xfrm>
              <a:off x="6869113" y="6491288"/>
              <a:ext cx="31750" cy="38100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0 w 8"/>
                <a:gd name="T5" fmla="*/ 5 h 10"/>
                <a:gd name="T6" fmla="*/ 6 w 8"/>
                <a:gd name="T7" fmla="*/ 10 h 10"/>
                <a:gd name="T8" fmla="*/ 7 w 8"/>
                <a:gd name="T9" fmla="*/ 10 h 10"/>
                <a:gd name="T10" fmla="*/ 6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7" y="7"/>
                    <a:pt x="8" y="4"/>
                    <a:pt x="6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7" name="Oval 356"/>
            <p:cNvSpPr>
              <a:spLocks noChangeArrowheads="1"/>
            </p:cNvSpPr>
            <p:nvPr/>
          </p:nvSpPr>
          <p:spPr bwMode="auto">
            <a:xfrm>
              <a:off x="6353176" y="6159500"/>
              <a:ext cx="39688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8" name="Freeform 357"/>
            <p:cNvSpPr/>
            <p:nvPr/>
          </p:nvSpPr>
          <p:spPr bwMode="auto">
            <a:xfrm>
              <a:off x="6357938" y="6270625"/>
              <a:ext cx="38100" cy="30163"/>
            </a:xfrm>
            <a:custGeom>
              <a:avLst/>
              <a:gdLst>
                <a:gd name="T0" fmla="*/ 5 w 10"/>
                <a:gd name="T1" fmla="*/ 0 h 8"/>
                <a:gd name="T2" fmla="*/ 0 w 10"/>
                <a:gd name="T3" fmla="*/ 5 h 8"/>
                <a:gd name="T4" fmla="*/ 1 w 10"/>
                <a:gd name="T5" fmla="*/ 8 h 8"/>
                <a:gd name="T6" fmla="*/ 10 w 10"/>
                <a:gd name="T7" fmla="*/ 5 h 8"/>
                <a:gd name="T8" fmla="*/ 5 w 1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4" y="7"/>
                    <a:pt x="7" y="6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9" name="Freeform 358"/>
            <p:cNvSpPr/>
            <p:nvPr/>
          </p:nvSpPr>
          <p:spPr bwMode="auto">
            <a:xfrm>
              <a:off x="6281738" y="6113463"/>
              <a:ext cx="38100" cy="31750"/>
            </a:xfrm>
            <a:custGeom>
              <a:avLst/>
              <a:gdLst>
                <a:gd name="T0" fmla="*/ 1 w 10"/>
                <a:gd name="T1" fmla="*/ 0 h 8"/>
                <a:gd name="T2" fmla="*/ 0 w 10"/>
                <a:gd name="T3" fmla="*/ 3 h 8"/>
                <a:gd name="T4" fmla="*/ 5 w 10"/>
                <a:gd name="T5" fmla="*/ 8 h 8"/>
                <a:gd name="T6" fmla="*/ 10 w 10"/>
                <a:gd name="T7" fmla="*/ 3 h 8"/>
                <a:gd name="T8" fmla="*/ 10 w 10"/>
                <a:gd name="T9" fmla="*/ 1 h 8"/>
                <a:gd name="T10" fmla="*/ 1 w 10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8" y="8"/>
                    <a:pt x="10" y="6"/>
                    <a:pt x="10" y="3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7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0" name="Oval 359"/>
            <p:cNvSpPr>
              <a:spLocks noChangeArrowheads="1"/>
            </p:cNvSpPr>
            <p:nvPr/>
          </p:nvSpPr>
          <p:spPr bwMode="auto">
            <a:xfrm>
              <a:off x="6276976" y="6232525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1" name="Oval 360"/>
            <p:cNvSpPr>
              <a:spLocks noChangeArrowheads="1"/>
            </p:cNvSpPr>
            <p:nvPr/>
          </p:nvSpPr>
          <p:spPr bwMode="auto">
            <a:xfrm>
              <a:off x="6442076" y="6189663"/>
              <a:ext cx="41275" cy="42863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2" name="Freeform 361"/>
            <p:cNvSpPr/>
            <p:nvPr/>
          </p:nvSpPr>
          <p:spPr bwMode="auto">
            <a:xfrm>
              <a:off x="6934201" y="4506913"/>
              <a:ext cx="206375" cy="1355725"/>
            </a:xfrm>
            <a:custGeom>
              <a:avLst/>
              <a:gdLst>
                <a:gd name="T0" fmla="*/ 9 w 54"/>
                <a:gd name="T1" fmla="*/ 1 h 355"/>
                <a:gd name="T2" fmla="*/ 12 w 54"/>
                <a:gd name="T3" fmla="*/ 83 h 355"/>
                <a:gd name="T4" fmla="*/ 15 w 54"/>
                <a:gd name="T5" fmla="*/ 100 h 355"/>
                <a:gd name="T6" fmla="*/ 20 w 54"/>
                <a:gd name="T7" fmla="*/ 142 h 355"/>
                <a:gd name="T8" fmla="*/ 29 w 54"/>
                <a:gd name="T9" fmla="*/ 212 h 355"/>
                <a:gd name="T10" fmla="*/ 34 w 54"/>
                <a:gd name="T11" fmla="*/ 259 h 355"/>
                <a:gd name="T12" fmla="*/ 51 w 54"/>
                <a:gd name="T13" fmla="*/ 354 h 355"/>
                <a:gd name="T14" fmla="*/ 53 w 54"/>
                <a:gd name="T15" fmla="*/ 355 h 355"/>
                <a:gd name="T16" fmla="*/ 54 w 54"/>
                <a:gd name="T17" fmla="*/ 353 h 355"/>
                <a:gd name="T18" fmla="*/ 37 w 54"/>
                <a:gd name="T19" fmla="*/ 259 h 355"/>
                <a:gd name="T20" fmla="*/ 32 w 54"/>
                <a:gd name="T21" fmla="*/ 211 h 355"/>
                <a:gd name="T22" fmla="*/ 23 w 54"/>
                <a:gd name="T23" fmla="*/ 142 h 355"/>
                <a:gd name="T24" fmla="*/ 18 w 54"/>
                <a:gd name="T25" fmla="*/ 100 h 355"/>
                <a:gd name="T26" fmla="*/ 15 w 54"/>
                <a:gd name="T27" fmla="*/ 82 h 355"/>
                <a:gd name="T28" fmla="*/ 11 w 54"/>
                <a:gd name="T29" fmla="*/ 2 h 355"/>
                <a:gd name="T30" fmla="*/ 11 w 54"/>
                <a:gd name="T31" fmla="*/ 0 h 355"/>
                <a:gd name="T32" fmla="*/ 9 w 54"/>
                <a:gd name="T33" fmla="*/ 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355">
                  <a:moveTo>
                    <a:pt x="9" y="1"/>
                  </a:moveTo>
                  <a:cubicBezTo>
                    <a:pt x="0" y="11"/>
                    <a:pt x="7" y="54"/>
                    <a:pt x="12" y="83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22" y="165"/>
                    <a:pt x="25" y="188"/>
                    <a:pt x="29" y="212"/>
                  </a:cubicBezTo>
                  <a:cubicBezTo>
                    <a:pt x="31" y="227"/>
                    <a:pt x="32" y="242"/>
                    <a:pt x="34" y="259"/>
                  </a:cubicBezTo>
                  <a:cubicBezTo>
                    <a:pt x="37" y="292"/>
                    <a:pt x="39" y="326"/>
                    <a:pt x="51" y="354"/>
                  </a:cubicBezTo>
                  <a:cubicBezTo>
                    <a:pt x="51" y="355"/>
                    <a:pt x="52" y="355"/>
                    <a:pt x="53" y="355"/>
                  </a:cubicBezTo>
                  <a:cubicBezTo>
                    <a:pt x="54" y="355"/>
                    <a:pt x="54" y="354"/>
                    <a:pt x="54" y="353"/>
                  </a:cubicBezTo>
                  <a:cubicBezTo>
                    <a:pt x="42" y="326"/>
                    <a:pt x="40" y="292"/>
                    <a:pt x="37" y="259"/>
                  </a:cubicBezTo>
                  <a:cubicBezTo>
                    <a:pt x="35" y="242"/>
                    <a:pt x="34" y="226"/>
                    <a:pt x="32" y="211"/>
                  </a:cubicBezTo>
                  <a:cubicBezTo>
                    <a:pt x="28" y="188"/>
                    <a:pt x="25" y="164"/>
                    <a:pt x="23" y="142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56"/>
                    <a:pt x="3" y="12"/>
                    <a:pt x="11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3" name="Freeform 362"/>
            <p:cNvSpPr/>
            <p:nvPr/>
          </p:nvSpPr>
          <p:spPr bwMode="auto">
            <a:xfrm>
              <a:off x="6938963" y="5400675"/>
              <a:ext cx="225425" cy="487363"/>
            </a:xfrm>
            <a:custGeom>
              <a:avLst/>
              <a:gdLst>
                <a:gd name="T0" fmla="*/ 0 w 59"/>
                <a:gd name="T1" fmla="*/ 0 h 128"/>
                <a:gd name="T2" fmla="*/ 36 w 59"/>
                <a:gd name="T3" fmla="*/ 128 h 128"/>
                <a:gd name="T4" fmla="*/ 24 w 59"/>
                <a:gd name="T5" fmla="*/ 120 h 128"/>
                <a:gd name="T6" fmla="*/ 29 w 59"/>
                <a:gd name="T7" fmla="*/ 70 h 128"/>
                <a:gd name="T8" fmla="*/ 4 w 59"/>
                <a:gd name="T9" fmla="*/ 3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28">
                  <a:moveTo>
                    <a:pt x="0" y="0"/>
                  </a:moveTo>
                  <a:cubicBezTo>
                    <a:pt x="59" y="29"/>
                    <a:pt x="55" y="72"/>
                    <a:pt x="36" y="128"/>
                  </a:cubicBezTo>
                  <a:cubicBezTo>
                    <a:pt x="32" y="127"/>
                    <a:pt x="27" y="123"/>
                    <a:pt x="24" y="120"/>
                  </a:cubicBezTo>
                  <a:cubicBezTo>
                    <a:pt x="37" y="105"/>
                    <a:pt x="32" y="88"/>
                    <a:pt x="29" y="70"/>
                  </a:cubicBezTo>
                  <a:cubicBezTo>
                    <a:pt x="27" y="49"/>
                    <a:pt x="19" y="45"/>
                    <a:pt x="4" y="31"/>
                  </a:cubicBezTo>
                </a:path>
              </a:pathLst>
            </a:custGeom>
            <a:solidFill>
              <a:srgbClr val="568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sp>
        <p:nvSpPr>
          <p:cNvPr id="372" name="Freeform 366"/>
          <p:cNvSpPr/>
          <p:nvPr/>
        </p:nvSpPr>
        <p:spPr bwMode="auto">
          <a:xfrm>
            <a:off x="2470479" y="1273093"/>
            <a:ext cx="1795463" cy="990600"/>
          </a:xfrm>
          <a:custGeom>
            <a:avLst/>
            <a:gdLst>
              <a:gd name="T0" fmla="*/ 163 w 421"/>
              <a:gd name="T1" fmla="*/ 228 h 231"/>
              <a:gd name="T2" fmla="*/ 126 w 421"/>
              <a:gd name="T3" fmla="*/ 143 h 231"/>
              <a:gd name="T4" fmla="*/ 33 w 421"/>
              <a:gd name="T5" fmla="*/ 97 h 231"/>
              <a:gd name="T6" fmla="*/ 123 w 421"/>
              <a:gd name="T7" fmla="*/ 81 h 231"/>
              <a:gd name="T8" fmla="*/ 178 w 421"/>
              <a:gd name="T9" fmla="*/ 2 h 231"/>
              <a:gd name="T10" fmla="*/ 248 w 421"/>
              <a:gd name="T11" fmla="*/ 61 h 231"/>
              <a:gd name="T12" fmla="*/ 303 w 421"/>
              <a:gd name="T13" fmla="*/ 12 h 231"/>
              <a:gd name="T14" fmla="*/ 334 w 421"/>
              <a:gd name="T15" fmla="*/ 71 h 231"/>
              <a:gd name="T16" fmla="*/ 415 w 421"/>
              <a:gd name="T17" fmla="*/ 97 h 231"/>
              <a:gd name="T18" fmla="*/ 344 w 421"/>
              <a:gd name="T19" fmla="*/ 145 h 231"/>
              <a:gd name="T20" fmla="*/ 312 w 421"/>
              <a:gd name="T21" fmla="*/ 221 h 231"/>
              <a:gd name="T22" fmla="*/ 231 w 421"/>
              <a:gd name="T23" fmla="*/ 171 h 231"/>
              <a:gd name="T24" fmla="*/ 163 w 421"/>
              <a:gd name="T25" fmla="*/ 228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1" h="231">
                <a:moveTo>
                  <a:pt x="163" y="228"/>
                </a:moveTo>
                <a:cubicBezTo>
                  <a:pt x="121" y="223"/>
                  <a:pt x="115" y="174"/>
                  <a:pt x="126" y="143"/>
                </a:cubicBezTo>
                <a:cubicBezTo>
                  <a:pt x="95" y="161"/>
                  <a:pt x="0" y="152"/>
                  <a:pt x="33" y="97"/>
                </a:cubicBezTo>
                <a:cubicBezTo>
                  <a:pt x="48" y="73"/>
                  <a:pt x="100" y="67"/>
                  <a:pt x="123" y="81"/>
                </a:cubicBezTo>
                <a:cubicBezTo>
                  <a:pt x="126" y="40"/>
                  <a:pt x="124" y="0"/>
                  <a:pt x="178" y="2"/>
                </a:cubicBezTo>
                <a:cubicBezTo>
                  <a:pt x="214" y="4"/>
                  <a:pt x="237" y="36"/>
                  <a:pt x="248" y="61"/>
                </a:cubicBezTo>
                <a:cubicBezTo>
                  <a:pt x="250" y="34"/>
                  <a:pt x="277" y="5"/>
                  <a:pt x="303" y="12"/>
                </a:cubicBezTo>
                <a:cubicBezTo>
                  <a:pt x="331" y="18"/>
                  <a:pt x="332" y="49"/>
                  <a:pt x="334" y="71"/>
                </a:cubicBezTo>
                <a:cubicBezTo>
                  <a:pt x="366" y="44"/>
                  <a:pt x="410" y="53"/>
                  <a:pt x="415" y="97"/>
                </a:cubicBezTo>
                <a:cubicBezTo>
                  <a:pt x="421" y="140"/>
                  <a:pt x="381" y="146"/>
                  <a:pt x="344" y="145"/>
                </a:cubicBezTo>
                <a:cubicBezTo>
                  <a:pt x="364" y="177"/>
                  <a:pt x="353" y="216"/>
                  <a:pt x="312" y="221"/>
                </a:cubicBezTo>
                <a:cubicBezTo>
                  <a:pt x="267" y="228"/>
                  <a:pt x="258" y="196"/>
                  <a:pt x="231" y="171"/>
                </a:cubicBezTo>
                <a:cubicBezTo>
                  <a:pt x="226" y="198"/>
                  <a:pt x="193" y="231"/>
                  <a:pt x="163" y="2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cs typeface="Montserrat" panose="00000500000000000000" charset="0"/>
            </a:endParaRPr>
          </a:p>
        </p:txBody>
      </p: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E5F4E4D2-6DA3-4C47-B9BA-0E02AFFE638D}"/>
              </a:ext>
            </a:extLst>
          </p:cNvPr>
          <p:cNvGrpSpPr/>
          <p:nvPr/>
        </p:nvGrpSpPr>
        <p:grpSpPr>
          <a:xfrm>
            <a:off x="2058244" y="463361"/>
            <a:ext cx="6634943" cy="3369266"/>
            <a:chOff x="3247698" y="211514"/>
            <a:chExt cx="8944303" cy="3183734"/>
          </a:xfrm>
        </p:grpSpPr>
        <p:grpSp>
          <p:nvGrpSpPr>
            <p:cNvPr id="371" name="Graphic 7">
              <a:extLst>
                <a:ext uri="{FF2B5EF4-FFF2-40B4-BE49-F238E27FC236}">
                  <a16:creationId xmlns:a16="http://schemas.microsoft.com/office/drawing/2014/main" id="{E74E597A-7D8A-4F9A-8F8C-3EB509314E19}"/>
                </a:ext>
              </a:extLst>
            </p:cNvPr>
            <p:cNvGrpSpPr/>
            <p:nvPr/>
          </p:nvGrpSpPr>
          <p:grpSpPr>
            <a:xfrm>
              <a:off x="3247698" y="211514"/>
              <a:ext cx="8944303" cy="3183734"/>
              <a:chOff x="609584" y="2133703"/>
              <a:chExt cx="7161964" cy="3541413"/>
            </a:xfrm>
          </p:grpSpPr>
          <p:sp>
            <p:nvSpPr>
              <p:cNvPr id="374" name="Freeform: Shape 4">
                <a:extLst>
                  <a:ext uri="{FF2B5EF4-FFF2-40B4-BE49-F238E27FC236}">
                    <a16:creationId xmlns:a16="http://schemas.microsoft.com/office/drawing/2014/main" id="{43436396-98BC-43F0-BA16-C172DE1ABCF4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375" name="Graphic 7">
                <a:extLst>
                  <a:ext uri="{FF2B5EF4-FFF2-40B4-BE49-F238E27FC236}">
                    <a16:creationId xmlns:a16="http://schemas.microsoft.com/office/drawing/2014/main" id="{AA59CA5A-F468-4F6F-96AB-C26ECF7169B2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4" cy="3541413"/>
                <a:chOff x="609584" y="2133703"/>
                <a:chExt cx="7161964" cy="3541413"/>
              </a:xfrm>
              <a:solidFill>
                <a:srgbClr val="000000"/>
              </a:solidFill>
            </p:grpSpPr>
            <p:grpSp>
              <p:nvGrpSpPr>
                <p:cNvPr id="377" name="Graphic 7">
                  <a:extLst>
                    <a:ext uri="{FF2B5EF4-FFF2-40B4-BE49-F238E27FC236}">
                      <a16:creationId xmlns:a16="http://schemas.microsoft.com/office/drawing/2014/main" id="{952DEA92-231F-49E9-BE19-00C810C33A9C}"/>
                    </a:ext>
                  </a:extLst>
                </p:cNvPr>
                <p:cNvGrpSpPr/>
                <p:nvPr/>
              </p:nvGrpSpPr>
              <p:grpSpPr>
                <a:xfrm>
                  <a:off x="1213429" y="2133703"/>
                  <a:ext cx="6558119" cy="3334423"/>
                  <a:chOff x="1213429" y="2133703"/>
                  <a:chExt cx="6558119" cy="3334423"/>
                </a:xfrm>
                <a:solidFill>
                  <a:srgbClr val="000000"/>
                </a:solidFill>
              </p:grpSpPr>
              <p:sp>
                <p:nvSpPr>
                  <p:cNvPr id="386" name="Freeform: Shape 15">
                    <a:extLst>
                      <a:ext uri="{FF2B5EF4-FFF2-40B4-BE49-F238E27FC236}">
                        <a16:creationId xmlns:a16="http://schemas.microsoft.com/office/drawing/2014/main" id="{AD7FD0BC-8158-49A8-A871-12573626C99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7" name="Freeform: Shape 16">
                    <a:extLst>
                      <a:ext uri="{FF2B5EF4-FFF2-40B4-BE49-F238E27FC236}">
                        <a16:creationId xmlns:a16="http://schemas.microsoft.com/office/drawing/2014/main" id="{D5F69CBB-FE8B-40A8-82EE-7C248D1CF41F}"/>
                      </a:ext>
                    </a:extLst>
                  </p:cNvPr>
                  <p:cNvSpPr/>
                  <p:nvPr/>
                </p:nvSpPr>
                <p:spPr>
                  <a:xfrm>
                    <a:off x="1213429" y="3289252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78" name="Graphic 7">
                  <a:extLst>
                    <a:ext uri="{FF2B5EF4-FFF2-40B4-BE49-F238E27FC236}">
                      <a16:creationId xmlns:a16="http://schemas.microsoft.com/office/drawing/2014/main" id="{93C499FC-EA75-4798-BE30-B62BEC440FD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384" name="Freeform: Shape 13">
                    <a:extLst>
                      <a:ext uri="{FF2B5EF4-FFF2-40B4-BE49-F238E27FC236}">
                        <a16:creationId xmlns:a16="http://schemas.microsoft.com/office/drawing/2014/main" id="{922BF704-E48A-42AE-B97A-8FE7F45BD600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5" name="Freeform: Shape 14">
                    <a:extLst>
                      <a:ext uri="{FF2B5EF4-FFF2-40B4-BE49-F238E27FC236}">
                        <a16:creationId xmlns:a16="http://schemas.microsoft.com/office/drawing/2014/main" id="{63C7C03E-DA52-41F6-995F-796AB30DC736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79" name="Graphic 7">
                  <a:extLst>
                    <a:ext uri="{FF2B5EF4-FFF2-40B4-BE49-F238E27FC236}">
                      <a16:creationId xmlns:a16="http://schemas.microsoft.com/office/drawing/2014/main" id="{E77228CB-5914-4765-81A5-3789D6AF005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380" name="Freeform: Shape 9">
                    <a:extLst>
                      <a:ext uri="{FF2B5EF4-FFF2-40B4-BE49-F238E27FC236}">
                        <a16:creationId xmlns:a16="http://schemas.microsoft.com/office/drawing/2014/main" id="{3630CD04-0171-4F2D-82A4-75E3EAA38550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1" name="Freeform: Shape 10">
                    <a:extLst>
                      <a:ext uri="{FF2B5EF4-FFF2-40B4-BE49-F238E27FC236}">
                        <a16:creationId xmlns:a16="http://schemas.microsoft.com/office/drawing/2014/main" id="{9007A0D1-734D-42E7-A97F-7C979F413D65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2" name="Freeform: Shape 11">
                    <a:extLst>
                      <a:ext uri="{FF2B5EF4-FFF2-40B4-BE49-F238E27FC236}">
                        <a16:creationId xmlns:a16="http://schemas.microsoft.com/office/drawing/2014/main" id="{4EDBAC5C-F7E2-4B7B-93A4-C29767E9ADB7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3" name="Freeform: Shape 12">
                    <a:extLst>
                      <a:ext uri="{FF2B5EF4-FFF2-40B4-BE49-F238E27FC236}">
                        <a16:creationId xmlns:a16="http://schemas.microsoft.com/office/drawing/2014/main" id="{7358C91A-FA31-4F20-A595-D1BC94EC2E30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DE420A7D-F6C2-41D6-8997-00A459880200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90184" y="831286"/>
              <a:ext cx="7583958" cy="1566006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Vận</a:t>
              </a:r>
              <a:r>
                <a:rPr kumimoji="0" lang="en-U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9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dụng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388" name="Picture 387">
            <a:extLst>
              <a:ext uri="{FF2B5EF4-FFF2-40B4-BE49-F238E27FC236}">
                <a16:creationId xmlns:a16="http://schemas.microsoft.com/office/drawing/2014/main" id="{1C5CAF3E-BECF-48EA-954E-C193ED3A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0476" y="1752208"/>
            <a:ext cx="5164395" cy="516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5" name="Google Shape;3595;p30"/>
          <p:cNvSpPr txBox="1">
            <a:spLocks noGrp="1"/>
          </p:cNvSpPr>
          <p:nvPr>
            <p:ph type="ctrTitle"/>
          </p:nvPr>
        </p:nvSpPr>
        <p:spPr>
          <a:xfrm flipH="1">
            <a:off x="2752033" y="1183200"/>
            <a:ext cx="6688000" cy="285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br>
              <a:rPr lang="en" dirty="0"/>
            </a:br>
            <a:r>
              <a:rPr lang="en" b="1" dirty="0">
                <a:latin typeface="Century" panose="02040604050505020304" pitchFamily="18" charset="0"/>
              </a:rPr>
              <a:t>ĐẬP HỘP </a:t>
            </a:r>
            <a:br>
              <a:rPr lang="en" dirty="0"/>
            </a:br>
            <a:r>
              <a:rPr lang="en" dirty="0"/>
              <a:t>Baby Three</a:t>
            </a:r>
            <a:br>
              <a:rPr lang="en" dirty="0"/>
            </a:br>
            <a:endParaRPr dirty="0"/>
          </a:p>
        </p:txBody>
      </p:sp>
      <p:sp>
        <p:nvSpPr>
          <p:cNvPr id="3596" name="Google Shape;3596;p30"/>
          <p:cNvSpPr/>
          <p:nvPr/>
        </p:nvSpPr>
        <p:spPr>
          <a:xfrm>
            <a:off x="2797970" y="4801626"/>
            <a:ext cx="6596061" cy="654708"/>
          </a:xfrm>
          <a:custGeom>
            <a:avLst/>
            <a:gdLst/>
            <a:ahLst/>
            <a:cxnLst/>
            <a:rect l="l" t="t" r="r" b="b"/>
            <a:pathLst>
              <a:path w="59342" h="90346" extrusionOk="0">
                <a:moveTo>
                  <a:pt x="21484" y="0"/>
                </a:moveTo>
                <a:cubicBezTo>
                  <a:pt x="16291" y="0"/>
                  <a:pt x="8432" y="235"/>
                  <a:pt x="4989" y="2325"/>
                </a:cubicBezTo>
                <a:cubicBezTo>
                  <a:pt x="905" y="4814"/>
                  <a:pt x="1215" y="6814"/>
                  <a:pt x="322" y="20232"/>
                </a:cubicBezTo>
                <a:cubicBezTo>
                  <a:pt x="0" y="24995"/>
                  <a:pt x="1405" y="48628"/>
                  <a:pt x="1917" y="58320"/>
                </a:cubicBezTo>
                <a:cubicBezTo>
                  <a:pt x="2382" y="67071"/>
                  <a:pt x="250" y="79097"/>
                  <a:pt x="6573" y="85145"/>
                </a:cubicBezTo>
                <a:cubicBezTo>
                  <a:pt x="11383" y="89753"/>
                  <a:pt x="21324" y="88824"/>
                  <a:pt x="27944" y="89562"/>
                </a:cubicBezTo>
                <a:cubicBezTo>
                  <a:pt x="32588" y="90085"/>
                  <a:pt x="37273" y="90346"/>
                  <a:pt x="41951" y="90346"/>
                </a:cubicBezTo>
                <a:cubicBezTo>
                  <a:pt x="42922" y="90346"/>
                  <a:pt x="43893" y="90335"/>
                  <a:pt x="44863" y="90312"/>
                </a:cubicBezTo>
                <a:cubicBezTo>
                  <a:pt x="46590" y="90265"/>
                  <a:pt x="48411" y="90169"/>
                  <a:pt x="49852" y="89229"/>
                </a:cubicBezTo>
                <a:cubicBezTo>
                  <a:pt x="50745" y="88657"/>
                  <a:pt x="51423" y="87824"/>
                  <a:pt x="51983" y="86931"/>
                </a:cubicBezTo>
                <a:cubicBezTo>
                  <a:pt x="53924" y="83883"/>
                  <a:pt x="54745" y="80251"/>
                  <a:pt x="55102" y="76668"/>
                </a:cubicBezTo>
                <a:cubicBezTo>
                  <a:pt x="57353" y="53951"/>
                  <a:pt x="59341" y="33091"/>
                  <a:pt x="54626" y="11910"/>
                </a:cubicBezTo>
                <a:cubicBezTo>
                  <a:pt x="54210" y="10052"/>
                  <a:pt x="53781" y="8147"/>
                  <a:pt x="52709" y="6564"/>
                </a:cubicBezTo>
                <a:cubicBezTo>
                  <a:pt x="51614" y="4933"/>
                  <a:pt x="49923" y="3778"/>
                  <a:pt x="48161" y="2897"/>
                </a:cubicBezTo>
                <a:cubicBezTo>
                  <a:pt x="42577" y="111"/>
                  <a:pt x="30314" y="51"/>
                  <a:pt x="24182" y="15"/>
                </a:cubicBezTo>
                <a:cubicBezTo>
                  <a:pt x="23421" y="9"/>
                  <a:pt x="22504" y="0"/>
                  <a:pt x="214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97" name="Google Shape;3597;p30"/>
          <p:cNvSpPr txBox="1">
            <a:spLocks noGrp="1"/>
          </p:cNvSpPr>
          <p:nvPr>
            <p:ph type="subTitle" idx="1"/>
          </p:nvPr>
        </p:nvSpPr>
        <p:spPr>
          <a:xfrm flipH="1">
            <a:off x="3370533" y="4859380"/>
            <a:ext cx="5451200" cy="539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qua </a:t>
            </a:r>
            <a:r>
              <a:rPr lang="en-US"/>
              <a:t>chơi</a:t>
            </a:r>
            <a:endParaRPr dirty="0"/>
          </a:p>
        </p:txBody>
      </p:sp>
      <p:sp>
        <p:nvSpPr>
          <p:cNvPr id="3670" name="Google Shape;3670;p30"/>
          <p:cNvSpPr/>
          <p:nvPr/>
        </p:nvSpPr>
        <p:spPr>
          <a:xfrm rot="-187041">
            <a:off x="4591842" y="3925584"/>
            <a:ext cx="3008145" cy="654769"/>
          </a:xfrm>
          <a:custGeom>
            <a:avLst/>
            <a:gdLst/>
            <a:ahLst/>
            <a:cxnLst/>
            <a:rect l="l" t="t" r="r" b="b"/>
            <a:pathLst>
              <a:path w="59342" h="90346" extrusionOk="0">
                <a:moveTo>
                  <a:pt x="21484" y="0"/>
                </a:moveTo>
                <a:cubicBezTo>
                  <a:pt x="16291" y="0"/>
                  <a:pt x="8432" y="235"/>
                  <a:pt x="4989" y="2325"/>
                </a:cubicBezTo>
                <a:cubicBezTo>
                  <a:pt x="905" y="4814"/>
                  <a:pt x="1215" y="6814"/>
                  <a:pt x="322" y="20232"/>
                </a:cubicBezTo>
                <a:cubicBezTo>
                  <a:pt x="0" y="24995"/>
                  <a:pt x="1405" y="48628"/>
                  <a:pt x="1917" y="58320"/>
                </a:cubicBezTo>
                <a:cubicBezTo>
                  <a:pt x="2382" y="67071"/>
                  <a:pt x="250" y="79097"/>
                  <a:pt x="6573" y="85145"/>
                </a:cubicBezTo>
                <a:cubicBezTo>
                  <a:pt x="11383" y="89753"/>
                  <a:pt x="21324" y="88824"/>
                  <a:pt x="27944" y="89562"/>
                </a:cubicBezTo>
                <a:cubicBezTo>
                  <a:pt x="32588" y="90085"/>
                  <a:pt x="37273" y="90346"/>
                  <a:pt x="41951" y="90346"/>
                </a:cubicBezTo>
                <a:cubicBezTo>
                  <a:pt x="42922" y="90346"/>
                  <a:pt x="43893" y="90335"/>
                  <a:pt x="44863" y="90312"/>
                </a:cubicBezTo>
                <a:cubicBezTo>
                  <a:pt x="46590" y="90265"/>
                  <a:pt x="48411" y="90169"/>
                  <a:pt x="49852" y="89229"/>
                </a:cubicBezTo>
                <a:cubicBezTo>
                  <a:pt x="50745" y="88657"/>
                  <a:pt x="51423" y="87824"/>
                  <a:pt x="51983" y="86931"/>
                </a:cubicBezTo>
                <a:cubicBezTo>
                  <a:pt x="53924" y="83883"/>
                  <a:pt x="54745" y="80251"/>
                  <a:pt x="55102" y="76668"/>
                </a:cubicBezTo>
                <a:cubicBezTo>
                  <a:pt x="57353" y="53951"/>
                  <a:pt x="59341" y="33091"/>
                  <a:pt x="54626" y="11910"/>
                </a:cubicBezTo>
                <a:cubicBezTo>
                  <a:pt x="54210" y="10052"/>
                  <a:pt x="53781" y="8147"/>
                  <a:pt x="52709" y="6564"/>
                </a:cubicBezTo>
                <a:cubicBezTo>
                  <a:pt x="51614" y="4933"/>
                  <a:pt x="49923" y="3778"/>
                  <a:pt x="48161" y="2897"/>
                </a:cubicBezTo>
                <a:cubicBezTo>
                  <a:pt x="42577" y="111"/>
                  <a:pt x="30314" y="51"/>
                  <a:pt x="24182" y="15"/>
                </a:cubicBezTo>
                <a:cubicBezTo>
                  <a:pt x="23421" y="9"/>
                  <a:pt x="22504" y="0"/>
                  <a:pt x="214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71" name="Google Shape;3671;p30"/>
          <p:cNvSpPr txBox="1">
            <a:spLocks noGrp="1"/>
          </p:cNvSpPr>
          <p:nvPr>
            <p:ph type="ctrTitle" idx="4294967295"/>
          </p:nvPr>
        </p:nvSpPr>
        <p:spPr>
          <a:xfrm rot="-186842" flipH="1">
            <a:off x="4252241" y="4108362"/>
            <a:ext cx="3687345" cy="45347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3333" dirty="0">
                <a:solidFill>
                  <a:schemeClr val="dk1"/>
                </a:solidFill>
              </a:rPr>
              <a:t>GAME</a:t>
            </a:r>
            <a:endParaRPr sz="3333" dirty="0">
              <a:solidFill>
                <a:schemeClr val="dk1"/>
              </a:solidFill>
            </a:endParaRPr>
          </a:p>
        </p:txBody>
      </p:sp>
      <p:cxnSp>
        <p:nvCxnSpPr>
          <p:cNvPr id="3672" name="Google Shape;3672;p30"/>
          <p:cNvCxnSpPr/>
          <p:nvPr/>
        </p:nvCxnSpPr>
        <p:spPr>
          <a:xfrm>
            <a:off x="3220000" y="2515433"/>
            <a:ext cx="575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673" name="Google Shape;3673;p30"/>
          <p:cNvCxnSpPr/>
          <p:nvPr/>
        </p:nvCxnSpPr>
        <p:spPr>
          <a:xfrm>
            <a:off x="3220000" y="3718900"/>
            <a:ext cx="575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3674" name="Google Shape;3674;p30"/>
          <p:cNvGrpSpPr/>
          <p:nvPr/>
        </p:nvGrpSpPr>
        <p:grpSpPr>
          <a:xfrm rot="1137513">
            <a:off x="427256" y="538117"/>
            <a:ext cx="2457560" cy="2473815"/>
            <a:chOff x="-580699" y="-461195"/>
            <a:chExt cx="1843080" cy="1855270"/>
          </a:xfrm>
        </p:grpSpPr>
        <p:sp>
          <p:nvSpPr>
            <p:cNvPr id="3675" name="Google Shape;3675;p30"/>
            <p:cNvSpPr/>
            <p:nvPr/>
          </p:nvSpPr>
          <p:spPr>
            <a:xfrm>
              <a:off x="-580699" y="-461195"/>
              <a:ext cx="1761275" cy="1854675"/>
            </a:xfrm>
            <a:custGeom>
              <a:avLst/>
              <a:gdLst/>
              <a:ahLst/>
              <a:cxnLst/>
              <a:rect l="l" t="t" r="r" b="b"/>
              <a:pathLst>
                <a:path w="70451" h="74187" extrusionOk="0">
                  <a:moveTo>
                    <a:pt x="39429" y="0"/>
                  </a:moveTo>
                  <a:cubicBezTo>
                    <a:pt x="37461" y="0"/>
                    <a:pt x="35526" y="467"/>
                    <a:pt x="33858" y="1335"/>
                  </a:cubicBezTo>
                  <a:cubicBezTo>
                    <a:pt x="30823" y="2869"/>
                    <a:pt x="28454" y="5638"/>
                    <a:pt x="26486" y="9707"/>
                  </a:cubicBezTo>
                  <a:cubicBezTo>
                    <a:pt x="26119" y="10474"/>
                    <a:pt x="25786" y="11242"/>
                    <a:pt x="25452" y="11975"/>
                  </a:cubicBezTo>
                  <a:cubicBezTo>
                    <a:pt x="24918" y="13210"/>
                    <a:pt x="24351" y="14411"/>
                    <a:pt x="23784" y="15478"/>
                  </a:cubicBezTo>
                  <a:cubicBezTo>
                    <a:pt x="17747" y="16879"/>
                    <a:pt x="12276" y="19014"/>
                    <a:pt x="8273" y="21482"/>
                  </a:cubicBezTo>
                  <a:cubicBezTo>
                    <a:pt x="1468" y="25652"/>
                    <a:pt x="134" y="30022"/>
                    <a:pt x="334" y="33057"/>
                  </a:cubicBezTo>
                  <a:cubicBezTo>
                    <a:pt x="267" y="35359"/>
                    <a:pt x="1" y="51070"/>
                    <a:pt x="8340" y="62412"/>
                  </a:cubicBezTo>
                  <a:cubicBezTo>
                    <a:pt x="8440" y="62578"/>
                    <a:pt x="8573" y="62712"/>
                    <a:pt x="8640" y="62879"/>
                  </a:cubicBezTo>
                  <a:cubicBezTo>
                    <a:pt x="14344" y="70384"/>
                    <a:pt x="22483" y="74187"/>
                    <a:pt x="32791" y="74187"/>
                  </a:cubicBezTo>
                  <a:cubicBezTo>
                    <a:pt x="34792" y="74187"/>
                    <a:pt x="36860" y="74020"/>
                    <a:pt x="39028" y="73720"/>
                  </a:cubicBezTo>
                  <a:cubicBezTo>
                    <a:pt x="50470" y="72185"/>
                    <a:pt x="58676" y="67248"/>
                    <a:pt x="63513" y="59109"/>
                  </a:cubicBezTo>
                  <a:cubicBezTo>
                    <a:pt x="63613" y="59009"/>
                    <a:pt x="63679" y="58842"/>
                    <a:pt x="63779" y="58709"/>
                  </a:cubicBezTo>
                  <a:lnTo>
                    <a:pt x="63846" y="58575"/>
                  </a:lnTo>
                  <a:lnTo>
                    <a:pt x="63946" y="58442"/>
                  </a:lnTo>
                  <a:cubicBezTo>
                    <a:pt x="64013" y="58342"/>
                    <a:pt x="64113" y="58209"/>
                    <a:pt x="64146" y="58075"/>
                  </a:cubicBezTo>
                  <a:cubicBezTo>
                    <a:pt x="64313" y="57742"/>
                    <a:pt x="64513" y="57375"/>
                    <a:pt x="64680" y="57008"/>
                  </a:cubicBezTo>
                  <a:cubicBezTo>
                    <a:pt x="70451" y="45066"/>
                    <a:pt x="67482" y="30656"/>
                    <a:pt x="66148" y="25585"/>
                  </a:cubicBezTo>
                  <a:cubicBezTo>
                    <a:pt x="66148" y="25352"/>
                    <a:pt x="66114" y="25051"/>
                    <a:pt x="66048" y="24818"/>
                  </a:cubicBezTo>
                  <a:cubicBezTo>
                    <a:pt x="65881" y="23517"/>
                    <a:pt x="65347" y="21816"/>
                    <a:pt x="63880" y="20081"/>
                  </a:cubicBezTo>
                  <a:cubicBezTo>
                    <a:pt x="63946" y="19347"/>
                    <a:pt x="63980" y="18547"/>
                    <a:pt x="63946" y="17680"/>
                  </a:cubicBezTo>
                  <a:lnTo>
                    <a:pt x="63946" y="17546"/>
                  </a:lnTo>
                  <a:cubicBezTo>
                    <a:pt x="63646" y="13910"/>
                    <a:pt x="61811" y="10975"/>
                    <a:pt x="59043" y="9640"/>
                  </a:cubicBezTo>
                  <a:cubicBezTo>
                    <a:pt x="57942" y="9073"/>
                    <a:pt x="56674" y="8840"/>
                    <a:pt x="55307" y="8840"/>
                  </a:cubicBezTo>
                  <a:lnTo>
                    <a:pt x="55007" y="8840"/>
                  </a:lnTo>
                  <a:cubicBezTo>
                    <a:pt x="54339" y="8840"/>
                    <a:pt x="53706" y="8907"/>
                    <a:pt x="53139" y="8973"/>
                  </a:cubicBezTo>
                  <a:cubicBezTo>
                    <a:pt x="52805" y="9007"/>
                    <a:pt x="52505" y="9040"/>
                    <a:pt x="52271" y="9040"/>
                  </a:cubicBezTo>
                  <a:cubicBezTo>
                    <a:pt x="52004" y="8706"/>
                    <a:pt x="51671" y="8073"/>
                    <a:pt x="51437" y="7639"/>
                  </a:cubicBezTo>
                  <a:cubicBezTo>
                    <a:pt x="51037" y="6905"/>
                    <a:pt x="50637" y="6138"/>
                    <a:pt x="50103" y="5337"/>
                  </a:cubicBezTo>
                  <a:cubicBezTo>
                    <a:pt x="47801" y="2035"/>
                    <a:pt x="43765" y="0"/>
                    <a:pt x="395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676" name="Google Shape;3676;p30"/>
            <p:cNvGrpSpPr/>
            <p:nvPr/>
          </p:nvGrpSpPr>
          <p:grpSpPr>
            <a:xfrm>
              <a:off x="-523069" y="-365525"/>
              <a:ext cx="1785450" cy="1759600"/>
              <a:chOff x="2857013" y="152400"/>
              <a:chExt cx="1785450" cy="1759600"/>
            </a:xfrm>
          </p:grpSpPr>
          <p:sp>
            <p:nvSpPr>
              <p:cNvPr id="3677" name="Google Shape;3677;p30"/>
              <p:cNvSpPr/>
              <p:nvPr/>
            </p:nvSpPr>
            <p:spPr>
              <a:xfrm>
                <a:off x="2862913" y="690275"/>
                <a:ext cx="1779550" cy="1110025"/>
              </a:xfrm>
              <a:custGeom>
                <a:avLst/>
                <a:gdLst/>
                <a:ahLst/>
                <a:cxnLst/>
                <a:rect l="l" t="t" r="r" b="b"/>
                <a:pathLst>
                  <a:path w="71182" h="44401" extrusionOk="0">
                    <a:moveTo>
                      <a:pt x="58273" y="1"/>
                    </a:moveTo>
                    <a:cubicBezTo>
                      <a:pt x="58272" y="1"/>
                      <a:pt x="44996" y="1001"/>
                      <a:pt x="27851" y="3937"/>
                    </a:cubicBezTo>
                    <a:lnTo>
                      <a:pt x="1932" y="7906"/>
                    </a:lnTo>
                    <a:cubicBezTo>
                      <a:pt x="1932" y="7906"/>
                      <a:pt x="1" y="44401"/>
                      <a:pt x="29827" y="44401"/>
                    </a:cubicBezTo>
                    <a:cubicBezTo>
                      <a:pt x="31600" y="44401"/>
                      <a:pt x="33485" y="44272"/>
                      <a:pt x="35490" y="43999"/>
                    </a:cubicBezTo>
                    <a:cubicBezTo>
                      <a:pt x="71182" y="39162"/>
                      <a:pt x="58273" y="1"/>
                      <a:pt x="582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78" name="Google Shape;3678;p30"/>
              <p:cNvSpPr/>
              <p:nvPr/>
            </p:nvSpPr>
            <p:spPr>
              <a:xfrm>
                <a:off x="3095513" y="691100"/>
                <a:ext cx="1546950" cy="1109975"/>
              </a:xfrm>
              <a:custGeom>
                <a:avLst/>
                <a:gdLst/>
                <a:ahLst/>
                <a:cxnLst/>
                <a:rect l="l" t="t" r="r" b="b"/>
                <a:pathLst>
                  <a:path w="61878" h="44399" extrusionOk="0">
                    <a:moveTo>
                      <a:pt x="48969" y="1"/>
                    </a:moveTo>
                    <a:lnTo>
                      <a:pt x="48969" y="1"/>
                    </a:lnTo>
                    <a:cubicBezTo>
                      <a:pt x="48969" y="1"/>
                      <a:pt x="48201" y="34"/>
                      <a:pt x="46867" y="168"/>
                    </a:cubicBezTo>
                    <a:cubicBezTo>
                      <a:pt x="49035" y="9841"/>
                      <a:pt x="52371" y="36727"/>
                      <a:pt x="23184" y="40697"/>
                    </a:cubicBezTo>
                    <a:cubicBezTo>
                      <a:pt x="21198" y="40966"/>
                      <a:pt x="19330" y="41092"/>
                      <a:pt x="17573" y="41092"/>
                    </a:cubicBezTo>
                    <a:cubicBezTo>
                      <a:pt x="9733" y="41092"/>
                      <a:pt x="4088" y="38571"/>
                      <a:pt x="0" y="34893"/>
                    </a:cubicBezTo>
                    <a:lnTo>
                      <a:pt x="0" y="34893"/>
                    </a:lnTo>
                    <a:cubicBezTo>
                      <a:pt x="4136" y="40331"/>
                      <a:pt x="10533" y="44399"/>
                      <a:pt x="20499" y="44399"/>
                    </a:cubicBezTo>
                    <a:cubicBezTo>
                      <a:pt x="22268" y="44399"/>
                      <a:pt x="24150" y="44271"/>
                      <a:pt x="26152" y="43999"/>
                    </a:cubicBezTo>
                    <a:cubicBezTo>
                      <a:pt x="61878" y="39129"/>
                      <a:pt x="48969" y="1"/>
                      <a:pt x="489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79" name="Google Shape;3679;p30"/>
              <p:cNvSpPr/>
              <p:nvPr/>
            </p:nvSpPr>
            <p:spPr>
              <a:xfrm>
                <a:off x="2857013" y="690275"/>
                <a:ext cx="1785450" cy="1221725"/>
              </a:xfrm>
              <a:custGeom>
                <a:avLst/>
                <a:gdLst/>
                <a:ahLst/>
                <a:cxnLst/>
                <a:rect l="l" t="t" r="r" b="b"/>
                <a:pathLst>
                  <a:path w="71418" h="48869" fill="none" extrusionOk="0">
                    <a:moveTo>
                      <a:pt x="2168" y="7906"/>
                    </a:moveTo>
                    <a:cubicBezTo>
                      <a:pt x="2168" y="7906"/>
                      <a:pt x="0" y="48869"/>
                      <a:pt x="35726" y="43999"/>
                    </a:cubicBezTo>
                    <a:cubicBezTo>
                      <a:pt x="71418" y="39162"/>
                      <a:pt x="58509" y="1"/>
                      <a:pt x="58509" y="1"/>
                    </a:cubicBezTo>
                    <a:cubicBezTo>
                      <a:pt x="58509" y="1"/>
                      <a:pt x="45233" y="1001"/>
                      <a:pt x="28087" y="3937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0" name="Google Shape;3680;p30"/>
              <p:cNvSpPr/>
              <p:nvPr/>
            </p:nvSpPr>
            <p:spPr>
              <a:xfrm>
                <a:off x="2891188" y="510575"/>
                <a:ext cx="1455250" cy="565400"/>
              </a:xfrm>
              <a:custGeom>
                <a:avLst/>
                <a:gdLst/>
                <a:ahLst/>
                <a:cxnLst/>
                <a:rect l="l" t="t" r="r" b="b"/>
                <a:pathLst>
                  <a:path w="58210" h="22616" extrusionOk="0">
                    <a:moveTo>
                      <a:pt x="37409" y="1"/>
                    </a:moveTo>
                    <a:cubicBezTo>
                      <a:pt x="34337" y="1"/>
                      <a:pt x="31050" y="220"/>
                      <a:pt x="27654" y="684"/>
                    </a:cubicBezTo>
                    <a:cubicBezTo>
                      <a:pt x="12043" y="2819"/>
                      <a:pt x="1" y="9290"/>
                      <a:pt x="801" y="15161"/>
                    </a:cubicBezTo>
                    <a:cubicBezTo>
                      <a:pt x="1428" y="19757"/>
                      <a:pt x="9722" y="22616"/>
                      <a:pt x="20801" y="22616"/>
                    </a:cubicBezTo>
                    <a:cubicBezTo>
                      <a:pt x="23873" y="22616"/>
                      <a:pt x="27160" y="22396"/>
                      <a:pt x="30556" y="21932"/>
                    </a:cubicBezTo>
                    <a:cubicBezTo>
                      <a:pt x="46201" y="19798"/>
                      <a:pt x="58209" y="13326"/>
                      <a:pt x="57409" y="7455"/>
                    </a:cubicBezTo>
                    <a:cubicBezTo>
                      <a:pt x="56782" y="2859"/>
                      <a:pt x="48488" y="1"/>
                      <a:pt x="374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1" name="Google Shape;3681;p30"/>
              <p:cNvSpPr/>
              <p:nvPr/>
            </p:nvSpPr>
            <p:spPr>
              <a:xfrm>
                <a:off x="2891188" y="474300"/>
                <a:ext cx="1455250" cy="637975"/>
              </a:xfrm>
              <a:custGeom>
                <a:avLst/>
                <a:gdLst/>
                <a:ahLst/>
                <a:cxnLst/>
                <a:rect l="l" t="t" r="r" b="b"/>
                <a:pathLst>
                  <a:path w="58210" h="25519" fill="none" extrusionOk="0">
                    <a:moveTo>
                      <a:pt x="57409" y="8906"/>
                    </a:moveTo>
                    <a:cubicBezTo>
                      <a:pt x="58209" y="14777"/>
                      <a:pt x="46201" y="21249"/>
                      <a:pt x="30556" y="23383"/>
                    </a:cubicBezTo>
                    <a:cubicBezTo>
                      <a:pt x="14912" y="25518"/>
                      <a:pt x="1602" y="22483"/>
                      <a:pt x="801" y="16612"/>
                    </a:cubicBezTo>
                    <a:cubicBezTo>
                      <a:pt x="1" y="10741"/>
                      <a:pt x="12043" y="4270"/>
                      <a:pt x="27654" y="2135"/>
                    </a:cubicBezTo>
                    <a:cubicBezTo>
                      <a:pt x="43298" y="0"/>
                      <a:pt x="56608" y="3036"/>
                      <a:pt x="57409" y="8906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2" name="Google Shape;3682;p30"/>
              <p:cNvSpPr/>
              <p:nvPr/>
            </p:nvSpPr>
            <p:spPr>
              <a:xfrm>
                <a:off x="3394888" y="1255175"/>
                <a:ext cx="208500" cy="196625"/>
              </a:xfrm>
              <a:custGeom>
                <a:avLst/>
                <a:gdLst/>
                <a:ahLst/>
                <a:cxnLst/>
                <a:rect l="l" t="t" r="r" b="b"/>
                <a:pathLst>
                  <a:path w="8340" h="7865" extrusionOk="0">
                    <a:moveTo>
                      <a:pt x="4293" y="1"/>
                    </a:moveTo>
                    <a:cubicBezTo>
                      <a:pt x="4088" y="1"/>
                      <a:pt x="3879" y="18"/>
                      <a:pt x="3670" y="54"/>
                    </a:cubicBezTo>
                    <a:cubicBezTo>
                      <a:pt x="1502" y="321"/>
                      <a:pt x="1" y="2289"/>
                      <a:pt x="301" y="4457"/>
                    </a:cubicBezTo>
                    <a:cubicBezTo>
                      <a:pt x="514" y="6440"/>
                      <a:pt x="2206" y="7865"/>
                      <a:pt x="4126" y="7865"/>
                    </a:cubicBezTo>
                    <a:cubicBezTo>
                      <a:pt x="4306" y="7865"/>
                      <a:pt x="4488" y="7852"/>
                      <a:pt x="4671" y="7826"/>
                    </a:cubicBezTo>
                    <a:cubicBezTo>
                      <a:pt x="6839" y="7559"/>
                      <a:pt x="8340" y="5591"/>
                      <a:pt x="8040" y="3423"/>
                    </a:cubicBezTo>
                    <a:cubicBezTo>
                      <a:pt x="7829" y="1468"/>
                      <a:pt x="6181" y="1"/>
                      <a:pt x="42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3" name="Google Shape;3683;p30"/>
              <p:cNvSpPr/>
              <p:nvPr/>
            </p:nvSpPr>
            <p:spPr>
              <a:xfrm>
                <a:off x="3783513" y="1203025"/>
                <a:ext cx="208500" cy="196875"/>
              </a:xfrm>
              <a:custGeom>
                <a:avLst/>
                <a:gdLst/>
                <a:ahLst/>
                <a:cxnLst/>
                <a:rect l="l" t="t" r="r" b="b"/>
                <a:pathLst>
                  <a:path w="8340" h="7875" extrusionOk="0">
                    <a:moveTo>
                      <a:pt x="4213" y="0"/>
                    </a:moveTo>
                    <a:cubicBezTo>
                      <a:pt x="4034" y="0"/>
                      <a:pt x="3852" y="13"/>
                      <a:pt x="3669" y="39"/>
                    </a:cubicBezTo>
                    <a:cubicBezTo>
                      <a:pt x="1501" y="339"/>
                      <a:pt x="0" y="2307"/>
                      <a:pt x="300" y="4475"/>
                    </a:cubicBezTo>
                    <a:cubicBezTo>
                      <a:pt x="516" y="6445"/>
                      <a:pt x="2236" y="7875"/>
                      <a:pt x="4178" y="7875"/>
                    </a:cubicBezTo>
                    <a:cubicBezTo>
                      <a:pt x="4340" y="7875"/>
                      <a:pt x="4505" y="7865"/>
                      <a:pt x="4670" y="7844"/>
                    </a:cubicBezTo>
                    <a:cubicBezTo>
                      <a:pt x="6838" y="7544"/>
                      <a:pt x="8339" y="5576"/>
                      <a:pt x="8039" y="3408"/>
                    </a:cubicBezTo>
                    <a:cubicBezTo>
                      <a:pt x="7795" y="1425"/>
                      <a:pt x="6129" y="0"/>
                      <a:pt x="4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4" name="Google Shape;3684;p30"/>
              <p:cNvSpPr/>
              <p:nvPr/>
            </p:nvSpPr>
            <p:spPr>
              <a:xfrm>
                <a:off x="3499963" y="1205475"/>
                <a:ext cx="62575" cy="60400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2416" extrusionOk="0">
                    <a:moveTo>
                      <a:pt x="1217" y="1"/>
                    </a:moveTo>
                    <a:cubicBezTo>
                      <a:pt x="1178" y="1"/>
                      <a:pt x="1140" y="3"/>
                      <a:pt x="1101" y="7"/>
                    </a:cubicBezTo>
                    <a:cubicBezTo>
                      <a:pt x="468" y="107"/>
                      <a:pt x="1" y="674"/>
                      <a:pt x="101" y="1342"/>
                    </a:cubicBezTo>
                    <a:cubicBezTo>
                      <a:pt x="163" y="1966"/>
                      <a:pt x="693" y="2415"/>
                      <a:pt x="1281" y="2415"/>
                    </a:cubicBezTo>
                    <a:cubicBezTo>
                      <a:pt x="1321" y="2415"/>
                      <a:pt x="1361" y="2413"/>
                      <a:pt x="1402" y="2409"/>
                    </a:cubicBezTo>
                    <a:cubicBezTo>
                      <a:pt x="2035" y="2309"/>
                      <a:pt x="2502" y="1742"/>
                      <a:pt x="2436" y="1075"/>
                    </a:cubicBezTo>
                    <a:cubicBezTo>
                      <a:pt x="2342" y="450"/>
                      <a:pt x="1780" y="1"/>
                      <a:pt x="12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5" name="Google Shape;3685;p30"/>
              <p:cNvSpPr/>
              <p:nvPr/>
            </p:nvSpPr>
            <p:spPr>
              <a:xfrm>
                <a:off x="3796013" y="1166125"/>
                <a:ext cx="62575" cy="59900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2396" extrusionOk="0">
                    <a:moveTo>
                      <a:pt x="1265" y="0"/>
                    </a:moveTo>
                    <a:cubicBezTo>
                      <a:pt x="1211" y="0"/>
                      <a:pt x="1156" y="4"/>
                      <a:pt x="1101" y="14"/>
                    </a:cubicBezTo>
                    <a:cubicBezTo>
                      <a:pt x="467" y="114"/>
                      <a:pt x="0" y="681"/>
                      <a:pt x="100" y="1348"/>
                    </a:cubicBezTo>
                    <a:cubicBezTo>
                      <a:pt x="161" y="1954"/>
                      <a:pt x="663" y="2395"/>
                      <a:pt x="1255" y="2395"/>
                    </a:cubicBezTo>
                    <a:cubicBezTo>
                      <a:pt x="1314" y="2395"/>
                      <a:pt x="1374" y="2391"/>
                      <a:pt x="1435" y="2382"/>
                    </a:cubicBezTo>
                    <a:cubicBezTo>
                      <a:pt x="2035" y="2315"/>
                      <a:pt x="2502" y="1715"/>
                      <a:pt x="2435" y="1048"/>
                    </a:cubicBezTo>
                    <a:cubicBezTo>
                      <a:pt x="2344" y="441"/>
                      <a:pt x="1812" y="0"/>
                      <a:pt x="1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6" name="Google Shape;3686;p30"/>
              <p:cNvSpPr/>
              <p:nvPr/>
            </p:nvSpPr>
            <p:spPr>
              <a:xfrm>
                <a:off x="3595038" y="1211475"/>
                <a:ext cx="166800" cy="70075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2803" extrusionOk="0">
                    <a:moveTo>
                      <a:pt x="6572" y="1"/>
                    </a:moveTo>
                    <a:lnTo>
                      <a:pt x="0" y="868"/>
                    </a:lnTo>
                    <a:cubicBezTo>
                      <a:pt x="67" y="1669"/>
                      <a:pt x="501" y="2336"/>
                      <a:pt x="1068" y="2803"/>
                    </a:cubicBezTo>
                    <a:cubicBezTo>
                      <a:pt x="1668" y="2136"/>
                      <a:pt x="2502" y="1669"/>
                      <a:pt x="3436" y="1535"/>
                    </a:cubicBezTo>
                    <a:cubicBezTo>
                      <a:pt x="3624" y="1502"/>
                      <a:pt x="3813" y="1486"/>
                      <a:pt x="4000" y="1486"/>
                    </a:cubicBezTo>
                    <a:cubicBezTo>
                      <a:pt x="4739" y="1486"/>
                      <a:pt x="5452" y="1736"/>
                      <a:pt x="6038" y="2136"/>
                    </a:cubicBezTo>
                    <a:cubicBezTo>
                      <a:pt x="6472" y="1502"/>
                      <a:pt x="6672" y="735"/>
                      <a:pt x="65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7" name="Google Shape;3687;p30"/>
              <p:cNvSpPr/>
              <p:nvPr/>
            </p:nvSpPr>
            <p:spPr>
              <a:xfrm>
                <a:off x="3620063" y="1248925"/>
                <a:ext cx="125100" cy="51750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2070" extrusionOk="0">
                    <a:moveTo>
                      <a:pt x="2907" y="0"/>
                    </a:moveTo>
                    <a:cubicBezTo>
                      <a:pt x="2730" y="0"/>
                      <a:pt x="2551" y="12"/>
                      <a:pt x="2368" y="37"/>
                    </a:cubicBezTo>
                    <a:cubicBezTo>
                      <a:pt x="1401" y="171"/>
                      <a:pt x="567" y="604"/>
                      <a:pt x="0" y="1271"/>
                    </a:cubicBezTo>
                    <a:cubicBezTo>
                      <a:pt x="618" y="1777"/>
                      <a:pt x="1402" y="2070"/>
                      <a:pt x="2212" y="2070"/>
                    </a:cubicBezTo>
                    <a:cubicBezTo>
                      <a:pt x="2364" y="2070"/>
                      <a:pt x="2516" y="2060"/>
                      <a:pt x="2669" y="2039"/>
                    </a:cubicBezTo>
                    <a:cubicBezTo>
                      <a:pt x="3669" y="1905"/>
                      <a:pt x="4503" y="1372"/>
                      <a:pt x="5004" y="604"/>
                    </a:cubicBezTo>
                    <a:cubicBezTo>
                      <a:pt x="4381" y="225"/>
                      <a:pt x="3670" y="0"/>
                      <a:pt x="29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8" name="Google Shape;3688;p30"/>
              <p:cNvSpPr/>
              <p:nvPr/>
            </p:nvSpPr>
            <p:spPr>
              <a:xfrm>
                <a:off x="4094563" y="987250"/>
                <a:ext cx="205175" cy="186850"/>
              </a:xfrm>
              <a:custGeom>
                <a:avLst/>
                <a:gdLst/>
                <a:ahLst/>
                <a:cxnLst/>
                <a:rect l="l" t="t" r="r" b="b"/>
                <a:pathLst>
                  <a:path w="8207" h="7474" extrusionOk="0">
                    <a:moveTo>
                      <a:pt x="2685" y="0"/>
                    </a:moveTo>
                    <a:cubicBezTo>
                      <a:pt x="2413" y="0"/>
                      <a:pt x="2135" y="63"/>
                      <a:pt x="1868" y="197"/>
                    </a:cubicBezTo>
                    <a:cubicBezTo>
                      <a:pt x="1034" y="664"/>
                      <a:pt x="734" y="1798"/>
                      <a:pt x="1201" y="2665"/>
                    </a:cubicBezTo>
                    <a:cubicBezTo>
                      <a:pt x="1234" y="2765"/>
                      <a:pt x="1268" y="2832"/>
                      <a:pt x="1368" y="2899"/>
                    </a:cubicBezTo>
                    <a:cubicBezTo>
                      <a:pt x="501" y="3232"/>
                      <a:pt x="0" y="4200"/>
                      <a:pt x="267" y="5134"/>
                    </a:cubicBezTo>
                    <a:cubicBezTo>
                      <a:pt x="506" y="5850"/>
                      <a:pt x="1188" y="6335"/>
                      <a:pt x="1944" y="6335"/>
                    </a:cubicBezTo>
                    <a:cubicBezTo>
                      <a:pt x="2139" y="6335"/>
                      <a:pt x="2338" y="6303"/>
                      <a:pt x="2535" y="6235"/>
                    </a:cubicBezTo>
                    <a:cubicBezTo>
                      <a:pt x="2602" y="6201"/>
                      <a:pt x="2702" y="6201"/>
                      <a:pt x="2769" y="6168"/>
                    </a:cubicBezTo>
                    <a:cubicBezTo>
                      <a:pt x="3002" y="6868"/>
                      <a:pt x="3569" y="7402"/>
                      <a:pt x="4337" y="7469"/>
                    </a:cubicBezTo>
                    <a:cubicBezTo>
                      <a:pt x="4376" y="7472"/>
                      <a:pt x="4416" y="7473"/>
                      <a:pt x="4456" y="7473"/>
                    </a:cubicBezTo>
                    <a:cubicBezTo>
                      <a:pt x="5310" y="7473"/>
                      <a:pt x="6077" y="6794"/>
                      <a:pt x="6205" y="5901"/>
                    </a:cubicBezTo>
                    <a:cubicBezTo>
                      <a:pt x="6249" y="5904"/>
                      <a:pt x="6294" y="5906"/>
                      <a:pt x="6338" y="5906"/>
                    </a:cubicBezTo>
                    <a:cubicBezTo>
                      <a:pt x="7247" y="5906"/>
                      <a:pt x="8011" y="5257"/>
                      <a:pt x="8106" y="4367"/>
                    </a:cubicBezTo>
                    <a:cubicBezTo>
                      <a:pt x="8206" y="3533"/>
                      <a:pt x="7772" y="2865"/>
                      <a:pt x="7072" y="2532"/>
                    </a:cubicBezTo>
                    <a:cubicBezTo>
                      <a:pt x="7506" y="1631"/>
                      <a:pt x="7105" y="530"/>
                      <a:pt x="6238" y="164"/>
                    </a:cubicBezTo>
                    <a:cubicBezTo>
                      <a:pt x="6020" y="64"/>
                      <a:pt x="5787" y="18"/>
                      <a:pt x="5554" y="18"/>
                    </a:cubicBezTo>
                    <a:cubicBezTo>
                      <a:pt x="5004" y="18"/>
                      <a:pt x="4455" y="275"/>
                      <a:pt x="4103" y="697"/>
                    </a:cubicBezTo>
                    <a:cubicBezTo>
                      <a:pt x="3747" y="252"/>
                      <a:pt x="3228" y="0"/>
                      <a:pt x="26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9" name="Google Shape;3689;p30"/>
              <p:cNvSpPr/>
              <p:nvPr/>
            </p:nvSpPr>
            <p:spPr>
              <a:xfrm>
                <a:off x="4172113" y="1051725"/>
                <a:ext cx="48400" cy="424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1697" extrusionOk="0">
                    <a:moveTo>
                      <a:pt x="982" y="0"/>
                    </a:moveTo>
                    <a:cubicBezTo>
                      <a:pt x="922" y="0"/>
                      <a:pt x="862" y="7"/>
                      <a:pt x="801" y="20"/>
                    </a:cubicBezTo>
                    <a:cubicBezTo>
                      <a:pt x="301" y="86"/>
                      <a:pt x="0" y="553"/>
                      <a:pt x="101" y="1020"/>
                    </a:cubicBezTo>
                    <a:cubicBezTo>
                      <a:pt x="161" y="1413"/>
                      <a:pt x="550" y="1697"/>
                      <a:pt x="995" y="1697"/>
                    </a:cubicBezTo>
                    <a:cubicBezTo>
                      <a:pt x="1041" y="1697"/>
                      <a:pt x="1088" y="1694"/>
                      <a:pt x="1135" y="1687"/>
                    </a:cubicBezTo>
                    <a:cubicBezTo>
                      <a:pt x="1635" y="1587"/>
                      <a:pt x="1935" y="1120"/>
                      <a:pt x="1835" y="687"/>
                    </a:cubicBezTo>
                    <a:cubicBezTo>
                      <a:pt x="1748" y="280"/>
                      <a:pt x="1383" y="0"/>
                      <a:pt x="9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0" name="Google Shape;3690;p30"/>
              <p:cNvSpPr/>
              <p:nvPr/>
            </p:nvSpPr>
            <p:spPr>
              <a:xfrm>
                <a:off x="3875238" y="1457950"/>
                <a:ext cx="212675" cy="193250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7730" extrusionOk="0">
                    <a:moveTo>
                      <a:pt x="4530" y="0"/>
                    </a:moveTo>
                    <a:cubicBezTo>
                      <a:pt x="3711" y="0"/>
                      <a:pt x="2970" y="581"/>
                      <a:pt x="2769" y="1383"/>
                    </a:cubicBezTo>
                    <a:cubicBezTo>
                      <a:pt x="2702" y="1483"/>
                      <a:pt x="2702" y="1583"/>
                      <a:pt x="2702" y="1683"/>
                    </a:cubicBezTo>
                    <a:cubicBezTo>
                      <a:pt x="2475" y="1587"/>
                      <a:pt x="2238" y="1541"/>
                      <a:pt x="2005" y="1541"/>
                    </a:cubicBezTo>
                    <a:cubicBezTo>
                      <a:pt x="1351" y="1541"/>
                      <a:pt x="729" y="1902"/>
                      <a:pt x="434" y="2517"/>
                    </a:cubicBezTo>
                    <a:cubicBezTo>
                      <a:pt x="0" y="3385"/>
                      <a:pt x="367" y="4485"/>
                      <a:pt x="1301" y="4886"/>
                    </a:cubicBezTo>
                    <a:cubicBezTo>
                      <a:pt x="1368" y="4919"/>
                      <a:pt x="1468" y="4986"/>
                      <a:pt x="1535" y="4986"/>
                    </a:cubicBezTo>
                    <a:cubicBezTo>
                      <a:pt x="1201" y="5653"/>
                      <a:pt x="1268" y="6420"/>
                      <a:pt x="1768" y="6987"/>
                    </a:cubicBezTo>
                    <a:cubicBezTo>
                      <a:pt x="2092" y="7365"/>
                      <a:pt x="2552" y="7549"/>
                      <a:pt x="3022" y="7549"/>
                    </a:cubicBezTo>
                    <a:cubicBezTo>
                      <a:pt x="3423" y="7549"/>
                      <a:pt x="3832" y="7415"/>
                      <a:pt x="4170" y="7154"/>
                    </a:cubicBezTo>
                    <a:cubicBezTo>
                      <a:pt x="4533" y="7536"/>
                      <a:pt x="5026" y="7729"/>
                      <a:pt x="5512" y="7729"/>
                    </a:cubicBezTo>
                    <a:cubicBezTo>
                      <a:pt x="5918" y="7729"/>
                      <a:pt x="6320" y="7594"/>
                      <a:pt x="6638" y="7321"/>
                    </a:cubicBezTo>
                    <a:cubicBezTo>
                      <a:pt x="7272" y="6854"/>
                      <a:pt x="7439" y="6020"/>
                      <a:pt x="7139" y="5353"/>
                    </a:cubicBezTo>
                    <a:cubicBezTo>
                      <a:pt x="8039" y="4986"/>
                      <a:pt x="8506" y="3918"/>
                      <a:pt x="8139" y="3018"/>
                    </a:cubicBezTo>
                    <a:cubicBezTo>
                      <a:pt x="7870" y="2328"/>
                      <a:pt x="7169" y="1935"/>
                      <a:pt x="6449" y="1935"/>
                    </a:cubicBezTo>
                    <a:cubicBezTo>
                      <a:pt x="6367" y="1935"/>
                      <a:pt x="6286" y="1940"/>
                      <a:pt x="6205" y="1950"/>
                    </a:cubicBezTo>
                    <a:cubicBezTo>
                      <a:pt x="6305" y="1050"/>
                      <a:pt x="5771" y="282"/>
                      <a:pt x="4937" y="49"/>
                    </a:cubicBezTo>
                    <a:cubicBezTo>
                      <a:pt x="4801" y="16"/>
                      <a:pt x="4664" y="0"/>
                      <a:pt x="45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1" name="Google Shape;3691;p30"/>
              <p:cNvSpPr/>
              <p:nvPr/>
            </p:nvSpPr>
            <p:spPr>
              <a:xfrm>
                <a:off x="3956963" y="1534225"/>
                <a:ext cx="5090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1734" extrusionOk="0">
                    <a:moveTo>
                      <a:pt x="951" y="1"/>
                    </a:moveTo>
                    <a:cubicBezTo>
                      <a:pt x="673" y="1"/>
                      <a:pt x="401" y="129"/>
                      <a:pt x="234" y="400"/>
                    </a:cubicBezTo>
                    <a:cubicBezTo>
                      <a:pt x="0" y="801"/>
                      <a:pt x="167" y="1334"/>
                      <a:pt x="567" y="1601"/>
                    </a:cubicBezTo>
                    <a:cubicBezTo>
                      <a:pt x="729" y="1688"/>
                      <a:pt x="905" y="1734"/>
                      <a:pt x="1074" y="1734"/>
                    </a:cubicBezTo>
                    <a:cubicBezTo>
                      <a:pt x="1358" y="1734"/>
                      <a:pt x="1622" y="1606"/>
                      <a:pt x="1768" y="1334"/>
                    </a:cubicBezTo>
                    <a:cubicBezTo>
                      <a:pt x="2035" y="934"/>
                      <a:pt x="1902" y="400"/>
                      <a:pt x="1435" y="133"/>
                    </a:cubicBezTo>
                    <a:cubicBezTo>
                      <a:pt x="1285" y="46"/>
                      <a:pt x="1117" y="1"/>
                      <a:pt x="9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2" name="Google Shape;3692;p30"/>
              <p:cNvSpPr/>
              <p:nvPr/>
            </p:nvSpPr>
            <p:spPr>
              <a:xfrm>
                <a:off x="3266463" y="1475975"/>
                <a:ext cx="212675" cy="1930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7723" extrusionOk="0">
                    <a:moveTo>
                      <a:pt x="4488" y="0"/>
                    </a:moveTo>
                    <a:cubicBezTo>
                      <a:pt x="3686" y="0"/>
                      <a:pt x="2966" y="579"/>
                      <a:pt x="2769" y="1396"/>
                    </a:cubicBezTo>
                    <a:cubicBezTo>
                      <a:pt x="2703" y="1463"/>
                      <a:pt x="2703" y="1596"/>
                      <a:pt x="2703" y="1663"/>
                    </a:cubicBezTo>
                    <a:cubicBezTo>
                      <a:pt x="2475" y="1567"/>
                      <a:pt x="2238" y="1521"/>
                      <a:pt x="2005" y="1521"/>
                    </a:cubicBezTo>
                    <a:cubicBezTo>
                      <a:pt x="1351" y="1521"/>
                      <a:pt x="729" y="1882"/>
                      <a:pt x="434" y="2497"/>
                    </a:cubicBezTo>
                    <a:cubicBezTo>
                      <a:pt x="1" y="3364"/>
                      <a:pt x="368" y="4465"/>
                      <a:pt x="1302" y="4865"/>
                    </a:cubicBezTo>
                    <a:cubicBezTo>
                      <a:pt x="1368" y="4932"/>
                      <a:pt x="1468" y="4965"/>
                      <a:pt x="1535" y="4965"/>
                    </a:cubicBezTo>
                    <a:cubicBezTo>
                      <a:pt x="1201" y="5632"/>
                      <a:pt x="1268" y="6433"/>
                      <a:pt x="1769" y="6967"/>
                    </a:cubicBezTo>
                    <a:cubicBezTo>
                      <a:pt x="2096" y="7348"/>
                      <a:pt x="2561" y="7542"/>
                      <a:pt x="3036" y="7542"/>
                    </a:cubicBezTo>
                    <a:cubicBezTo>
                      <a:pt x="3433" y="7542"/>
                      <a:pt x="3836" y="7407"/>
                      <a:pt x="4170" y="7134"/>
                    </a:cubicBezTo>
                    <a:cubicBezTo>
                      <a:pt x="4537" y="7519"/>
                      <a:pt x="5035" y="7722"/>
                      <a:pt x="5525" y="7722"/>
                    </a:cubicBezTo>
                    <a:cubicBezTo>
                      <a:pt x="5927" y="7722"/>
                      <a:pt x="6323" y="7586"/>
                      <a:pt x="6639" y="7300"/>
                    </a:cubicBezTo>
                    <a:cubicBezTo>
                      <a:pt x="7272" y="6833"/>
                      <a:pt x="7406" y="6066"/>
                      <a:pt x="7139" y="5332"/>
                    </a:cubicBezTo>
                    <a:cubicBezTo>
                      <a:pt x="8040" y="4965"/>
                      <a:pt x="8507" y="3931"/>
                      <a:pt x="8140" y="2997"/>
                    </a:cubicBezTo>
                    <a:cubicBezTo>
                      <a:pt x="7868" y="2334"/>
                      <a:pt x="7160" y="1916"/>
                      <a:pt x="6435" y="1916"/>
                    </a:cubicBezTo>
                    <a:cubicBezTo>
                      <a:pt x="6359" y="1916"/>
                      <a:pt x="6282" y="1920"/>
                      <a:pt x="6205" y="1930"/>
                    </a:cubicBezTo>
                    <a:cubicBezTo>
                      <a:pt x="6305" y="1062"/>
                      <a:pt x="5771" y="262"/>
                      <a:pt x="4937" y="62"/>
                    </a:cubicBezTo>
                    <a:cubicBezTo>
                      <a:pt x="4787" y="20"/>
                      <a:pt x="4636" y="0"/>
                      <a:pt x="44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3" name="Google Shape;3693;p30"/>
              <p:cNvSpPr/>
              <p:nvPr/>
            </p:nvSpPr>
            <p:spPr>
              <a:xfrm>
                <a:off x="3347363" y="1551750"/>
                <a:ext cx="51725" cy="43400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1736" extrusionOk="0">
                    <a:moveTo>
                      <a:pt x="985" y="0"/>
                    </a:moveTo>
                    <a:cubicBezTo>
                      <a:pt x="706" y="0"/>
                      <a:pt x="434" y="128"/>
                      <a:pt x="267" y="400"/>
                    </a:cubicBezTo>
                    <a:cubicBezTo>
                      <a:pt x="0" y="800"/>
                      <a:pt x="200" y="1367"/>
                      <a:pt x="601" y="1601"/>
                    </a:cubicBezTo>
                    <a:cubicBezTo>
                      <a:pt x="766" y="1690"/>
                      <a:pt x="945" y="1735"/>
                      <a:pt x="1118" y="1735"/>
                    </a:cubicBezTo>
                    <a:cubicBezTo>
                      <a:pt x="1397" y="1735"/>
                      <a:pt x="1657" y="1615"/>
                      <a:pt x="1802" y="1367"/>
                    </a:cubicBezTo>
                    <a:cubicBezTo>
                      <a:pt x="2068" y="934"/>
                      <a:pt x="1935" y="400"/>
                      <a:pt x="1468" y="133"/>
                    </a:cubicBezTo>
                    <a:cubicBezTo>
                      <a:pt x="1318" y="46"/>
                      <a:pt x="1150" y="0"/>
                      <a:pt x="9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4" name="Google Shape;3694;p30"/>
              <p:cNvSpPr/>
              <p:nvPr/>
            </p:nvSpPr>
            <p:spPr>
              <a:xfrm>
                <a:off x="3033788" y="1143200"/>
                <a:ext cx="204350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8174" h="7657" extrusionOk="0">
                    <a:moveTo>
                      <a:pt x="3116" y="0"/>
                    </a:moveTo>
                    <a:cubicBezTo>
                      <a:pt x="2936" y="0"/>
                      <a:pt x="2752" y="31"/>
                      <a:pt x="2569" y="97"/>
                    </a:cubicBezTo>
                    <a:cubicBezTo>
                      <a:pt x="1635" y="430"/>
                      <a:pt x="1135" y="1431"/>
                      <a:pt x="1469" y="2398"/>
                    </a:cubicBezTo>
                    <a:lnTo>
                      <a:pt x="1602" y="2632"/>
                    </a:lnTo>
                    <a:cubicBezTo>
                      <a:pt x="668" y="2799"/>
                      <a:pt x="1" y="3699"/>
                      <a:pt x="134" y="4600"/>
                    </a:cubicBezTo>
                    <a:cubicBezTo>
                      <a:pt x="256" y="5484"/>
                      <a:pt x="1020" y="6118"/>
                      <a:pt x="1915" y="6118"/>
                    </a:cubicBezTo>
                    <a:cubicBezTo>
                      <a:pt x="1999" y="6118"/>
                      <a:pt x="2083" y="6112"/>
                      <a:pt x="2169" y="6101"/>
                    </a:cubicBezTo>
                    <a:cubicBezTo>
                      <a:pt x="2269" y="6101"/>
                      <a:pt x="2336" y="6068"/>
                      <a:pt x="2436" y="6068"/>
                    </a:cubicBezTo>
                    <a:cubicBezTo>
                      <a:pt x="2503" y="6801"/>
                      <a:pt x="2970" y="7435"/>
                      <a:pt x="3737" y="7602"/>
                    </a:cubicBezTo>
                    <a:cubicBezTo>
                      <a:pt x="3880" y="7639"/>
                      <a:pt x="4024" y="7657"/>
                      <a:pt x="4166" y="7657"/>
                    </a:cubicBezTo>
                    <a:cubicBezTo>
                      <a:pt x="4917" y="7657"/>
                      <a:pt x="5614" y="7159"/>
                      <a:pt x="5838" y="6401"/>
                    </a:cubicBezTo>
                    <a:cubicBezTo>
                      <a:pt x="5976" y="6431"/>
                      <a:pt x="6114" y="6445"/>
                      <a:pt x="6250" y="6445"/>
                    </a:cubicBezTo>
                    <a:cubicBezTo>
                      <a:pt x="7041" y="6445"/>
                      <a:pt x="7774" y="5964"/>
                      <a:pt x="7973" y="5167"/>
                    </a:cubicBezTo>
                    <a:cubicBezTo>
                      <a:pt x="8173" y="4466"/>
                      <a:pt x="7907" y="3733"/>
                      <a:pt x="7273" y="3299"/>
                    </a:cubicBezTo>
                    <a:cubicBezTo>
                      <a:pt x="7840" y="2465"/>
                      <a:pt x="7640" y="1364"/>
                      <a:pt x="6839" y="797"/>
                    </a:cubicBezTo>
                    <a:cubicBezTo>
                      <a:pt x="6546" y="606"/>
                      <a:pt x="6207" y="512"/>
                      <a:pt x="5869" y="512"/>
                    </a:cubicBezTo>
                    <a:cubicBezTo>
                      <a:pt x="5438" y="512"/>
                      <a:pt x="5007" y="665"/>
                      <a:pt x="4671" y="964"/>
                    </a:cubicBezTo>
                    <a:cubicBezTo>
                      <a:pt x="4358" y="391"/>
                      <a:pt x="3760" y="0"/>
                      <a:pt x="31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5" name="Google Shape;3695;p30"/>
              <p:cNvSpPr/>
              <p:nvPr/>
            </p:nvSpPr>
            <p:spPr>
              <a:xfrm>
                <a:off x="3114688" y="1213100"/>
                <a:ext cx="44225" cy="43450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1738" extrusionOk="0">
                    <a:moveTo>
                      <a:pt x="931" y="0"/>
                    </a:moveTo>
                    <a:cubicBezTo>
                      <a:pt x="910" y="0"/>
                      <a:pt x="889" y="1"/>
                      <a:pt x="868" y="3"/>
                    </a:cubicBezTo>
                    <a:cubicBezTo>
                      <a:pt x="368" y="3"/>
                      <a:pt x="1" y="436"/>
                      <a:pt x="1" y="903"/>
                    </a:cubicBezTo>
                    <a:cubicBezTo>
                      <a:pt x="1" y="1337"/>
                      <a:pt x="401" y="1737"/>
                      <a:pt x="901" y="1737"/>
                    </a:cubicBezTo>
                    <a:cubicBezTo>
                      <a:pt x="1402" y="1737"/>
                      <a:pt x="1769" y="1303"/>
                      <a:pt x="1769" y="836"/>
                    </a:cubicBezTo>
                    <a:cubicBezTo>
                      <a:pt x="1769" y="357"/>
                      <a:pt x="1401" y="0"/>
                      <a:pt x="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6" name="Google Shape;3696;p30"/>
              <p:cNvSpPr/>
              <p:nvPr/>
            </p:nvSpPr>
            <p:spPr>
              <a:xfrm>
                <a:off x="2907038" y="176200"/>
                <a:ext cx="1413550" cy="898600"/>
              </a:xfrm>
              <a:custGeom>
                <a:avLst/>
                <a:gdLst/>
                <a:ahLst/>
                <a:cxnLst/>
                <a:rect l="l" t="t" r="r" b="b"/>
                <a:pathLst>
                  <a:path w="56542" h="35944" extrusionOk="0">
                    <a:moveTo>
                      <a:pt x="34765" y="1"/>
                    </a:moveTo>
                    <a:cubicBezTo>
                      <a:pt x="33542" y="1"/>
                      <a:pt x="32323" y="273"/>
                      <a:pt x="31223" y="849"/>
                    </a:cubicBezTo>
                    <a:cubicBezTo>
                      <a:pt x="28755" y="2084"/>
                      <a:pt x="27087" y="4552"/>
                      <a:pt x="25886" y="7087"/>
                    </a:cubicBezTo>
                    <a:cubicBezTo>
                      <a:pt x="24685" y="9622"/>
                      <a:pt x="23718" y="12291"/>
                      <a:pt x="22150" y="14593"/>
                    </a:cubicBezTo>
                    <a:cubicBezTo>
                      <a:pt x="20515" y="16894"/>
                      <a:pt x="18047" y="18796"/>
                      <a:pt x="15245" y="18796"/>
                    </a:cubicBezTo>
                    <a:cubicBezTo>
                      <a:pt x="14135" y="18796"/>
                      <a:pt x="12989" y="18486"/>
                      <a:pt x="11874" y="18486"/>
                    </a:cubicBezTo>
                    <a:cubicBezTo>
                      <a:pt x="11481" y="18486"/>
                      <a:pt x="11091" y="18524"/>
                      <a:pt x="10708" y="18629"/>
                    </a:cubicBezTo>
                    <a:cubicBezTo>
                      <a:pt x="9007" y="19096"/>
                      <a:pt x="7906" y="20730"/>
                      <a:pt x="7206" y="22365"/>
                    </a:cubicBezTo>
                    <a:cubicBezTo>
                      <a:pt x="6505" y="23966"/>
                      <a:pt x="6005" y="25734"/>
                      <a:pt x="4837" y="27068"/>
                    </a:cubicBezTo>
                    <a:cubicBezTo>
                      <a:pt x="4075" y="27965"/>
                      <a:pt x="2861" y="28590"/>
                      <a:pt x="1722" y="28590"/>
                    </a:cubicBezTo>
                    <a:cubicBezTo>
                      <a:pt x="1165" y="28590"/>
                      <a:pt x="627" y="28441"/>
                      <a:pt x="167" y="28102"/>
                    </a:cubicBezTo>
                    <a:lnTo>
                      <a:pt x="167" y="28102"/>
                    </a:lnTo>
                    <a:cubicBezTo>
                      <a:pt x="167" y="28102"/>
                      <a:pt x="1" y="30137"/>
                      <a:pt x="2402" y="32105"/>
                    </a:cubicBezTo>
                    <a:cubicBezTo>
                      <a:pt x="6839" y="35207"/>
                      <a:pt x="15445" y="35808"/>
                      <a:pt x="15445" y="35808"/>
                    </a:cubicBezTo>
                    <a:cubicBezTo>
                      <a:pt x="16774" y="35899"/>
                      <a:pt x="18128" y="35944"/>
                      <a:pt x="19507" y="35944"/>
                    </a:cubicBezTo>
                    <a:cubicBezTo>
                      <a:pt x="24150" y="35944"/>
                      <a:pt x="29079" y="35440"/>
                      <a:pt x="34325" y="34540"/>
                    </a:cubicBezTo>
                    <a:cubicBezTo>
                      <a:pt x="41097" y="33373"/>
                      <a:pt x="48135" y="30137"/>
                      <a:pt x="48135" y="30137"/>
                    </a:cubicBezTo>
                    <a:cubicBezTo>
                      <a:pt x="56541" y="25400"/>
                      <a:pt x="56474" y="22532"/>
                      <a:pt x="56474" y="22532"/>
                    </a:cubicBezTo>
                    <a:cubicBezTo>
                      <a:pt x="55040" y="21731"/>
                      <a:pt x="54440" y="19930"/>
                      <a:pt x="54373" y="18262"/>
                    </a:cubicBezTo>
                    <a:cubicBezTo>
                      <a:pt x="54273" y="16594"/>
                      <a:pt x="54606" y="14960"/>
                      <a:pt x="54540" y="13292"/>
                    </a:cubicBezTo>
                    <a:cubicBezTo>
                      <a:pt x="54406" y="11691"/>
                      <a:pt x="53739" y="9889"/>
                      <a:pt x="52238" y="9189"/>
                    </a:cubicBezTo>
                    <a:cubicBezTo>
                      <a:pt x="51665" y="8912"/>
                      <a:pt x="51055" y="8826"/>
                      <a:pt x="50426" y="8826"/>
                    </a:cubicBezTo>
                    <a:cubicBezTo>
                      <a:pt x="49404" y="8826"/>
                      <a:pt x="48335" y="9053"/>
                      <a:pt x="47306" y="9053"/>
                    </a:cubicBezTo>
                    <a:cubicBezTo>
                      <a:pt x="46755" y="9053"/>
                      <a:pt x="46215" y="8988"/>
                      <a:pt x="45700" y="8788"/>
                    </a:cubicBezTo>
                    <a:cubicBezTo>
                      <a:pt x="43532" y="7955"/>
                      <a:pt x="42831" y="5286"/>
                      <a:pt x="41497" y="3385"/>
                    </a:cubicBezTo>
                    <a:cubicBezTo>
                      <a:pt x="39977" y="1230"/>
                      <a:pt x="37363" y="1"/>
                      <a:pt x="347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7" name="Google Shape;3697;p30"/>
              <p:cNvSpPr/>
              <p:nvPr/>
            </p:nvSpPr>
            <p:spPr>
              <a:xfrm>
                <a:off x="2908713" y="152400"/>
                <a:ext cx="1413525" cy="929025"/>
              </a:xfrm>
              <a:custGeom>
                <a:avLst/>
                <a:gdLst/>
                <a:ahLst/>
                <a:cxnLst/>
                <a:rect l="l" t="t" r="r" b="b"/>
                <a:pathLst>
                  <a:path w="56541" h="37161" fill="none" extrusionOk="0">
                    <a:moveTo>
                      <a:pt x="167" y="29054"/>
                    </a:moveTo>
                    <a:cubicBezTo>
                      <a:pt x="1602" y="30088"/>
                      <a:pt x="3736" y="29355"/>
                      <a:pt x="4837" y="28020"/>
                    </a:cubicBezTo>
                    <a:cubicBezTo>
                      <a:pt x="6005" y="26686"/>
                      <a:pt x="6505" y="24918"/>
                      <a:pt x="7239" y="23317"/>
                    </a:cubicBezTo>
                    <a:cubicBezTo>
                      <a:pt x="7939" y="21682"/>
                      <a:pt x="9007" y="20048"/>
                      <a:pt x="10741" y="19581"/>
                    </a:cubicBezTo>
                    <a:cubicBezTo>
                      <a:pt x="12176" y="19181"/>
                      <a:pt x="13777" y="19748"/>
                      <a:pt x="15278" y="19748"/>
                    </a:cubicBezTo>
                    <a:cubicBezTo>
                      <a:pt x="18080" y="19748"/>
                      <a:pt x="20515" y="17846"/>
                      <a:pt x="22150" y="15545"/>
                    </a:cubicBezTo>
                    <a:cubicBezTo>
                      <a:pt x="23751" y="13243"/>
                      <a:pt x="24685" y="10574"/>
                      <a:pt x="25919" y="8039"/>
                    </a:cubicBezTo>
                    <a:cubicBezTo>
                      <a:pt x="27120" y="5504"/>
                      <a:pt x="28788" y="3036"/>
                      <a:pt x="31256" y="1801"/>
                    </a:cubicBezTo>
                    <a:cubicBezTo>
                      <a:pt x="34658" y="0"/>
                      <a:pt x="39295" y="1168"/>
                      <a:pt x="41497" y="4337"/>
                    </a:cubicBezTo>
                    <a:cubicBezTo>
                      <a:pt x="42831" y="6238"/>
                      <a:pt x="43531" y="8907"/>
                      <a:pt x="45700" y="9740"/>
                    </a:cubicBezTo>
                    <a:cubicBezTo>
                      <a:pt x="47801" y="10541"/>
                      <a:pt x="50270" y="9173"/>
                      <a:pt x="52271" y="10141"/>
                    </a:cubicBezTo>
                    <a:cubicBezTo>
                      <a:pt x="53772" y="10841"/>
                      <a:pt x="54439" y="12643"/>
                      <a:pt x="54539" y="14244"/>
                    </a:cubicBezTo>
                    <a:cubicBezTo>
                      <a:pt x="54639" y="15912"/>
                      <a:pt x="54306" y="17546"/>
                      <a:pt x="54373" y="19214"/>
                    </a:cubicBezTo>
                    <a:cubicBezTo>
                      <a:pt x="54473" y="20882"/>
                      <a:pt x="55040" y="22683"/>
                      <a:pt x="56507" y="23484"/>
                    </a:cubicBezTo>
                    <a:cubicBezTo>
                      <a:pt x="56507" y="23484"/>
                      <a:pt x="56541" y="26352"/>
                      <a:pt x="48168" y="31089"/>
                    </a:cubicBezTo>
                    <a:cubicBezTo>
                      <a:pt x="48168" y="31089"/>
                      <a:pt x="41130" y="34325"/>
                      <a:pt x="34325" y="35492"/>
                    </a:cubicBezTo>
                    <a:cubicBezTo>
                      <a:pt x="27520" y="36660"/>
                      <a:pt x="21282" y="37160"/>
                      <a:pt x="15478" y="36760"/>
                    </a:cubicBezTo>
                    <a:cubicBezTo>
                      <a:pt x="15478" y="36760"/>
                      <a:pt x="6839" y="36159"/>
                      <a:pt x="2435" y="33057"/>
                    </a:cubicBezTo>
                    <a:cubicBezTo>
                      <a:pt x="0" y="31056"/>
                      <a:pt x="167" y="29054"/>
                      <a:pt x="167" y="29054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8" name="Google Shape;3698;p30"/>
              <p:cNvSpPr/>
              <p:nvPr/>
            </p:nvSpPr>
            <p:spPr>
              <a:xfrm>
                <a:off x="3278138" y="588250"/>
                <a:ext cx="283575" cy="184675"/>
              </a:xfrm>
              <a:custGeom>
                <a:avLst/>
                <a:gdLst/>
                <a:ahLst/>
                <a:cxnLst/>
                <a:rect l="l" t="t" r="r" b="b"/>
                <a:pathLst>
                  <a:path w="11343" h="7387" extrusionOk="0">
                    <a:moveTo>
                      <a:pt x="6898" y="2166"/>
                    </a:moveTo>
                    <a:cubicBezTo>
                      <a:pt x="7142" y="2166"/>
                      <a:pt x="7321" y="2243"/>
                      <a:pt x="7406" y="2414"/>
                    </a:cubicBezTo>
                    <a:cubicBezTo>
                      <a:pt x="7673" y="2881"/>
                      <a:pt x="6939" y="3548"/>
                      <a:pt x="5871" y="4115"/>
                    </a:cubicBezTo>
                    <a:cubicBezTo>
                      <a:pt x="5209" y="4457"/>
                      <a:pt x="4560" y="4689"/>
                      <a:pt x="4109" y="4689"/>
                    </a:cubicBezTo>
                    <a:cubicBezTo>
                      <a:pt x="3856" y="4689"/>
                      <a:pt x="3666" y="4616"/>
                      <a:pt x="3570" y="4448"/>
                    </a:cubicBezTo>
                    <a:cubicBezTo>
                      <a:pt x="3336" y="3981"/>
                      <a:pt x="4070" y="3381"/>
                      <a:pt x="5171" y="2781"/>
                    </a:cubicBezTo>
                    <a:cubicBezTo>
                      <a:pt x="5849" y="2399"/>
                      <a:pt x="6473" y="2166"/>
                      <a:pt x="6898" y="2166"/>
                    </a:cubicBezTo>
                    <a:close/>
                    <a:moveTo>
                      <a:pt x="8285" y="0"/>
                    </a:moveTo>
                    <a:cubicBezTo>
                      <a:pt x="7172" y="0"/>
                      <a:pt x="5791" y="473"/>
                      <a:pt x="4370" y="1246"/>
                    </a:cubicBezTo>
                    <a:cubicBezTo>
                      <a:pt x="1735" y="2614"/>
                      <a:pt x="1" y="4482"/>
                      <a:pt x="868" y="6216"/>
                    </a:cubicBezTo>
                    <a:cubicBezTo>
                      <a:pt x="1315" y="7030"/>
                      <a:pt x="2128" y="7386"/>
                      <a:pt x="3147" y="7386"/>
                    </a:cubicBezTo>
                    <a:cubicBezTo>
                      <a:pt x="4258" y="7386"/>
                      <a:pt x="5614" y="6963"/>
                      <a:pt x="7006" y="6250"/>
                    </a:cubicBezTo>
                    <a:cubicBezTo>
                      <a:pt x="9641" y="4882"/>
                      <a:pt x="11342" y="2881"/>
                      <a:pt x="10408" y="1146"/>
                    </a:cubicBezTo>
                    <a:cubicBezTo>
                      <a:pt x="9993" y="346"/>
                      <a:pt x="9237" y="0"/>
                      <a:pt x="82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9" name="Google Shape;3699;p30"/>
              <p:cNvSpPr/>
              <p:nvPr/>
            </p:nvSpPr>
            <p:spPr>
              <a:xfrm>
                <a:off x="3278138" y="573525"/>
                <a:ext cx="283575" cy="212675"/>
              </a:xfrm>
              <a:custGeom>
                <a:avLst/>
                <a:gdLst/>
                <a:ahLst/>
                <a:cxnLst/>
                <a:rect l="l" t="t" r="r" b="b"/>
                <a:pathLst>
                  <a:path w="11343" h="8507" fill="none" extrusionOk="0">
                    <a:moveTo>
                      <a:pt x="4370" y="1835"/>
                    </a:moveTo>
                    <a:cubicBezTo>
                      <a:pt x="1735" y="3203"/>
                      <a:pt x="1" y="5071"/>
                      <a:pt x="868" y="6805"/>
                    </a:cubicBezTo>
                    <a:cubicBezTo>
                      <a:pt x="1802" y="8507"/>
                      <a:pt x="4337" y="8206"/>
                      <a:pt x="7006" y="6839"/>
                    </a:cubicBezTo>
                    <a:cubicBezTo>
                      <a:pt x="9641" y="5471"/>
                      <a:pt x="11342" y="3470"/>
                      <a:pt x="10408" y="1735"/>
                    </a:cubicBezTo>
                    <a:cubicBezTo>
                      <a:pt x="9507" y="1"/>
                      <a:pt x="7006" y="401"/>
                      <a:pt x="4370" y="1835"/>
                    </a:cubicBezTo>
                    <a:close/>
                    <a:moveTo>
                      <a:pt x="5871" y="4704"/>
                    </a:moveTo>
                    <a:cubicBezTo>
                      <a:pt x="4837" y="5238"/>
                      <a:pt x="3837" y="5504"/>
                      <a:pt x="3570" y="5037"/>
                    </a:cubicBezTo>
                    <a:cubicBezTo>
                      <a:pt x="3336" y="4570"/>
                      <a:pt x="4070" y="3970"/>
                      <a:pt x="5171" y="3370"/>
                    </a:cubicBezTo>
                    <a:cubicBezTo>
                      <a:pt x="6238" y="2769"/>
                      <a:pt x="7172" y="2536"/>
                      <a:pt x="7406" y="3003"/>
                    </a:cubicBezTo>
                    <a:cubicBezTo>
                      <a:pt x="7673" y="3470"/>
                      <a:pt x="6939" y="4137"/>
                      <a:pt x="5871" y="4704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0" name="Google Shape;3700;p30"/>
              <p:cNvSpPr/>
              <p:nvPr/>
            </p:nvSpPr>
            <p:spPr>
              <a:xfrm>
                <a:off x="3929438" y="697575"/>
                <a:ext cx="271875" cy="142075"/>
              </a:xfrm>
              <a:custGeom>
                <a:avLst/>
                <a:gdLst/>
                <a:ahLst/>
                <a:cxnLst/>
                <a:rect l="l" t="t" r="r" b="b"/>
                <a:pathLst>
                  <a:path w="10875" h="5683" extrusionOk="0">
                    <a:moveTo>
                      <a:pt x="5226" y="1740"/>
                    </a:moveTo>
                    <a:cubicBezTo>
                      <a:pt x="5307" y="1740"/>
                      <a:pt x="5389" y="1741"/>
                      <a:pt x="5471" y="1743"/>
                    </a:cubicBezTo>
                    <a:cubicBezTo>
                      <a:pt x="6672" y="1777"/>
                      <a:pt x="7639" y="2010"/>
                      <a:pt x="7639" y="2544"/>
                    </a:cubicBezTo>
                    <a:cubicBezTo>
                      <a:pt x="7639" y="3044"/>
                      <a:pt x="6639" y="3244"/>
                      <a:pt x="5471" y="3244"/>
                    </a:cubicBezTo>
                    <a:cubicBezTo>
                      <a:pt x="4270" y="3211"/>
                      <a:pt x="3303" y="2944"/>
                      <a:pt x="3303" y="2411"/>
                    </a:cubicBezTo>
                    <a:cubicBezTo>
                      <a:pt x="3303" y="1946"/>
                      <a:pt x="4167" y="1740"/>
                      <a:pt x="5226" y="1740"/>
                    </a:cubicBezTo>
                    <a:close/>
                    <a:moveTo>
                      <a:pt x="5001" y="0"/>
                    </a:moveTo>
                    <a:cubicBezTo>
                      <a:pt x="2265" y="0"/>
                      <a:pt x="97" y="786"/>
                      <a:pt x="34" y="2611"/>
                    </a:cubicBezTo>
                    <a:cubicBezTo>
                      <a:pt x="1" y="4579"/>
                      <a:pt x="2369" y="5579"/>
                      <a:pt x="5338" y="5680"/>
                    </a:cubicBezTo>
                    <a:cubicBezTo>
                      <a:pt x="5440" y="5682"/>
                      <a:pt x="5542" y="5683"/>
                      <a:pt x="5643" y="5683"/>
                    </a:cubicBezTo>
                    <a:cubicBezTo>
                      <a:pt x="8474" y="5683"/>
                      <a:pt x="10776" y="4779"/>
                      <a:pt x="10808" y="2911"/>
                    </a:cubicBezTo>
                    <a:cubicBezTo>
                      <a:pt x="10875" y="909"/>
                      <a:pt x="8507" y="75"/>
                      <a:pt x="5504" y="9"/>
                    </a:cubicBezTo>
                    <a:cubicBezTo>
                      <a:pt x="5335" y="3"/>
                      <a:pt x="5167" y="0"/>
                      <a:pt x="50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1" name="Google Shape;3701;p30"/>
              <p:cNvSpPr/>
              <p:nvPr/>
            </p:nvSpPr>
            <p:spPr>
              <a:xfrm>
                <a:off x="3929438" y="695275"/>
                <a:ext cx="271875" cy="145975"/>
              </a:xfrm>
              <a:custGeom>
                <a:avLst/>
                <a:gdLst/>
                <a:ahLst/>
                <a:cxnLst/>
                <a:rect l="l" t="t" r="r" b="b"/>
                <a:pathLst>
                  <a:path w="10875" h="5839" fill="none" extrusionOk="0">
                    <a:moveTo>
                      <a:pt x="5504" y="101"/>
                    </a:moveTo>
                    <a:cubicBezTo>
                      <a:pt x="2536" y="1"/>
                      <a:pt x="101" y="768"/>
                      <a:pt x="34" y="2703"/>
                    </a:cubicBezTo>
                    <a:cubicBezTo>
                      <a:pt x="1" y="4671"/>
                      <a:pt x="2369" y="5671"/>
                      <a:pt x="5338" y="5772"/>
                    </a:cubicBezTo>
                    <a:cubicBezTo>
                      <a:pt x="8306" y="5838"/>
                      <a:pt x="10775" y="4938"/>
                      <a:pt x="10808" y="3003"/>
                    </a:cubicBezTo>
                    <a:cubicBezTo>
                      <a:pt x="10875" y="1001"/>
                      <a:pt x="8507" y="167"/>
                      <a:pt x="5504" y="101"/>
                    </a:cubicBezTo>
                    <a:close/>
                    <a:moveTo>
                      <a:pt x="5471" y="3336"/>
                    </a:moveTo>
                    <a:cubicBezTo>
                      <a:pt x="4270" y="3303"/>
                      <a:pt x="3303" y="3036"/>
                      <a:pt x="3303" y="2503"/>
                    </a:cubicBezTo>
                    <a:cubicBezTo>
                      <a:pt x="3303" y="2002"/>
                      <a:pt x="4304" y="1802"/>
                      <a:pt x="5471" y="1835"/>
                    </a:cubicBezTo>
                    <a:cubicBezTo>
                      <a:pt x="6672" y="1869"/>
                      <a:pt x="7639" y="2102"/>
                      <a:pt x="7639" y="2636"/>
                    </a:cubicBezTo>
                    <a:cubicBezTo>
                      <a:pt x="7639" y="3136"/>
                      <a:pt x="6639" y="3336"/>
                      <a:pt x="5471" y="3336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2" name="Google Shape;3702;p30"/>
              <p:cNvSpPr/>
              <p:nvPr/>
            </p:nvSpPr>
            <p:spPr>
              <a:xfrm>
                <a:off x="3537488" y="835225"/>
                <a:ext cx="277725" cy="144350"/>
              </a:xfrm>
              <a:custGeom>
                <a:avLst/>
                <a:gdLst/>
                <a:ahLst/>
                <a:cxnLst/>
                <a:rect l="l" t="t" r="r" b="b"/>
                <a:pathLst>
                  <a:path w="11109" h="5774" extrusionOk="0">
                    <a:moveTo>
                      <a:pt x="4840" y="1826"/>
                    </a:moveTo>
                    <a:cubicBezTo>
                      <a:pt x="5089" y="1826"/>
                      <a:pt x="5359" y="1843"/>
                      <a:pt x="5638" y="1875"/>
                    </a:cubicBezTo>
                    <a:cubicBezTo>
                      <a:pt x="6806" y="2008"/>
                      <a:pt x="7773" y="2275"/>
                      <a:pt x="7706" y="2775"/>
                    </a:cubicBezTo>
                    <a:cubicBezTo>
                      <a:pt x="7677" y="3177"/>
                      <a:pt x="6933" y="3357"/>
                      <a:pt x="5983" y="3357"/>
                    </a:cubicBezTo>
                    <a:cubicBezTo>
                      <a:pt x="5828" y="3357"/>
                      <a:pt x="5668" y="3352"/>
                      <a:pt x="5505" y="3342"/>
                    </a:cubicBezTo>
                    <a:cubicBezTo>
                      <a:pt x="4304" y="3209"/>
                      <a:pt x="3370" y="2875"/>
                      <a:pt x="3436" y="2375"/>
                    </a:cubicBezTo>
                    <a:cubicBezTo>
                      <a:pt x="3462" y="1994"/>
                      <a:pt x="4047" y="1826"/>
                      <a:pt x="4840" y="1826"/>
                    </a:cubicBezTo>
                    <a:close/>
                    <a:moveTo>
                      <a:pt x="4425" y="0"/>
                    </a:moveTo>
                    <a:cubicBezTo>
                      <a:pt x="2104" y="0"/>
                      <a:pt x="336" y="689"/>
                      <a:pt x="167" y="2342"/>
                    </a:cubicBezTo>
                    <a:cubicBezTo>
                      <a:pt x="1" y="4243"/>
                      <a:pt x="2302" y="5444"/>
                      <a:pt x="5271" y="5711"/>
                    </a:cubicBezTo>
                    <a:cubicBezTo>
                      <a:pt x="5682" y="5753"/>
                      <a:pt x="6085" y="5774"/>
                      <a:pt x="6473" y="5774"/>
                    </a:cubicBezTo>
                    <a:cubicBezTo>
                      <a:pt x="8861" y="5774"/>
                      <a:pt x="10732" y="4978"/>
                      <a:pt x="10875" y="3342"/>
                    </a:cubicBezTo>
                    <a:cubicBezTo>
                      <a:pt x="11109" y="1374"/>
                      <a:pt x="8774" y="374"/>
                      <a:pt x="5805" y="73"/>
                    </a:cubicBezTo>
                    <a:cubicBezTo>
                      <a:pt x="5330" y="25"/>
                      <a:pt x="4867" y="0"/>
                      <a:pt x="44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3" name="Google Shape;3703;p30"/>
              <p:cNvSpPr/>
              <p:nvPr/>
            </p:nvSpPr>
            <p:spPr>
              <a:xfrm>
                <a:off x="3537488" y="829550"/>
                <a:ext cx="277725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11109" h="6239" fill="none" extrusionOk="0">
                    <a:moveTo>
                      <a:pt x="5805" y="300"/>
                    </a:moveTo>
                    <a:cubicBezTo>
                      <a:pt x="2836" y="0"/>
                      <a:pt x="368" y="601"/>
                      <a:pt x="167" y="2569"/>
                    </a:cubicBezTo>
                    <a:cubicBezTo>
                      <a:pt x="1" y="4470"/>
                      <a:pt x="2302" y="5671"/>
                      <a:pt x="5271" y="5938"/>
                    </a:cubicBezTo>
                    <a:cubicBezTo>
                      <a:pt x="8207" y="6238"/>
                      <a:pt x="10708" y="5471"/>
                      <a:pt x="10875" y="3569"/>
                    </a:cubicBezTo>
                    <a:cubicBezTo>
                      <a:pt x="11109" y="1601"/>
                      <a:pt x="8774" y="601"/>
                      <a:pt x="5805" y="300"/>
                    </a:cubicBezTo>
                    <a:close/>
                    <a:moveTo>
                      <a:pt x="5505" y="3569"/>
                    </a:moveTo>
                    <a:cubicBezTo>
                      <a:pt x="4304" y="3436"/>
                      <a:pt x="3370" y="3102"/>
                      <a:pt x="3436" y="2602"/>
                    </a:cubicBezTo>
                    <a:cubicBezTo>
                      <a:pt x="3470" y="2102"/>
                      <a:pt x="4471" y="1968"/>
                      <a:pt x="5638" y="2102"/>
                    </a:cubicBezTo>
                    <a:cubicBezTo>
                      <a:pt x="6806" y="2235"/>
                      <a:pt x="7773" y="2502"/>
                      <a:pt x="7706" y="3002"/>
                    </a:cubicBezTo>
                    <a:cubicBezTo>
                      <a:pt x="7673" y="3469"/>
                      <a:pt x="6672" y="3636"/>
                      <a:pt x="5505" y="3569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4" name="Google Shape;3704;p30"/>
              <p:cNvSpPr/>
              <p:nvPr/>
            </p:nvSpPr>
            <p:spPr>
              <a:xfrm>
                <a:off x="3586688" y="378350"/>
                <a:ext cx="284400" cy="159975"/>
              </a:xfrm>
              <a:custGeom>
                <a:avLst/>
                <a:gdLst/>
                <a:ahLst/>
                <a:cxnLst/>
                <a:rect l="l" t="t" r="r" b="b"/>
                <a:pathLst>
                  <a:path w="11376" h="6399" extrusionOk="0">
                    <a:moveTo>
                      <a:pt x="4409" y="1857"/>
                    </a:moveTo>
                    <a:cubicBezTo>
                      <a:pt x="4824" y="1857"/>
                      <a:pt x="5376" y="1967"/>
                      <a:pt x="5972" y="2137"/>
                    </a:cubicBezTo>
                    <a:cubicBezTo>
                      <a:pt x="7139" y="2470"/>
                      <a:pt x="7973" y="2971"/>
                      <a:pt x="7840" y="3471"/>
                    </a:cubicBezTo>
                    <a:cubicBezTo>
                      <a:pt x="7769" y="3753"/>
                      <a:pt x="7457" y="3877"/>
                      <a:pt x="7006" y="3877"/>
                    </a:cubicBezTo>
                    <a:cubicBezTo>
                      <a:pt x="6603" y="3877"/>
                      <a:pt x="6089" y="3778"/>
                      <a:pt x="5538" y="3605"/>
                    </a:cubicBezTo>
                    <a:cubicBezTo>
                      <a:pt x="4371" y="3271"/>
                      <a:pt x="3537" y="2704"/>
                      <a:pt x="3670" y="2204"/>
                    </a:cubicBezTo>
                    <a:cubicBezTo>
                      <a:pt x="3735" y="1958"/>
                      <a:pt x="4009" y="1857"/>
                      <a:pt x="4409" y="1857"/>
                    </a:cubicBezTo>
                    <a:close/>
                    <a:moveTo>
                      <a:pt x="3413" y="0"/>
                    </a:moveTo>
                    <a:cubicBezTo>
                      <a:pt x="1953" y="0"/>
                      <a:pt x="864" y="472"/>
                      <a:pt x="534" y="1603"/>
                    </a:cubicBezTo>
                    <a:cubicBezTo>
                      <a:pt x="1" y="3471"/>
                      <a:pt x="2036" y="5039"/>
                      <a:pt x="4871" y="5940"/>
                    </a:cubicBezTo>
                    <a:cubicBezTo>
                      <a:pt x="5883" y="6237"/>
                      <a:pt x="6865" y="6399"/>
                      <a:pt x="7733" y="6399"/>
                    </a:cubicBezTo>
                    <a:cubicBezTo>
                      <a:pt x="9300" y="6399"/>
                      <a:pt x="10499" y="5873"/>
                      <a:pt x="10842" y="4672"/>
                    </a:cubicBezTo>
                    <a:cubicBezTo>
                      <a:pt x="11376" y="2804"/>
                      <a:pt x="9307" y="1336"/>
                      <a:pt x="6472" y="502"/>
                    </a:cubicBezTo>
                    <a:cubicBezTo>
                      <a:pt x="5372" y="183"/>
                      <a:pt x="4321" y="0"/>
                      <a:pt x="3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5" name="Google Shape;3705;p30"/>
              <p:cNvSpPr/>
              <p:nvPr/>
            </p:nvSpPr>
            <p:spPr>
              <a:xfrm>
                <a:off x="3586688" y="370050"/>
                <a:ext cx="284400" cy="177650"/>
              </a:xfrm>
              <a:custGeom>
                <a:avLst/>
                <a:gdLst/>
                <a:ahLst/>
                <a:cxnLst/>
                <a:rect l="l" t="t" r="r" b="b"/>
                <a:pathLst>
                  <a:path w="11376" h="7106" fill="none" extrusionOk="0">
                    <a:moveTo>
                      <a:pt x="6472" y="834"/>
                    </a:moveTo>
                    <a:cubicBezTo>
                      <a:pt x="3603" y="0"/>
                      <a:pt x="1068" y="100"/>
                      <a:pt x="534" y="1935"/>
                    </a:cubicBezTo>
                    <a:cubicBezTo>
                      <a:pt x="1" y="3803"/>
                      <a:pt x="2036" y="5371"/>
                      <a:pt x="4871" y="6272"/>
                    </a:cubicBezTo>
                    <a:cubicBezTo>
                      <a:pt x="7706" y="7105"/>
                      <a:pt x="10308" y="6872"/>
                      <a:pt x="10842" y="5004"/>
                    </a:cubicBezTo>
                    <a:cubicBezTo>
                      <a:pt x="11376" y="3136"/>
                      <a:pt x="9307" y="1668"/>
                      <a:pt x="6472" y="834"/>
                    </a:cubicBezTo>
                    <a:close/>
                    <a:moveTo>
                      <a:pt x="5538" y="3937"/>
                    </a:moveTo>
                    <a:cubicBezTo>
                      <a:pt x="4371" y="3603"/>
                      <a:pt x="3537" y="3036"/>
                      <a:pt x="3670" y="2536"/>
                    </a:cubicBezTo>
                    <a:cubicBezTo>
                      <a:pt x="3803" y="2035"/>
                      <a:pt x="4804" y="2135"/>
                      <a:pt x="5972" y="2469"/>
                    </a:cubicBezTo>
                    <a:cubicBezTo>
                      <a:pt x="7139" y="2802"/>
                      <a:pt x="7973" y="3303"/>
                      <a:pt x="7840" y="3803"/>
                    </a:cubicBezTo>
                    <a:cubicBezTo>
                      <a:pt x="7706" y="4337"/>
                      <a:pt x="6706" y="4303"/>
                      <a:pt x="5538" y="3937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6" name="Google Shape;3706;p30"/>
              <p:cNvSpPr/>
              <p:nvPr/>
            </p:nvSpPr>
            <p:spPr>
              <a:xfrm>
                <a:off x="3720963" y="447975"/>
                <a:ext cx="280225" cy="191025"/>
              </a:xfrm>
              <a:custGeom>
                <a:avLst/>
                <a:gdLst/>
                <a:ahLst/>
                <a:cxnLst/>
                <a:rect l="l" t="t" r="r" b="b"/>
                <a:pathLst>
                  <a:path w="11209" h="7641" extrusionOk="0">
                    <a:moveTo>
                      <a:pt x="6926" y="2238"/>
                    </a:moveTo>
                    <a:cubicBezTo>
                      <a:pt x="7125" y="2238"/>
                      <a:pt x="7278" y="2295"/>
                      <a:pt x="7372" y="2421"/>
                    </a:cubicBezTo>
                    <a:cubicBezTo>
                      <a:pt x="7639" y="2888"/>
                      <a:pt x="6939" y="3588"/>
                      <a:pt x="5871" y="4222"/>
                    </a:cubicBezTo>
                    <a:cubicBezTo>
                      <a:pt x="5185" y="4642"/>
                      <a:pt x="4529" y="4887"/>
                      <a:pt x="4096" y="4887"/>
                    </a:cubicBezTo>
                    <a:cubicBezTo>
                      <a:pt x="3877" y="4887"/>
                      <a:pt x="3715" y="4824"/>
                      <a:pt x="3636" y="4689"/>
                    </a:cubicBezTo>
                    <a:cubicBezTo>
                      <a:pt x="3369" y="4222"/>
                      <a:pt x="4103" y="3555"/>
                      <a:pt x="5137" y="2921"/>
                    </a:cubicBezTo>
                    <a:cubicBezTo>
                      <a:pt x="5847" y="2509"/>
                      <a:pt x="6493" y="2238"/>
                      <a:pt x="6926" y="2238"/>
                    </a:cubicBezTo>
                    <a:close/>
                    <a:moveTo>
                      <a:pt x="8250" y="0"/>
                    </a:moveTo>
                    <a:cubicBezTo>
                      <a:pt x="7115" y="0"/>
                      <a:pt x="5681" y="549"/>
                      <a:pt x="4203" y="1420"/>
                    </a:cubicBezTo>
                    <a:cubicBezTo>
                      <a:pt x="1668" y="2921"/>
                      <a:pt x="0" y="4889"/>
                      <a:pt x="968" y="6557"/>
                    </a:cubicBezTo>
                    <a:cubicBezTo>
                      <a:pt x="1419" y="7309"/>
                      <a:pt x="2181" y="7640"/>
                      <a:pt x="3116" y="7640"/>
                    </a:cubicBezTo>
                    <a:cubicBezTo>
                      <a:pt x="4254" y="7640"/>
                      <a:pt x="5646" y="7148"/>
                      <a:pt x="7039" y="6323"/>
                    </a:cubicBezTo>
                    <a:cubicBezTo>
                      <a:pt x="9574" y="4822"/>
                      <a:pt x="11208" y="2721"/>
                      <a:pt x="10208" y="1053"/>
                    </a:cubicBezTo>
                    <a:cubicBezTo>
                      <a:pt x="9804" y="318"/>
                      <a:pt x="9114" y="0"/>
                      <a:pt x="82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7" name="Google Shape;3707;p30"/>
              <p:cNvSpPr/>
              <p:nvPr/>
            </p:nvSpPr>
            <p:spPr>
              <a:xfrm>
                <a:off x="3720963" y="431750"/>
                <a:ext cx="280225" cy="221850"/>
              </a:xfrm>
              <a:custGeom>
                <a:avLst/>
                <a:gdLst/>
                <a:ahLst/>
                <a:cxnLst/>
                <a:rect l="l" t="t" r="r" b="b"/>
                <a:pathLst>
                  <a:path w="11209" h="8874" fill="none" extrusionOk="0">
                    <a:moveTo>
                      <a:pt x="4203" y="2069"/>
                    </a:moveTo>
                    <a:cubicBezTo>
                      <a:pt x="1668" y="3570"/>
                      <a:pt x="0" y="5538"/>
                      <a:pt x="968" y="7206"/>
                    </a:cubicBezTo>
                    <a:cubicBezTo>
                      <a:pt x="1968" y="8874"/>
                      <a:pt x="4503" y="8474"/>
                      <a:pt x="7039" y="6972"/>
                    </a:cubicBezTo>
                    <a:cubicBezTo>
                      <a:pt x="9574" y="5471"/>
                      <a:pt x="11208" y="3370"/>
                      <a:pt x="10208" y="1702"/>
                    </a:cubicBezTo>
                    <a:cubicBezTo>
                      <a:pt x="9274" y="1"/>
                      <a:pt x="6805" y="535"/>
                      <a:pt x="4203" y="2069"/>
                    </a:cubicBezTo>
                    <a:close/>
                    <a:moveTo>
                      <a:pt x="5871" y="4871"/>
                    </a:moveTo>
                    <a:cubicBezTo>
                      <a:pt x="4837" y="5505"/>
                      <a:pt x="3870" y="5738"/>
                      <a:pt x="3636" y="5338"/>
                    </a:cubicBezTo>
                    <a:cubicBezTo>
                      <a:pt x="3369" y="4871"/>
                      <a:pt x="4103" y="4204"/>
                      <a:pt x="5137" y="3570"/>
                    </a:cubicBezTo>
                    <a:cubicBezTo>
                      <a:pt x="6171" y="2970"/>
                      <a:pt x="7072" y="2669"/>
                      <a:pt x="7372" y="3070"/>
                    </a:cubicBezTo>
                    <a:cubicBezTo>
                      <a:pt x="7639" y="3537"/>
                      <a:pt x="6939" y="4237"/>
                      <a:pt x="5871" y="4871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8" name="Google Shape;3708;p30"/>
              <p:cNvSpPr/>
              <p:nvPr/>
            </p:nvSpPr>
            <p:spPr>
              <a:xfrm>
                <a:off x="3018788" y="799925"/>
                <a:ext cx="283550" cy="185550"/>
              </a:xfrm>
              <a:custGeom>
                <a:avLst/>
                <a:gdLst/>
                <a:ahLst/>
                <a:cxnLst/>
                <a:rect l="l" t="t" r="r" b="b"/>
                <a:pathLst>
                  <a:path w="11342" h="7422" extrusionOk="0">
                    <a:moveTo>
                      <a:pt x="6859" y="2213"/>
                    </a:moveTo>
                    <a:cubicBezTo>
                      <a:pt x="7098" y="2213"/>
                      <a:pt x="7278" y="2287"/>
                      <a:pt x="7372" y="2453"/>
                    </a:cubicBezTo>
                    <a:cubicBezTo>
                      <a:pt x="7606" y="2853"/>
                      <a:pt x="6905" y="3520"/>
                      <a:pt x="5838" y="4121"/>
                    </a:cubicBezTo>
                    <a:cubicBezTo>
                      <a:pt x="5151" y="4485"/>
                      <a:pt x="4493" y="4712"/>
                      <a:pt x="4056" y="4712"/>
                    </a:cubicBezTo>
                    <a:cubicBezTo>
                      <a:pt x="3815" y="4712"/>
                      <a:pt x="3641" y="4642"/>
                      <a:pt x="3570" y="4488"/>
                    </a:cubicBezTo>
                    <a:cubicBezTo>
                      <a:pt x="3336" y="4021"/>
                      <a:pt x="4070" y="3420"/>
                      <a:pt x="5104" y="2820"/>
                    </a:cubicBezTo>
                    <a:cubicBezTo>
                      <a:pt x="5792" y="2454"/>
                      <a:pt x="6425" y="2213"/>
                      <a:pt x="6859" y="2213"/>
                    </a:cubicBezTo>
                    <a:close/>
                    <a:moveTo>
                      <a:pt x="8226" y="1"/>
                    </a:moveTo>
                    <a:cubicBezTo>
                      <a:pt x="7101" y="1"/>
                      <a:pt x="5729" y="475"/>
                      <a:pt x="4337" y="1252"/>
                    </a:cubicBezTo>
                    <a:cubicBezTo>
                      <a:pt x="1702" y="2653"/>
                      <a:pt x="1" y="4521"/>
                      <a:pt x="901" y="6256"/>
                    </a:cubicBezTo>
                    <a:cubicBezTo>
                      <a:pt x="1346" y="7065"/>
                      <a:pt x="2161" y="7422"/>
                      <a:pt x="3177" y="7422"/>
                    </a:cubicBezTo>
                    <a:cubicBezTo>
                      <a:pt x="4295" y="7422"/>
                      <a:pt x="5658" y="6990"/>
                      <a:pt x="7039" y="6256"/>
                    </a:cubicBezTo>
                    <a:cubicBezTo>
                      <a:pt x="9674" y="4821"/>
                      <a:pt x="11342" y="2820"/>
                      <a:pt x="10408" y="1119"/>
                    </a:cubicBezTo>
                    <a:cubicBezTo>
                      <a:pt x="9950" y="339"/>
                      <a:pt x="9176" y="1"/>
                      <a:pt x="82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9" name="Google Shape;3709;p30"/>
              <p:cNvSpPr/>
              <p:nvPr/>
            </p:nvSpPr>
            <p:spPr>
              <a:xfrm>
                <a:off x="3018788" y="785350"/>
                <a:ext cx="283550" cy="213500"/>
              </a:xfrm>
              <a:custGeom>
                <a:avLst/>
                <a:gdLst/>
                <a:ahLst/>
                <a:cxnLst/>
                <a:rect l="l" t="t" r="r" b="b"/>
                <a:pathLst>
                  <a:path w="11342" h="8540" fill="none" extrusionOk="0">
                    <a:moveTo>
                      <a:pt x="4337" y="1835"/>
                    </a:moveTo>
                    <a:cubicBezTo>
                      <a:pt x="1702" y="3236"/>
                      <a:pt x="1" y="5104"/>
                      <a:pt x="901" y="6839"/>
                    </a:cubicBezTo>
                    <a:cubicBezTo>
                      <a:pt x="1835" y="8540"/>
                      <a:pt x="4404" y="8240"/>
                      <a:pt x="7039" y="6839"/>
                    </a:cubicBezTo>
                    <a:cubicBezTo>
                      <a:pt x="9674" y="5404"/>
                      <a:pt x="11342" y="3403"/>
                      <a:pt x="10408" y="1702"/>
                    </a:cubicBezTo>
                    <a:cubicBezTo>
                      <a:pt x="9407" y="0"/>
                      <a:pt x="6905" y="401"/>
                      <a:pt x="4337" y="1835"/>
                    </a:cubicBezTo>
                    <a:close/>
                    <a:moveTo>
                      <a:pt x="5838" y="4704"/>
                    </a:moveTo>
                    <a:cubicBezTo>
                      <a:pt x="4771" y="5271"/>
                      <a:pt x="3770" y="5504"/>
                      <a:pt x="3570" y="5071"/>
                    </a:cubicBezTo>
                    <a:cubicBezTo>
                      <a:pt x="3336" y="4604"/>
                      <a:pt x="4070" y="4003"/>
                      <a:pt x="5104" y="3403"/>
                    </a:cubicBezTo>
                    <a:cubicBezTo>
                      <a:pt x="6172" y="2836"/>
                      <a:pt x="7106" y="2569"/>
                      <a:pt x="7372" y="3036"/>
                    </a:cubicBezTo>
                    <a:cubicBezTo>
                      <a:pt x="7606" y="3436"/>
                      <a:pt x="6905" y="4103"/>
                      <a:pt x="5838" y="4704"/>
                    </a:cubicBezTo>
                    <a:close/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06318BE-F6DD-0112-CEBC-83F5D425A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095" y="1232936"/>
            <a:ext cx="1981716" cy="19817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7A2E69-CB02-3D68-3660-FF44DEEEA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515" y="3732739"/>
            <a:ext cx="1926426" cy="19264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048263-A87D-F72A-F86C-16BECB00D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520" y="3827666"/>
            <a:ext cx="1645009" cy="1645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095800-15D0-4C02-9AC8-08FA57853D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369" y="1137343"/>
            <a:ext cx="2022155" cy="2022155"/>
          </a:xfrm>
          <a:prstGeom prst="rect">
            <a:avLst/>
          </a:prstGeom>
        </p:spPr>
      </p:pic>
      <p:grpSp>
        <p:nvGrpSpPr>
          <p:cNvPr id="219" name="Google Shape;219;p4"/>
          <p:cNvGrpSpPr/>
          <p:nvPr/>
        </p:nvGrpSpPr>
        <p:grpSpPr>
          <a:xfrm>
            <a:off x="0" y="152401"/>
            <a:ext cx="12192000" cy="6724811"/>
            <a:chOff x="0" y="152400"/>
            <a:chExt cx="12192000" cy="6724811"/>
          </a:xfrm>
        </p:grpSpPr>
        <p:pic>
          <p:nvPicPr>
            <p:cNvPr id="220" name="Google Shape;220;p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0" y="6382185"/>
              <a:ext cx="12192000" cy="495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4"/>
            <p:cNvSpPr/>
            <p:nvPr/>
          </p:nvSpPr>
          <p:spPr>
            <a:xfrm>
              <a:off x="1945275" y="749752"/>
              <a:ext cx="8341726" cy="6108247"/>
            </a:xfrm>
            <a:prstGeom prst="rect">
              <a:avLst/>
            </a:prstGeom>
            <a:noFill/>
            <a:ln w="57150" cap="flat" cmpd="sng">
              <a:solidFill>
                <a:srgbClr val="F8A8C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endParaRPr kern="0">
                <a:solidFill>
                  <a:srgbClr val="E0A882"/>
                </a:solidFill>
                <a:latin typeface="Oi"/>
                <a:ea typeface="Oi"/>
                <a:cs typeface="Oi"/>
                <a:sym typeface="Oi"/>
              </a:endParaRPr>
            </a:p>
          </p:txBody>
        </p:sp>
        <p:pic>
          <p:nvPicPr>
            <p:cNvPr id="222" name="Google Shape;222;p4"/>
            <p:cNvPicPr preferRelativeResize="0"/>
            <p:nvPr/>
          </p:nvPicPr>
          <p:blipFill rotWithShape="1">
            <a:blip r:embed="rId9">
              <a:alphaModFix/>
            </a:blip>
            <a:srcRect l="27908" r="28029" b="81898"/>
            <a:stretch/>
          </p:blipFill>
          <p:spPr>
            <a:xfrm>
              <a:off x="3520534" y="152400"/>
              <a:ext cx="5150932" cy="87394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8" name="Google Shape;308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28048" y="-461700"/>
            <a:ext cx="2668403" cy="101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011865" y="3166414"/>
            <a:ext cx="1716779" cy="1543429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">
            <a:hlinkClick r:id="rId12" action="ppaction://hlinksldjump"/>
          </p:cNvPr>
          <p:cNvSpPr/>
          <p:nvPr/>
        </p:nvSpPr>
        <p:spPr>
          <a:xfrm>
            <a:off x="2351585" y="2052636"/>
            <a:ext cx="557864" cy="557864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400" b="1" kern="0" dirty="0">
                <a:solidFill>
                  <a:srgbClr val="182648"/>
                </a:solidFill>
                <a:latin typeface="Times New Roman" panose="02020603050405020304" pitchFamily="18" charset="0"/>
                <a:ea typeface="Oi"/>
                <a:cs typeface="Times New Roman" panose="02020603050405020304" pitchFamily="18" charset="0"/>
                <a:sym typeface="Oi"/>
              </a:rPr>
              <a:t>1</a:t>
            </a:r>
            <a:endParaRPr sz="24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36" name="Google Shape;336;p4">
            <a:hlinkClick r:id="rId13" action="ppaction://hlinksldjump"/>
          </p:cNvPr>
          <p:cNvSpPr/>
          <p:nvPr/>
        </p:nvSpPr>
        <p:spPr>
          <a:xfrm>
            <a:off x="6584440" y="4661303"/>
            <a:ext cx="557864" cy="557864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000" b="1" kern="0" dirty="0">
                <a:solidFill>
                  <a:srgbClr val="182648"/>
                </a:solidFill>
                <a:latin typeface="Times New Roman" panose="02020603050405020304" pitchFamily="18" charset="0"/>
                <a:ea typeface="Oi"/>
                <a:cs typeface="Times New Roman" panose="02020603050405020304" pitchFamily="18" charset="0"/>
                <a:sym typeface="Oi"/>
              </a:rPr>
              <a:t>4</a:t>
            </a:r>
            <a:endParaRPr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38" name="Google Shape;338;p4">
            <a:hlinkClick r:id="rId14" action="ppaction://hlinksldjump"/>
          </p:cNvPr>
          <p:cNvSpPr/>
          <p:nvPr/>
        </p:nvSpPr>
        <p:spPr>
          <a:xfrm>
            <a:off x="6571163" y="2156234"/>
            <a:ext cx="557864" cy="557864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000" b="1" kern="0" dirty="0">
                <a:solidFill>
                  <a:srgbClr val="182648"/>
                </a:solidFill>
                <a:latin typeface="Times New Roman" panose="02020603050405020304" pitchFamily="18" charset="0"/>
                <a:ea typeface="Oi"/>
                <a:cs typeface="Times New Roman" panose="02020603050405020304" pitchFamily="18" charset="0"/>
                <a:sym typeface="Oi"/>
              </a:rPr>
              <a:t>2</a:t>
            </a:r>
            <a:endParaRPr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41" name="Google Shape;341;p4">
            <a:hlinkClick r:id="rId15" action="ppaction://hlinksldjump"/>
          </p:cNvPr>
          <p:cNvSpPr/>
          <p:nvPr/>
        </p:nvSpPr>
        <p:spPr>
          <a:xfrm>
            <a:off x="2425565" y="4569622"/>
            <a:ext cx="557864" cy="557864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000" b="1" kern="0" dirty="0">
                <a:solidFill>
                  <a:srgbClr val="182648"/>
                </a:solidFill>
                <a:latin typeface="Times New Roman" panose="02020603050405020304" pitchFamily="18" charset="0"/>
                <a:ea typeface="Oi"/>
                <a:cs typeface="Times New Roman" panose="02020603050405020304" pitchFamily="18" charset="0"/>
                <a:sym typeface="Oi"/>
              </a:rPr>
              <a:t>3</a:t>
            </a:r>
            <a:endParaRPr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344" name="Google Shape;344;p4"/>
          <p:cNvGrpSpPr/>
          <p:nvPr/>
        </p:nvGrpSpPr>
        <p:grpSpPr>
          <a:xfrm>
            <a:off x="11400004" y="6129104"/>
            <a:ext cx="590877" cy="581173"/>
            <a:chOff x="7377456" y="3577591"/>
            <a:chExt cx="1064577" cy="1047094"/>
          </a:xfrm>
        </p:grpSpPr>
        <p:sp>
          <p:nvSpPr>
            <p:cNvPr id="345" name="Google Shape;345;p4">
              <a:hlinkClick r:id="" action="ppaction://noaction"/>
            </p:cNvPr>
            <p:cNvSpPr/>
            <p:nvPr/>
          </p:nvSpPr>
          <p:spPr>
            <a:xfrm>
              <a:off x="7377456" y="3577591"/>
              <a:ext cx="1064577" cy="1047094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rgbClr val="FCD458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667"/>
              </a:pPr>
              <a:endParaRPr sz="2667" kern="0">
                <a:solidFill>
                  <a:srgbClr val="FF6B6B"/>
                </a:solidFill>
                <a:latin typeface="Fredoka"/>
                <a:ea typeface="Fredoka"/>
                <a:cs typeface="Fredoka"/>
                <a:sym typeface="Fredoka"/>
              </a:endParaRPr>
            </a:p>
            <a:p>
              <a:pPr algn="ctr" defTabSz="1219170">
                <a:buClr>
                  <a:srgbClr val="000000"/>
                </a:buClr>
                <a:buSzPts val="2667"/>
              </a:pPr>
              <a:endParaRPr sz="2667" kern="0">
                <a:solidFill>
                  <a:srgbClr val="FF6B6B"/>
                </a:solidFill>
                <a:latin typeface="Fredoka"/>
                <a:ea typeface="Fredoka"/>
                <a:cs typeface="Fredoka"/>
                <a:sym typeface="Fredoka"/>
              </a:endParaRPr>
            </a:p>
            <a:p>
              <a:pPr algn="ctr" defTabSz="1219170">
                <a:buClr>
                  <a:srgbClr val="000000"/>
                </a:buClr>
                <a:buSzPts val="3333"/>
              </a:pPr>
              <a:endParaRPr sz="33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">
              <a:hlinkClick r:id="" action="ppaction://noaction"/>
            </p:cNvPr>
            <p:cNvSpPr/>
            <p:nvPr/>
          </p:nvSpPr>
          <p:spPr>
            <a:xfrm>
              <a:off x="7574818" y="3863941"/>
              <a:ext cx="669851" cy="47846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867"/>
              </a:pPr>
              <a:endParaRPr sz="1867" kern="0">
                <a:solidFill>
                  <a:srgbClr val="F76767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7" name="Google Shape;347;p4"/>
          <p:cNvSpPr txBox="1"/>
          <p:nvPr/>
        </p:nvSpPr>
        <p:spPr>
          <a:xfrm>
            <a:off x="4609893" y="338732"/>
            <a:ext cx="322043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800" b="1" kern="0" dirty="0">
                <a:solidFill>
                  <a:srgbClr val="E0A88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BABY THREE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E229F4-FF95-9608-AE0F-F9FC5936925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5326" t="23143" r="31266" b="27379"/>
          <a:stretch/>
        </p:blipFill>
        <p:spPr>
          <a:xfrm>
            <a:off x="3008603" y="1035174"/>
            <a:ext cx="1873986" cy="21425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8B1B50-BB8A-A620-3CFD-A8B3FAE615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76531" y="3523752"/>
            <a:ext cx="2485463" cy="2485463"/>
          </a:xfrm>
          <a:prstGeom prst="rect">
            <a:avLst/>
          </a:prstGeom>
        </p:spPr>
      </p:pic>
      <p:pic>
        <p:nvPicPr>
          <p:cNvPr id="29" name="Hammer">
            <a:extLst>
              <a:ext uri="{FF2B5EF4-FFF2-40B4-BE49-F238E27FC236}">
                <a16:creationId xmlns:a16="http://schemas.microsoft.com/office/drawing/2014/main" id="{5E8ED1B7-7D31-D96E-DA34-669929C37D73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 rot="20409273">
            <a:off x="3716539" y="560591"/>
            <a:ext cx="1473700" cy="147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6EF4E8F-B2A8-E9A1-B248-44CE13ECDDD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5326" t="23143" r="31266" b="27379"/>
          <a:stretch/>
        </p:blipFill>
        <p:spPr>
          <a:xfrm>
            <a:off x="7114509" y="1038024"/>
            <a:ext cx="1873986" cy="2142543"/>
          </a:xfrm>
          <a:prstGeom prst="rect">
            <a:avLst/>
          </a:prstGeom>
        </p:spPr>
      </p:pic>
      <p:pic>
        <p:nvPicPr>
          <p:cNvPr id="31" name="Hammer">
            <a:extLst>
              <a:ext uri="{FF2B5EF4-FFF2-40B4-BE49-F238E27FC236}">
                <a16:creationId xmlns:a16="http://schemas.microsoft.com/office/drawing/2014/main" id="{E0691AD8-1954-B659-BD1D-DBD70CAA87A8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 rot="20409273">
            <a:off x="7804400" y="676881"/>
            <a:ext cx="1473700" cy="147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BB9495-E36C-71C9-CE4C-067518FE63F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5326" t="23143" r="31266" b="27379"/>
          <a:stretch/>
        </p:blipFill>
        <p:spPr>
          <a:xfrm>
            <a:off x="3143791" y="3539397"/>
            <a:ext cx="1873986" cy="2142543"/>
          </a:xfrm>
          <a:prstGeom prst="rect">
            <a:avLst/>
          </a:prstGeom>
        </p:spPr>
      </p:pic>
      <p:pic>
        <p:nvPicPr>
          <p:cNvPr id="33" name="Hammer">
            <a:extLst>
              <a:ext uri="{FF2B5EF4-FFF2-40B4-BE49-F238E27FC236}">
                <a16:creationId xmlns:a16="http://schemas.microsoft.com/office/drawing/2014/main" id="{DF2C1935-8A87-0ED5-CE0D-4BB9B99B7E4E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 rot="20409273">
            <a:off x="3977303" y="2933922"/>
            <a:ext cx="1473700" cy="147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Hammer">
            <a:extLst>
              <a:ext uri="{FF2B5EF4-FFF2-40B4-BE49-F238E27FC236}">
                <a16:creationId xmlns:a16="http://schemas.microsoft.com/office/drawing/2014/main" id="{80DD6142-FEBE-0E04-66A8-EA96E620C235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 rot="20409273">
            <a:off x="8032645" y="3000903"/>
            <a:ext cx="1473700" cy="147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oogle Shape;3896;p33">
            <a:extLst>
              <a:ext uri="{FF2B5EF4-FFF2-40B4-BE49-F238E27FC236}">
                <a16:creationId xmlns:a16="http://schemas.microsoft.com/office/drawing/2014/main" id="{CC33D736-3778-77B4-9C6D-E2F5265851E4}"/>
              </a:ext>
            </a:extLst>
          </p:cNvPr>
          <p:cNvGrpSpPr/>
          <p:nvPr/>
        </p:nvGrpSpPr>
        <p:grpSpPr>
          <a:xfrm rot="844194">
            <a:off x="359706" y="580752"/>
            <a:ext cx="1360173" cy="1609627"/>
            <a:chOff x="2967324" y="1602464"/>
            <a:chExt cx="734314" cy="940089"/>
          </a:xfrm>
        </p:grpSpPr>
        <p:sp>
          <p:nvSpPr>
            <p:cNvPr id="4" name="Google Shape;3897;p33">
              <a:extLst>
                <a:ext uri="{FF2B5EF4-FFF2-40B4-BE49-F238E27FC236}">
                  <a16:creationId xmlns:a16="http://schemas.microsoft.com/office/drawing/2014/main" id="{96DE2D62-A55B-DB18-E295-FC846586E9C8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" name="Google Shape;3898;p33">
              <a:extLst>
                <a:ext uri="{FF2B5EF4-FFF2-40B4-BE49-F238E27FC236}">
                  <a16:creationId xmlns:a16="http://schemas.microsoft.com/office/drawing/2014/main" id="{ED94ACB1-C637-E851-A010-CEF8471ADB69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8" name="Google Shape;3899;p33">
                <a:extLst>
                  <a:ext uri="{FF2B5EF4-FFF2-40B4-BE49-F238E27FC236}">
                    <a16:creationId xmlns:a16="http://schemas.microsoft.com/office/drawing/2014/main" id="{32A5CEBA-5965-BAB4-22CB-991DB4E91C55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3900;p33">
                <a:extLst>
                  <a:ext uri="{FF2B5EF4-FFF2-40B4-BE49-F238E27FC236}">
                    <a16:creationId xmlns:a16="http://schemas.microsoft.com/office/drawing/2014/main" id="{C7B33188-90F1-29C1-4E3D-C53EC9D0CB70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3901;p33">
                <a:extLst>
                  <a:ext uri="{FF2B5EF4-FFF2-40B4-BE49-F238E27FC236}">
                    <a16:creationId xmlns:a16="http://schemas.microsoft.com/office/drawing/2014/main" id="{FB18CEAE-DCCF-C493-EA20-7F15C0FC024C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3902;p33">
                <a:extLst>
                  <a:ext uri="{FF2B5EF4-FFF2-40B4-BE49-F238E27FC236}">
                    <a16:creationId xmlns:a16="http://schemas.microsoft.com/office/drawing/2014/main" id="{FB89E0CE-5F85-0ACB-D855-AF388C3F4EAB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3903;p33">
                <a:extLst>
                  <a:ext uri="{FF2B5EF4-FFF2-40B4-BE49-F238E27FC236}">
                    <a16:creationId xmlns:a16="http://schemas.microsoft.com/office/drawing/2014/main" id="{118A4BAB-6879-1994-780A-F034B8556D8E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3904;p33">
                <a:extLst>
                  <a:ext uri="{FF2B5EF4-FFF2-40B4-BE49-F238E27FC236}">
                    <a16:creationId xmlns:a16="http://schemas.microsoft.com/office/drawing/2014/main" id="{95834F4C-9A2D-5F1B-165E-CD8117CCEEB6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905;p33">
                <a:extLst>
                  <a:ext uri="{FF2B5EF4-FFF2-40B4-BE49-F238E27FC236}">
                    <a16:creationId xmlns:a16="http://schemas.microsoft.com/office/drawing/2014/main" id="{35EABCE4-5B45-5454-ABCF-B1BF85B9F403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3906;p33">
                <a:extLst>
                  <a:ext uri="{FF2B5EF4-FFF2-40B4-BE49-F238E27FC236}">
                    <a16:creationId xmlns:a16="http://schemas.microsoft.com/office/drawing/2014/main" id="{32742630-0B18-2B2B-C9AB-B73B3CABEFD6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3907;p33">
                <a:extLst>
                  <a:ext uri="{FF2B5EF4-FFF2-40B4-BE49-F238E27FC236}">
                    <a16:creationId xmlns:a16="http://schemas.microsoft.com/office/drawing/2014/main" id="{3E493BBC-1AEC-E3AA-54D7-86686FF564A3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3908;p33">
                <a:extLst>
                  <a:ext uri="{FF2B5EF4-FFF2-40B4-BE49-F238E27FC236}">
                    <a16:creationId xmlns:a16="http://schemas.microsoft.com/office/drawing/2014/main" id="{045A39C3-1C8C-FCBF-D7F2-057F30F0CACC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3909;p33">
                <a:extLst>
                  <a:ext uri="{FF2B5EF4-FFF2-40B4-BE49-F238E27FC236}">
                    <a16:creationId xmlns:a16="http://schemas.microsoft.com/office/drawing/2014/main" id="{7089F212-5E0F-6083-985C-9F53AF4C4655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3910;p33">
                <a:extLst>
                  <a:ext uri="{FF2B5EF4-FFF2-40B4-BE49-F238E27FC236}">
                    <a16:creationId xmlns:a16="http://schemas.microsoft.com/office/drawing/2014/main" id="{89457097-51E0-506C-FC1A-E66E0F420822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3911;p33">
                <a:extLst>
                  <a:ext uri="{FF2B5EF4-FFF2-40B4-BE49-F238E27FC236}">
                    <a16:creationId xmlns:a16="http://schemas.microsoft.com/office/drawing/2014/main" id="{F0384092-B77D-7163-672D-A7ED4F9EBED8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3912;p33">
                <a:extLst>
                  <a:ext uri="{FF2B5EF4-FFF2-40B4-BE49-F238E27FC236}">
                    <a16:creationId xmlns:a16="http://schemas.microsoft.com/office/drawing/2014/main" id="{C9C9F1AD-A00D-ED46-2412-D632E4A826CA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3913;p33">
                <a:extLst>
                  <a:ext uri="{FF2B5EF4-FFF2-40B4-BE49-F238E27FC236}">
                    <a16:creationId xmlns:a16="http://schemas.microsoft.com/office/drawing/2014/main" id="{01569EC8-BC53-9033-693E-25C603EEEC15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3914;p33">
                <a:extLst>
                  <a:ext uri="{FF2B5EF4-FFF2-40B4-BE49-F238E27FC236}">
                    <a16:creationId xmlns:a16="http://schemas.microsoft.com/office/drawing/2014/main" id="{C649000C-E10A-C836-15F8-F4B7C914EA2E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3915;p33">
                <a:extLst>
                  <a:ext uri="{FF2B5EF4-FFF2-40B4-BE49-F238E27FC236}">
                    <a16:creationId xmlns:a16="http://schemas.microsoft.com/office/drawing/2014/main" id="{65C7FE81-4726-4926-5CF7-108EC4D78D3F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3916;p33">
                <a:extLst>
                  <a:ext uri="{FF2B5EF4-FFF2-40B4-BE49-F238E27FC236}">
                    <a16:creationId xmlns:a16="http://schemas.microsoft.com/office/drawing/2014/main" id="{C8F07FF2-D837-63D2-B60E-CB509189C6EF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3917;p33">
                <a:extLst>
                  <a:ext uri="{FF2B5EF4-FFF2-40B4-BE49-F238E27FC236}">
                    <a16:creationId xmlns:a16="http://schemas.microsoft.com/office/drawing/2014/main" id="{3BD04539-C25D-A783-11A3-211B365F12A0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3918;p33">
                <a:extLst>
                  <a:ext uri="{FF2B5EF4-FFF2-40B4-BE49-F238E27FC236}">
                    <a16:creationId xmlns:a16="http://schemas.microsoft.com/office/drawing/2014/main" id="{3ACBD770-46CA-8D82-6CDB-7830DAAAE0CB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3919;p33">
                <a:extLst>
                  <a:ext uri="{FF2B5EF4-FFF2-40B4-BE49-F238E27FC236}">
                    <a16:creationId xmlns:a16="http://schemas.microsoft.com/office/drawing/2014/main" id="{D9321705-C1AF-0C51-3DC9-54C353CB2F30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3920;p33">
                <a:extLst>
                  <a:ext uri="{FF2B5EF4-FFF2-40B4-BE49-F238E27FC236}">
                    <a16:creationId xmlns:a16="http://schemas.microsoft.com/office/drawing/2014/main" id="{52A35ECF-F423-9D11-F84F-40BE070D255B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3921;p33">
                <a:extLst>
                  <a:ext uri="{FF2B5EF4-FFF2-40B4-BE49-F238E27FC236}">
                    <a16:creationId xmlns:a16="http://schemas.microsoft.com/office/drawing/2014/main" id="{7B593BC9-2E14-B10D-709B-A48688F3F181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3922;p33">
                <a:extLst>
                  <a:ext uri="{FF2B5EF4-FFF2-40B4-BE49-F238E27FC236}">
                    <a16:creationId xmlns:a16="http://schemas.microsoft.com/office/drawing/2014/main" id="{0C7626B5-2808-3B40-91CB-B55F09C43D62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3923;p33">
                <a:extLst>
                  <a:ext uri="{FF2B5EF4-FFF2-40B4-BE49-F238E27FC236}">
                    <a16:creationId xmlns:a16="http://schemas.microsoft.com/office/drawing/2014/main" id="{E4D661F4-A076-C430-21F5-21E6D94ADDF2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3924;p33">
                <a:extLst>
                  <a:ext uri="{FF2B5EF4-FFF2-40B4-BE49-F238E27FC236}">
                    <a16:creationId xmlns:a16="http://schemas.microsoft.com/office/drawing/2014/main" id="{8456B7FA-8896-1E1E-61B3-FECCAF338DC0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3925;p33">
                <a:extLst>
                  <a:ext uri="{FF2B5EF4-FFF2-40B4-BE49-F238E27FC236}">
                    <a16:creationId xmlns:a16="http://schemas.microsoft.com/office/drawing/2014/main" id="{6602F8AC-332F-F70F-02A6-30A073D0B189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3926;p33">
                <a:extLst>
                  <a:ext uri="{FF2B5EF4-FFF2-40B4-BE49-F238E27FC236}">
                    <a16:creationId xmlns:a16="http://schemas.microsoft.com/office/drawing/2014/main" id="{83FF844C-37EB-0F60-0E06-770C34A766F0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0" name="Google Shape;4036;p34">
            <a:extLst>
              <a:ext uri="{FF2B5EF4-FFF2-40B4-BE49-F238E27FC236}">
                <a16:creationId xmlns:a16="http://schemas.microsoft.com/office/drawing/2014/main" id="{3FE4D4C3-94AB-1504-D026-DDE02EA6FBE7}"/>
              </a:ext>
            </a:extLst>
          </p:cNvPr>
          <p:cNvGrpSpPr/>
          <p:nvPr/>
        </p:nvGrpSpPr>
        <p:grpSpPr>
          <a:xfrm rot="-351273">
            <a:off x="10609889" y="116611"/>
            <a:ext cx="1699169" cy="875128"/>
            <a:chOff x="6434257" y="1255703"/>
            <a:chExt cx="1291198" cy="531345"/>
          </a:xfrm>
        </p:grpSpPr>
        <p:sp>
          <p:nvSpPr>
            <p:cNvPr id="61" name="Google Shape;4037;p34">
              <a:extLst>
                <a:ext uri="{FF2B5EF4-FFF2-40B4-BE49-F238E27FC236}">
                  <a16:creationId xmlns:a16="http://schemas.microsoft.com/office/drawing/2014/main" id="{E116D00A-3DDD-3E84-CF99-669AF6B9D594}"/>
                </a:ext>
              </a:extLst>
            </p:cNvPr>
            <p:cNvSpPr/>
            <p:nvPr/>
          </p:nvSpPr>
          <p:spPr>
            <a:xfrm>
              <a:off x="6434257" y="1255703"/>
              <a:ext cx="1291198" cy="531345"/>
            </a:xfrm>
            <a:custGeom>
              <a:avLst/>
              <a:gdLst/>
              <a:ahLst/>
              <a:cxnLst/>
              <a:rect l="l" t="t" r="r" b="b"/>
              <a:pathLst>
                <a:path w="83994" h="34559" extrusionOk="0">
                  <a:moveTo>
                    <a:pt x="50670" y="0"/>
                  </a:moveTo>
                  <a:cubicBezTo>
                    <a:pt x="47234" y="0"/>
                    <a:pt x="43698" y="200"/>
                    <a:pt x="40129" y="601"/>
                  </a:cubicBezTo>
                  <a:cubicBezTo>
                    <a:pt x="31056" y="1535"/>
                    <a:pt x="22683" y="3636"/>
                    <a:pt x="15812" y="6538"/>
                  </a:cubicBezTo>
                  <a:cubicBezTo>
                    <a:pt x="10675" y="8773"/>
                    <a:pt x="4003" y="12509"/>
                    <a:pt x="1368" y="17947"/>
                  </a:cubicBezTo>
                  <a:cubicBezTo>
                    <a:pt x="367" y="19881"/>
                    <a:pt x="0" y="21949"/>
                    <a:pt x="200" y="23984"/>
                  </a:cubicBezTo>
                  <a:cubicBezTo>
                    <a:pt x="301" y="24718"/>
                    <a:pt x="467" y="25452"/>
                    <a:pt x="701" y="26152"/>
                  </a:cubicBezTo>
                  <a:cubicBezTo>
                    <a:pt x="801" y="26386"/>
                    <a:pt x="868" y="26653"/>
                    <a:pt x="968" y="26853"/>
                  </a:cubicBezTo>
                  <a:cubicBezTo>
                    <a:pt x="4037" y="33691"/>
                    <a:pt x="14177" y="34558"/>
                    <a:pt x="22683" y="34558"/>
                  </a:cubicBezTo>
                  <a:cubicBezTo>
                    <a:pt x="28321" y="34558"/>
                    <a:pt x="35192" y="34125"/>
                    <a:pt x="44365" y="33157"/>
                  </a:cubicBezTo>
                  <a:cubicBezTo>
                    <a:pt x="66348" y="30789"/>
                    <a:pt x="79724" y="27854"/>
                    <a:pt x="83026" y="19815"/>
                  </a:cubicBezTo>
                  <a:cubicBezTo>
                    <a:pt x="83727" y="18213"/>
                    <a:pt x="83994" y="16546"/>
                    <a:pt x="83794" y="14811"/>
                  </a:cubicBezTo>
                  <a:cubicBezTo>
                    <a:pt x="83427" y="11342"/>
                    <a:pt x="81092" y="6505"/>
                    <a:pt x="72219" y="3203"/>
                  </a:cubicBezTo>
                  <a:cubicBezTo>
                    <a:pt x="66514" y="1134"/>
                    <a:pt x="59042" y="0"/>
                    <a:pt x="506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2" name="Google Shape;4038;p34">
              <a:extLst>
                <a:ext uri="{FF2B5EF4-FFF2-40B4-BE49-F238E27FC236}">
                  <a16:creationId xmlns:a16="http://schemas.microsoft.com/office/drawing/2014/main" id="{2CCBD5A4-F0C8-E0C2-FF2E-BD44D15C1DC5}"/>
                </a:ext>
              </a:extLst>
            </p:cNvPr>
            <p:cNvGrpSpPr/>
            <p:nvPr/>
          </p:nvGrpSpPr>
          <p:grpSpPr>
            <a:xfrm>
              <a:off x="6494756" y="1305195"/>
              <a:ext cx="1170185" cy="432360"/>
              <a:chOff x="4028050" y="4184150"/>
              <a:chExt cx="1903050" cy="703025"/>
            </a:xfrm>
          </p:grpSpPr>
          <p:sp>
            <p:nvSpPr>
              <p:cNvPr id="63" name="Google Shape;4039;p34">
                <a:extLst>
                  <a:ext uri="{FF2B5EF4-FFF2-40B4-BE49-F238E27FC236}">
                    <a16:creationId xmlns:a16="http://schemas.microsoft.com/office/drawing/2014/main" id="{8D15A806-4DED-C254-59AA-1516E7DF2148}"/>
                  </a:ext>
                </a:extLst>
              </p:cNvPr>
              <p:cNvSpPr/>
              <p:nvPr/>
            </p:nvSpPr>
            <p:spPr>
              <a:xfrm>
                <a:off x="4030550" y="4219800"/>
                <a:ext cx="1900550" cy="628475"/>
              </a:xfrm>
              <a:custGeom>
                <a:avLst/>
                <a:gdLst/>
                <a:ahLst/>
                <a:cxnLst/>
                <a:rect l="l" t="t" r="r" b="b"/>
                <a:pathLst>
                  <a:path w="76022" h="25139" extrusionOk="0">
                    <a:moveTo>
                      <a:pt x="46590" y="1"/>
                    </a:moveTo>
                    <a:cubicBezTo>
                      <a:pt x="43369" y="1"/>
                      <a:pt x="39994" y="176"/>
                      <a:pt x="36527" y="542"/>
                    </a:cubicBezTo>
                    <a:cubicBezTo>
                      <a:pt x="15979" y="2744"/>
                      <a:pt x="0" y="10850"/>
                      <a:pt x="834" y="18655"/>
                    </a:cubicBezTo>
                    <a:cubicBezTo>
                      <a:pt x="1355" y="23511"/>
                      <a:pt x="8479" y="25138"/>
                      <a:pt x="18763" y="25138"/>
                    </a:cubicBezTo>
                    <a:cubicBezTo>
                      <a:pt x="24938" y="25138"/>
                      <a:pt x="32253" y="24552"/>
                      <a:pt x="39962" y="23726"/>
                    </a:cubicBezTo>
                    <a:cubicBezTo>
                      <a:pt x="60477" y="21557"/>
                      <a:pt x="76021" y="18522"/>
                      <a:pt x="75188" y="10716"/>
                    </a:cubicBezTo>
                    <a:cubicBezTo>
                      <a:pt x="74495" y="4230"/>
                      <a:pt x="62422" y="1"/>
                      <a:pt x="46590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4040;p34">
                <a:extLst>
                  <a:ext uri="{FF2B5EF4-FFF2-40B4-BE49-F238E27FC236}">
                    <a16:creationId xmlns:a16="http://schemas.microsoft.com/office/drawing/2014/main" id="{61941CC1-CC35-247E-C066-B3B8A07BCDF9}"/>
                  </a:ext>
                </a:extLst>
              </p:cNvPr>
              <p:cNvSpPr/>
              <p:nvPr/>
            </p:nvSpPr>
            <p:spPr>
              <a:xfrm>
                <a:off x="4595125" y="4263194"/>
                <a:ext cx="325250" cy="182761"/>
              </a:xfrm>
              <a:custGeom>
                <a:avLst/>
                <a:gdLst/>
                <a:ahLst/>
                <a:cxnLst/>
                <a:rect l="l" t="t" r="r" b="b"/>
                <a:pathLst>
                  <a:path w="13010" h="15584" extrusionOk="0">
                    <a:moveTo>
                      <a:pt x="10984" y="1"/>
                    </a:moveTo>
                    <a:cubicBezTo>
                      <a:pt x="9393" y="1"/>
                      <a:pt x="6500" y="2498"/>
                      <a:pt x="4036" y="6180"/>
                    </a:cubicBezTo>
                    <a:cubicBezTo>
                      <a:pt x="1201" y="10383"/>
                      <a:pt x="0" y="14519"/>
                      <a:pt x="1335" y="15420"/>
                    </a:cubicBezTo>
                    <a:cubicBezTo>
                      <a:pt x="1504" y="15530"/>
                      <a:pt x="1708" y="15583"/>
                      <a:pt x="1939" y="15583"/>
                    </a:cubicBezTo>
                    <a:cubicBezTo>
                      <a:pt x="3525" y="15583"/>
                      <a:pt x="6432" y="13084"/>
                      <a:pt x="8907" y="9415"/>
                    </a:cubicBezTo>
                    <a:cubicBezTo>
                      <a:pt x="11775" y="5212"/>
                      <a:pt x="13010" y="1043"/>
                      <a:pt x="11609" y="175"/>
                    </a:cubicBezTo>
                    <a:cubicBezTo>
                      <a:pt x="11434" y="57"/>
                      <a:pt x="11224" y="1"/>
                      <a:pt x="1098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4041;p34">
                <a:extLst>
                  <a:ext uri="{FF2B5EF4-FFF2-40B4-BE49-F238E27FC236}">
                    <a16:creationId xmlns:a16="http://schemas.microsoft.com/office/drawing/2014/main" id="{6AB46C95-C987-EE33-1334-67B8EBD647DD}"/>
                  </a:ext>
                </a:extLst>
              </p:cNvPr>
              <p:cNvSpPr/>
              <p:nvPr/>
            </p:nvSpPr>
            <p:spPr>
              <a:xfrm>
                <a:off x="4842800" y="4250810"/>
                <a:ext cx="324425" cy="183008"/>
              </a:xfrm>
              <a:custGeom>
                <a:avLst/>
                <a:gdLst/>
                <a:ahLst/>
                <a:cxnLst/>
                <a:rect l="l" t="t" r="r" b="b"/>
                <a:pathLst>
                  <a:path w="12977" h="15605" extrusionOk="0">
                    <a:moveTo>
                      <a:pt x="11036" y="0"/>
                    </a:moveTo>
                    <a:cubicBezTo>
                      <a:pt x="9443" y="0"/>
                      <a:pt x="6511" y="2500"/>
                      <a:pt x="4037" y="6168"/>
                    </a:cubicBezTo>
                    <a:cubicBezTo>
                      <a:pt x="1201" y="10371"/>
                      <a:pt x="0" y="14508"/>
                      <a:pt x="1335" y="15442"/>
                    </a:cubicBezTo>
                    <a:cubicBezTo>
                      <a:pt x="1504" y="15552"/>
                      <a:pt x="1708" y="15605"/>
                      <a:pt x="1940" y="15605"/>
                    </a:cubicBezTo>
                    <a:cubicBezTo>
                      <a:pt x="3533" y="15605"/>
                      <a:pt x="6465" y="13106"/>
                      <a:pt x="8940" y="9437"/>
                    </a:cubicBezTo>
                    <a:cubicBezTo>
                      <a:pt x="11775" y="5234"/>
                      <a:pt x="12976" y="1065"/>
                      <a:pt x="11642" y="164"/>
                    </a:cubicBezTo>
                    <a:cubicBezTo>
                      <a:pt x="11472" y="54"/>
                      <a:pt x="11268" y="0"/>
                      <a:pt x="110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4042;p34">
                <a:extLst>
                  <a:ext uri="{FF2B5EF4-FFF2-40B4-BE49-F238E27FC236}">
                    <a16:creationId xmlns:a16="http://schemas.microsoft.com/office/drawing/2014/main" id="{77D24CA4-6C48-A653-29F9-0060AE5F3311}"/>
                  </a:ext>
                </a:extLst>
              </p:cNvPr>
              <p:cNvSpPr/>
              <p:nvPr/>
            </p:nvSpPr>
            <p:spPr>
              <a:xfrm>
                <a:off x="5089650" y="4238274"/>
                <a:ext cx="325250" cy="182773"/>
              </a:xfrm>
              <a:custGeom>
                <a:avLst/>
                <a:gdLst/>
                <a:ahLst/>
                <a:cxnLst/>
                <a:rect l="l" t="t" r="r" b="b"/>
                <a:pathLst>
                  <a:path w="13010" h="15585" extrusionOk="0">
                    <a:moveTo>
                      <a:pt x="11032" y="1"/>
                    </a:moveTo>
                    <a:cubicBezTo>
                      <a:pt x="9444" y="1"/>
                      <a:pt x="6541" y="2477"/>
                      <a:pt x="4070" y="6170"/>
                    </a:cubicBezTo>
                    <a:cubicBezTo>
                      <a:pt x="1234" y="10373"/>
                      <a:pt x="0" y="14509"/>
                      <a:pt x="1334" y="15410"/>
                    </a:cubicBezTo>
                    <a:cubicBezTo>
                      <a:pt x="1509" y="15528"/>
                      <a:pt x="1720" y="15584"/>
                      <a:pt x="1961" y="15584"/>
                    </a:cubicBezTo>
                    <a:cubicBezTo>
                      <a:pt x="3558" y="15584"/>
                      <a:pt x="6476" y="13087"/>
                      <a:pt x="8940" y="9405"/>
                    </a:cubicBezTo>
                    <a:cubicBezTo>
                      <a:pt x="11775" y="5202"/>
                      <a:pt x="13009" y="1066"/>
                      <a:pt x="11642" y="165"/>
                    </a:cubicBezTo>
                    <a:cubicBezTo>
                      <a:pt x="11471" y="54"/>
                      <a:pt x="11265" y="1"/>
                      <a:pt x="1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4043;p34">
                <a:extLst>
                  <a:ext uri="{FF2B5EF4-FFF2-40B4-BE49-F238E27FC236}">
                    <a16:creationId xmlns:a16="http://schemas.microsoft.com/office/drawing/2014/main" id="{7EF18D79-108D-8817-1B15-BA364B242014}"/>
                  </a:ext>
                </a:extLst>
              </p:cNvPr>
              <p:cNvSpPr/>
              <p:nvPr/>
            </p:nvSpPr>
            <p:spPr>
              <a:xfrm>
                <a:off x="4058075" y="4345925"/>
                <a:ext cx="1869675" cy="509675"/>
              </a:xfrm>
              <a:custGeom>
                <a:avLst/>
                <a:gdLst/>
                <a:ahLst/>
                <a:cxnLst/>
                <a:rect l="l" t="t" r="r" b="b"/>
                <a:pathLst>
                  <a:path w="74787" h="20387" extrusionOk="0">
                    <a:moveTo>
                      <a:pt x="69250" y="1"/>
                    </a:moveTo>
                    <a:lnTo>
                      <a:pt x="69250" y="1"/>
                    </a:lnTo>
                    <a:cubicBezTo>
                      <a:pt x="69883" y="868"/>
                      <a:pt x="70250" y="1835"/>
                      <a:pt x="70384" y="2836"/>
                    </a:cubicBezTo>
                    <a:cubicBezTo>
                      <a:pt x="71218" y="10641"/>
                      <a:pt x="55673" y="13677"/>
                      <a:pt x="35159" y="15845"/>
                    </a:cubicBezTo>
                    <a:cubicBezTo>
                      <a:pt x="27435" y="16681"/>
                      <a:pt x="20121" y="17272"/>
                      <a:pt x="13948" y="17272"/>
                    </a:cubicBezTo>
                    <a:cubicBezTo>
                      <a:pt x="8042" y="17272"/>
                      <a:pt x="3180" y="16731"/>
                      <a:pt x="0" y="15345"/>
                    </a:cubicBezTo>
                    <a:lnTo>
                      <a:pt x="0" y="15345"/>
                    </a:lnTo>
                    <a:cubicBezTo>
                      <a:pt x="1695" y="19092"/>
                      <a:pt x="8345" y="20386"/>
                      <a:pt x="17516" y="20386"/>
                    </a:cubicBezTo>
                    <a:cubicBezTo>
                      <a:pt x="23691" y="20386"/>
                      <a:pt x="31010" y="19800"/>
                      <a:pt x="38728" y="18981"/>
                    </a:cubicBezTo>
                    <a:cubicBezTo>
                      <a:pt x="59276" y="16779"/>
                      <a:pt x="74787" y="13777"/>
                      <a:pt x="73953" y="5971"/>
                    </a:cubicBezTo>
                    <a:cubicBezTo>
                      <a:pt x="73720" y="3636"/>
                      <a:pt x="72018" y="1635"/>
                      <a:pt x="69250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4044;p34">
                <a:extLst>
                  <a:ext uri="{FF2B5EF4-FFF2-40B4-BE49-F238E27FC236}">
                    <a16:creationId xmlns:a16="http://schemas.microsoft.com/office/drawing/2014/main" id="{7C0A27DA-B2FC-1850-F987-C57407CBDC5C}"/>
                  </a:ext>
                </a:extLst>
              </p:cNvPr>
              <p:cNvSpPr/>
              <p:nvPr/>
            </p:nvSpPr>
            <p:spPr>
              <a:xfrm>
                <a:off x="4028050" y="4184150"/>
                <a:ext cx="1899700" cy="703025"/>
              </a:xfrm>
              <a:custGeom>
                <a:avLst/>
                <a:gdLst/>
                <a:ahLst/>
                <a:cxnLst/>
                <a:rect l="l" t="t" r="r" b="b"/>
                <a:pathLst>
                  <a:path w="75988" h="28121" fill="none" extrusionOk="0">
                    <a:moveTo>
                      <a:pt x="75154" y="12409"/>
                    </a:moveTo>
                    <a:cubicBezTo>
                      <a:pt x="75988" y="20181"/>
                      <a:pt x="60444" y="23250"/>
                      <a:pt x="39929" y="25418"/>
                    </a:cubicBezTo>
                    <a:cubicBezTo>
                      <a:pt x="19381" y="27620"/>
                      <a:pt x="1668" y="28120"/>
                      <a:pt x="834" y="20315"/>
                    </a:cubicBezTo>
                    <a:cubicBezTo>
                      <a:pt x="0" y="12509"/>
                      <a:pt x="15945" y="4437"/>
                      <a:pt x="36493" y="2235"/>
                    </a:cubicBezTo>
                    <a:cubicBezTo>
                      <a:pt x="57074" y="0"/>
                      <a:pt x="74320" y="4604"/>
                      <a:pt x="75154" y="1240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4045;p34">
                <a:extLst>
                  <a:ext uri="{FF2B5EF4-FFF2-40B4-BE49-F238E27FC236}">
                    <a16:creationId xmlns:a16="http://schemas.microsoft.com/office/drawing/2014/main" id="{321FD2E9-AA1A-94B6-54FA-80EC9EFE574C}"/>
                  </a:ext>
                </a:extLst>
              </p:cNvPr>
              <p:cNvSpPr/>
              <p:nvPr/>
            </p:nvSpPr>
            <p:spPr>
              <a:xfrm>
                <a:off x="4649325" y="4507375"/>
                <a:ext cx="209350" cy="195000"/>
              </a:xfrm>
              <a:custGeom>
                <a:avLst/>
                <a:gdLst/>
                <a:ahLst/>
                <a:cxnLst/>
                <a:rect l="l" t="t" r="r" b="b"/>
                <a:pathLst>
                  <a:path w="8374" h="7800" extrusionOk="0">
                    <a:moveTo>
                      <a:pt x="4190" y="1"/>
                    </a:moveTo>
                    <a:cubicBezTo>
                      <a:pt x="3996" y="1"/>
                      <a:pt x="3800" y="16"/>
                      <a:pt x="3603" y="47"/>
                    </a:cubicBezTo>
                    <a:cubicBezTo>
                      <a:pt x="1502" y="347"/>
                      <a:pt x="0" y="2349"/>
                      <a:pt x="334" y="4484"/>
                    </a:cubicBezTo>
                    <a:cubicBezTo>
                      <a:pt x="576" y="6388"/>
                      <a:pt x="2242" y="7799"/>
                      <a:pt x="4141" y="7799"/>
                    </a:cubicBezTo>
                    <a:cubicBezTo>
                      <a:pt x="4338" y="7799"/>
                      <a:pt x="4537" y="7784"/>
                      <a:pt x="4737" y="7753"/>
                    </a:cubicBezTo>
                    <a:cubicBezTo>
                      <a:pt x="6872" y="7486"/>
                      <a:pt x="8373" y="5484"/>
                      <a:pt x="8040" y="3350"/>
                    </a:cubicBezTo>
                    <a:cubicBezTo>
                      <a:pt x="7737" y="1415"/>
                      <a:pt x="6065" y="1"/>
                      <a:pt x="4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4046;p34">
                <a:extLst>
                  <a:ext uri="{FF2B5EF4-FFF2-40B4-BE49-F238E27FC236}">
                    <a16:creationId xmlns:a16="http://schemas.microsoft.com/office/drawing/2014/main" id="{C8BDC234-A960-C39F-5DAD-3BA109F1F875}"/>
                  </a:ext>
                </a:extLst>
              </p:cNvPr>
              <p:cNvSpPr/>
              <p:nvPr/>
            </p:nvSpPr>
            <p:spPr>
              <a:xfrm>
                <a:off x="5091300" y="4440425"/>
                <a:ext cx="223525" cy="196000"/>
              </a:xfrm>
              <a:custGeom>
                <a:avLst/>
                <a:gdLst/>
                <a:ahLst/>
                <a:cxnLst/>
                <a:rect l="l" t="t" r="r" b="b"/>
                <a:pathLst>
                  <a:path w="8941" h="7840" extrusionOk="0">
                    <a:moveTo>
                      <a:pt x="4477" y="0"/>
                    </a:moveTo>
                    <a:cubicBezTo>
                      <a:pt x="2998" y="0"/>
                      <a:pt x="1584" y="844"/>
                      <a:pt x="901" y="2258"/>
                    </a:cubicBezTo>
                    <a:cubicBezTo>
                      <a:pt x="1" y="4226"/>
                      <a:pt x="835" y="6561"/>
                      <a:pt x="2803" y="7462"/>
                    </a:cubicBezTo>
                    <a:cubicBezTo>
                      <a:pt x="3343" y="7718"/>
                      <a:pt x="3911" y="7839"/>
                      <a:pt x="4470" y="7839"/>
                    </a:cubicBezTo>
                    <a:cubicBezTo>
                      <a:pt x="5945" y="7839"/>
                      <a:pt x="7353" y="6997"/>
                      <a:pt x="8006" y="5594"/>
                    </a:cubicBezTo>
                    <a:cubicBezTo>
                      <a:pt x="8940" y="3626"/>
                      <a:pt x="8073" y="1291"/>
                      <a:pt x="6105" y="357"/>
                    </a:cubicBezTo>
                    <a:cubicBezTo>
                      <a:pt x="5576" y="114"/>
                      <a:pt x="5022" y="0"/>
                      <a:pt x="4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4047;p34">
                <a:extLst>
                  <a:ext uri="{FF2B5EF4-FFF2-40B4-BE49-F238E27FC236}">
                    <a16:creationId xmlns:a16="http://schemas.microsoft.com/office/drawing/2014/main" id="{871AA0D5-8B0C-8D8A-0B4C-16E16BEE1FEE}"/>
                  </a:ext>
                </a:extLst>
              </p:cNvPr>
              <p:cNvSpPr/>
              <p:nvPr/>
            </p:nvSpPr>
            <p:spPr>
              <a:xfrm>
                <a:off x="4812775" y="4452250"/>
                <a:ext cx="51725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1934" extrusionOk="0">
                    <a:moveTo>
                      <a:pt x="1067" y="1"/>
                    </a:moveTo>
                    <a:cubicBezTo>
                      <a:pt x="1012" y="1"/>
                      <a:pt x="956" y="6"/>
                      <a:pt x="901" y="17"/>
                    </a:cubicBezTo>
                    <a:cubicBezTo>
                      <a:pt x="367" y="51"/>
                      <a:pt x="0" y="551"/>
                      <a:pt x="67" y="1085"/>
                    </a:cubicBezTo>
                    <a:cubicBezTo>
                      <a:pt x="127" y="1563"/>
                      <a:pt x="535" y="1934"/>
                      <a:pt x="1003" y="1934"/>
                    </a:cubicBezTo>
                    <a:cubicBezTo>
                      <a:pt x="1057" y="1934"/>
                      <a:pt x="1112" y="1929"/>
                      <a:pt x="1168" y="1919"/>
                    </a:cubicBezTo>
                    <a:cubicBezTo>
                      <a:pt x="1702" y="1885"/>
                      <a:pt x="2069" y="1385"/>
                      <a:pt x="2002" y="851"/>
                    </a:cubicBezTo>
                    <a:cubicBezTo>
                      <a:pt x="1913" y="347"/>
                      <a:pt x="1507" y="1"/>
                      <a:pt x="10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4048;p34">
                <a:extLst>
                  <a:ext uri="{FF2B5EF4-FFF2-40B4-BE49-F238E27FC236}">
                    <a16:creationId xmlns:a16="http://schemas.microsoft.com/office/drawing/2014/main" id="{A5BFAF50-C1C6-0622-899F-6A8D125F6391}"/>
                  </a:ext>
                </a:extLst>
              </p:cNvPr>
              <p:cNvSpPr/>
              <p:nvPr/>
            </p:nvSpPr>
            <p:spPr>
              <a:xfrm>
                <a:off x="5053775" y="4415925"/>
                <a:ext cx="51725" cy="48025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1921" extrusionOk="0">
                    <a:moveTo>
                      <a:pt x="969" y="0"/>
                    </a:moveTo>
                    <a:cubicBezTo>
                      <a:pt x="946" y="0"/>
                      <a:pt x="924" y="1"/>
                      <a:pt x="901" y="3"/>
                    </a:cubicBezTo>
                    <a:cubicBezTo>
                      <a:pt x="368" y="36"/>
                      <a:pt x="1" y="536"/>
                      <a:pt x="67" y="1070"/>
                    </a:cubicBezTo>
                    <a:cubicBezTo>
                      <a:pt x="97" y="1574"/>
                      <a:pt x="496" y="1920"/>
                      <a:pt x="983" y="1920"/>
                    </a:cubicBezTo>
                    <a:cubicBezTo>
                      <a:pt x="1044" y="1920"/>
                      <a:pt x="1105" y="1915"/>
                      <a:pt x="1168" y="1904"/>
                    </a:cubicBezTo>
                    <a:cubicBezTo>
                      <a:pt x="1702" y="1871"/>
                      <a:pt x="2069" y="1370"/>
                      <a:pt x="2002" y="836"/>
                    </a:cubicBezTo>
                    <a:cubicBezTo>
                      <a:pt x="1906" y="357"/>
                      <a:pt x="1474" y="0"/>
                      <a:pt x="9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4049;p34">
                <a:extLst>
                  <a:ext uri="{FF2B5EF4-FFF2-40B4-BE49-F238E27FC236}">
                    <a16:creationId xmlns:a16="http://schemas.microsoft.com/office/drawing/2014/main" id="{F251B5EA-C423-2244-4957-181B03EF3D72}"/>
                  </a:ext>
                </a:extLst>
              </p:cNvPr>
              <p:cNvSpPr/>
              <p:nvPr/>
            </p:nvSpPr>
            <p:spPr>
              <a:xfrm>
                <a:off x="4908675" y="4453500"/>
                <a:ext cx="100925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1536" fill="none" extrusionOk="0">
                    <a:moveTo>
                      <a:pt x="4037" y="1"/>
                    </a:moveTo>
                    <a:cubicBezTo>
                      <a:pt x="3703" y="734"/>
                      <a:pt x="3036" y="1302"/>
                      <a:pt x="2169" y="1402"/>
                    </a:cubicBezTo>
                    <a:cubicBezTo>
                      <a:pt x="1335" y="1535"/>
                      <a:pt x="534" y="1201"/>
                      <a:pt x="1" y="668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2" name="Google Shape;3927;p33">
            <a:extLst>
              <a:ext uri="{FF2B5EF4-FFF2-40B4-BE49-F238E27FC236}">
                <a16:creationId xmlns:a16="http://schemas.microsoft.com/office/drawing/2014/main" id="{1AC4E210-651B-8C03-90E4-7F339A42C791}"/>
              </a:ext>
            </a:extLst>
          </p:cNvPr>
          <p:cNvGrpSpPr/>
          <p:nvPr/>
        </p:nvGrpSpPr>
        <p:grpSpPr>
          <a:xfrm rot="935315" flipH="1">
            <a:off x="311103" y="4241383"/>
            <a:ext cx="1439028" cy="2110379"/>
            <a:chOff x="3453172" y="2571759"/>
            <a:chExt cx="1133380" cy="1635118"/>
          </a:xfrm>
        </p:grpSpPr>
        <p:sp>
          <p:nvSpPr>
            <p:cNvPr id="203" name="Google Shape;3928;p33">
              <a:extLst>
                <a:ext uri="{FF2B5EF4-FFF2-40B4-BE49-F238E27FC236}">
                  <a16:creationId xmlns:a16="http://schemas.microsoft.com/office/drawing/2014/main" id="{9BD3EEC6-82DF-8EA0-1EBA-AB3AB46DB444}"/>
                </a:ext>
              </a:extLst>
            </p:cNvPr>
            <p:cNvSpPr/>
            <p:nvPr/>
          </p:nvSpPr>
          <p:spPr>
            <a:xfrm>
              <a:off x="3453172" y="2571759"/>
              <a:ext cx="1133380" cy="1635118"/>
            </a:xfrm>
            <a:custGeom>
              <a:avLst/>
              <a:gdLst/>
              <a:ahLst/>
              <a:cxnLst/>
              <a:rect l="l" t="t" r="r" b="b"/>
              <a:pathLst>
                <a:path w="73620" h="106211" extrusionOk="0">
                  <a:moveTo>
                    <a:pt x="21983" y="1"/>
                  </a:moveTo>
                  <a:cubicBezTo>
                    <a:pt x="20181" y="1"/>
                    <a:pt x="18847" y="368"/>
                    <a:pt x="18480" y="501"/>
                  </a:cubicBezTo>
                  <a:cubicBezTo>
                    <a:pt x="18347" y="534"/>
                    <a:pt x="18280" y="601"/>
                    <a:pt x="18180" y="634"/>
                  </a:cubicBezTo>
                  <a:lnTo>
                    <a:pt x="7739" y="4871"/>
                  </a:lnTo>
                  <a:cubicBezTo>
                    <a:pt x="5905" y="5638"/>
                    <a:pt x="4770" y="7473"/>
                    <a:pt x="4837" y="9441"/>
                  </a:cubicBezTo>
                  <a:cubicBezTo>
                    <a:pt x="5137" y="13811"/>
                    <a:pt x="8006" y="16513"/>
                    <a:pt x="8607" y="17013"/>
                  </a:cubicBezTo>
                  <a:cubicBezTo>
                    <a:pt x="9440" y="17713"/>
                    <a:pt x="10508" y="18080"/>
                    <a:pt x="11575" y="18080"/>
                  </a:cubicBezTo>
                  <a:cubicBezTo>
                    <a:pt x="12242" y="18080"/>
                    <a:pt x="12943" y="17914"/>
                    <a:pt x="13577" y="17647"/>
                  </a:cubicBezTo>
                  <a:cubicBezTo>
                    <a:pt x="15245" y="16846"/>
                    <a:pt x="17179" y="15945"/>
                    <a:pt x="18780" y="15278"/>
                  </a:cubicBezTo>
                  <a:lnTo>
                    <a:pt x="18847" y="22817"/>
                  </a:lnTo>
                  <a:lnTo>
                    <a:pt x="5604" y="26920"/>
                  </a:lnTo>
                  <a:cubicBezTo>
                    <a:pt x="3836" y="27487"/>
                    <a:pt x="2569" y="29055"/>
                    <a:pt x="2402" y="30889"/>
                  </a:cubicBezTo>
                  <a:cubicBezTo>
                    <a:pt x="2335" y="31156"/>
                    <a:pt x="0" y="57075"/>
                    <a:pt x="1468" y="93301"/>
                  </a:cubicBezTo>
                  <a:cubicBezTo>
                    <a:pt x="1735" y="99539"/>
                    <a:pt x="6672" y="104609"/>
                    <a:pt x="12976" y="105143"/>
                  </a:cubicBezTo>
                  <a:cubicBezTo>
                    <a:pt x="20515" y="105810"/>
                    <a:pt x="28287" y="106210"/>
                    <a:pt x="36026" y="106210"/>
                  </a:cubicBezTo>
                  <a:cubicBezTo>
                    <a:pt x="42531" y="106210"/>
                    <a:pt x="47134" y="105943"/>
                    <a:pt x="48769" y="105810"/>
                  </a:cubicBezTo>
                  <a:lnTo>
                    <a:pt x="49035" y="105810"/>
                  </a:lnTo>
                  <a:cubicBezTo>
                    <a:pt x="49836" y="105810"/>
                    <a:pt x="50670" y="105610"/>
                    <a:pt x="51370" y="105209"/>
                  </a:cubicBezTo>
                  <a:lnTo>
                    <a:pt x="66114" y="96436"/>
                  </a:lnTo>
                  <a:cubicBezTo>
                    <a:pt x="66681" y="96170"/>
                    <a:pt x="67482" y="95669"/>
                    <a:pt x="68282" y="94835"/>
                  </a:cubicBezTo>
                  <a:cubicBezTo>
                    <a:pt x="70951" y="92100"/>
                    <a:pt x="72519" y="87397"/>
                    <a:pt x="72953" y="80892"/>
                  </a:cubicBezTo>
                  <a:cubicBezTo>
                    <a:pt x="73620" y="70184"/>
                    <a:pt x="71018" y="27554"/>
                    <a:pt x="70884" y="25719"/>
                  </a:cubicBezTo>
                  <a:cubicBezTo>
                    <a:pt x="70851" y="24452"/>
                    <a:pt x="70284" y="23284"/>
                    <a:pt x="69283" y="22450"/>
                  </a:cubicBezTo>
                  <a:cubicBezTo>
                    <a:pt x="68449" y="21783"/>
                    <a:pt x="67382" y="21383"/>
                    <a:pt x="66348" y="21383"/>
                  </a:cubicBezTo>
                  <a:lnTo>
                    <a:pt x="66148" y="21383"/>
                  </a:lnTo>
                  <a:cubicBezTo>
                    <a:pt x="66014" y="21383"/>
                    <a:pt x="65881" y="21349"/>
                    <a:pt x="65781" y="21349"/>
                  </a:cubicBezTo>
                  <a:cubicBezTo>
                    <a:pt x="54940" y="20682"/>
                    <a:pt x="44832" y="20148"/>
                    <a:pt x="32690" y="20015"/>
                  </a:cubicBezTo>
                  <a:lnTo>
                    <a:pt x="32524" y="10175"/>
                  </a:lnTo>
                  <a:cubicBezTo>
                    <a:pt x="32524" y="9941"/>
                    <a:pt x="32490" y="9674"/>
                    <a:pt x="32457" y="9474"/>
                  </a:cubicBezTo>
                  <a:cubicBezTo>
                    <a:pt x="31856" y="6138"/>
                    <a:pt x="30422" y="3603"/>
                    <a:pt x="28120" y="1935"/>
                  </a:cubicBezTo>
                  <a:cubicBezTo>
                    <a:pt x="26419" y="668"/>
                    <a:pt x="24284" y="1"/>
                    <a:pt x="219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04" name="Google Shape;3929;p33">
              <a:extLst>
                <a:ext uri="{FF2B5EF4-FFF2-40B4-BE49-F238E27FC236}">
                  <a16:creationId xmlns:a16="http://schemas.microsoft.com/office/drawing/2014/main" id="{8F2BE1C9-86E6-F56E-CBB4-547E0CB47767}"/>
                </a:ext>
              </a:extLst>
            </p:cNvPr>
            <p:cNvGrpSpPr/>
            <p:nvPr/>
          </p:nvGrpSpPr>
          <p:grpSpPr>
            <a:xfrm>
              <a:off x="3523781" y="2621831"/>
              <a:ext cx="992162" cy="1534974"/>
              <a:chOff x="4169225" y="2478225"/>
              <a:chExt cx="1611175" cy="2492650"/>
            </a:xfrm>
          </p:grpSpPr>
          <p:sp>
            <p:nvSpPr>
              <p:cNvPr id="205" name="Google Shape;3930;p33">
                <a:extLst>
                  <a:ext uri="{FF2B5EF4-FFF2-40B4-BE49-F238E27FC236}">
                    <a16:creationId xmlns:a16="http://schemas.microsoft.com/office/drawing/2014/main" id="{32D0295A-3934-B840-320A-3899C6F25F20}"/>
                  </a:ext>
                </a:extLst>
              </p:cNvPr>
              <p:cNvSpPr/>
              <p:nvPr/>
            </p:nvSpPr>
            <p:spPr>
              <a:xfrm>
                <a:off x="5275025" y="3060300"/>
                <a:ext cx="505375" cy="1880550"/>
              </a:xfrm>
              <a:custGeom>
                <a:avLst/>
                <a:gdLst/>
                <a:ahLst/>
                <a:cxnLst/>
                <a:rect l="l" t="t" r="r" b="b"/>
                <a:pathLst>
                  <a:path w="20215" h="75222" extrusionOk="0">
                    <a:moveTo>
                      <a:pt x="17513" y="1"/>
                    </a:moveTo>
                    <a:cubicBezTo>
                      <a:pt x="17513" y="1"/>
                      <a:pt x="11775" y="668"/>
                      <a:pt x="0" y="5205"/>
                    </a:cubicBezTo>
                    <a:lnTo>
                      <a:pt x="267" y="75221"/>
                    </a:lnTo>
                    <a:lnTo>
                      <a:pt x="15178" y="66348"/>
                    </a:lnTo>
                    <a:cubicBezTo>
                      <a:pt x="15178" y="66348"/>
                      <a:pt x="18880" y="65081"/>
                      <a:pt x="19548" y="54573"/>
                    </a:cubicBezTo>
                    <a:cubicBezTo>
                      <a:pt x="20215" y="44032"/>
                      <a:pt x="17513" y="1"/>
                      <a:pt x="17513" y="1"/>
                    </a:cubicBezTo>
                    <a:close/>
                  </a:path>
                </a:pathLst>
              </a:custGeom>
              <a:solidFill>
                <a:srgbClr val="F8C0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3931;p33">
                <a:extLst>
                  <a:ext uri="{FF2B5EF4-FFF2-40B4-BE49-F238E27FC236}">
                    <a16:creationId xmlns:a16="http://schemas.microsoft.com/office/drawing/2014/main" id="{74EAC896-0F69-2DBF-3C8C-4EA100676D11}"/>
                  </a:ext>
                </a:extLst>
              </p:cNvPr>
              <p:cNvSpPr/>
              <p:nvPr/>
            </p:nvSpPr>
            <p:spPr>
              <a:xfrm>
                <a:off x="5279200" y="3060300"/>
                <a:ext cx="501200" cy="1881375"/>
              </a:xfrm>
              <a:custGeom>
                <a:avLst/>
                <a:gdLst/>
                <a:ahLst/>
                <a:cxnLst/>
                <a:rect l="l" t="t" r="r" b="b"/>
                <a:pathLst>
                  <a:path w="20048" h="75255" extrusionOk="0">
                    <a:moveTo>
                      <a:pt x="17312" y="1"/>
                    </a:moveTo>
                    <a:cubicBezTo>
                      <a:pt x="17312" y="1"/>
                      <a:pt x="17146" y="1"/>
                      <a:pt x="16812" y="68"/>
                    </a:cubicBezTo>
                    <a:cubicBezTo>
                      <a:pt x="17946" y="14912"/>
                      <a:pt x="18813" y="29822"/>
                      <a:pt x="16612" y="44933"/>
                    </a:cubicBezTo>
                    <a:cubicBezTo>
                      <a:pt x="15544" y="55207"/>
                      <a:pt x="7872" y="61245"/>
                      <a:pt x="0" y="66682"/>
                    </a:cubicBezTo>
                    <a:lnTo>
                      <a:pt x="33" y="75255"/>
                    </a:lnTo>
                    <a:lnTo>
                      <a:pt x="14977" y="66382"/>
                    </a:lnTo>
                    <a:cubicBezTo>
                      <a:pt x="14977" y="66382"/>
                      <a:pt x="18680" y="65114"/>
                      <a:pt x="19347" y="54607"/>
                    </a:cubicBezTo>
                    <a:cubicBezTo>
                      <a:pt x="20048" y="44032"/>
                      <a:pt x="17312" y="1"/>
                      <a:pt x="17312" y="1"/>
                    </a:cubicBezTo>
                    <a:close/>
                  </a:path>
                </a:pathLst>
              </a:custGeom>
              <a:solidFill>
                <a:srgbClr val="F8C0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3932;p33">
                <a:extLst>
                  <a:ext uri="{FF2B5EF4-FFF2-40B4-BE49-F238E27FC236}">
                    <a16:creationId xmlns:a16="http://schemas.microsoft.com/office/drawing/2014/main" id="{777BB32B-D4A1-89DF-384F-340E55E98209}"/>
                  </a:ext>
                </a:extLst>
              </p:cNvPr>
              <p:cNvSpPr/>
              <p:nvPr/>
            </p:nvSpPr>
            <p:spPr>
              <a:xfrm>
                <a:off x="5275025" y="3060300"/>
                <a:ext cx="505375" cy="1880550"/>
              </a:xfrm>
              <a:custGeom>
                <a:avLst/>
                <a:gdLst/>
                <a:ahLst/>
                <a:cxnLst/>
                <a:rect l="l" t="t" r="r" b="b"/>
                <a:pathLst>
                  <a:path w="20215" h="75222" fill="none" extrusionOk="0">
                    <a:moveTo>
                      <a:pt x="267" y="75221"/>
                    </a:moveTo>
                    <a:lnTo>
                      <a:pt x="15178" y="66348"/>
                    </a:lnTo>
                    <a:cubicBezTo>
                      <a:pt x="15178" y="66348"/>
                      <a:pt x="18880" y="65081"/>
                      <a:pt x="19548" y="54573"/>
                    </a:cubicBezTo>
                    <a:cubicBezTo>
                      <a:pt x="20215" y="44032"/>
                      <a:pt x="17513" y="1"/>
                      <a:pt x="17513" y="1"/>
                    </a:cubicBezTo>
                    <a:cubicBezTo>
                      <a:pt x="17513" y="1"/>
                      <a:pt x="11775" y="668"/>
                      <a:pt x="0" y="5205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3933;p33">
                <a:extLst>
                  <a:ext uri="{FF2B5EF4-FFF2-40B4-BE49-F238E27FC236}">
                    <a16:creationId xmlns:a16="http://schemas.microsoft.com/office/drawing/2014/main" id="{3EF5F889-86EF-E3FF-96AA-39BC49F1F520}"/>
                  </a:ext>
                </a:extLst>
              </p:cNvPr>
              <p:cNvSpPr/>
              <p:nvPr/>
            </p:nvSpPr>
            <p:spPr>
              <a:xfrm>
                <a:off x="4169225" y="3162825"/>
                <a:ext cx="1162525" cy="1787675"/>
              </a:xfrm>
              <a:custGeom>
                <a:avLst/>
                <a:gdLst/>
                <a:ahLst/>
                <a:cxnLst/>
                <a:rect l="l" t="t" r="r" b="b"/>
                <a:pathLst>
                  <a:path w="46501" h="71507" extrusionOk="0">
                    <a:moveTo>
                      <a:pt x="20601" y="1"/>
                    </a:moveTo>
                    <a:cubicBezTo>
                      <a:pt x="14199" y="1"/>
                      <a:pt x="7600" y="306"/>
                      <a:pt x="2369" y="1237"/>
                    </a:cubicBezTo>
                    <a:cubicBezTo>
                      <a:pt x="2369" y="1237"/>
                      <a:pt x="1" y="26722"/>
                      <a:pt x="1468" y="63015"/>
                    </a:cubicBezTo>
                    <a:cubicBezTo>
                      <a:pt x="1635" y="66984"/>
                      <a:pt x="4871" y="70153"/>
                      <a:pt x="8807" y="70487"/>
                    </a:cubicBezTo>
                    <a:cubicBezTo>
                      <a:pt x="17547" y="71281"/>
                      <a:pt x="25411" y="71506"/>
                      <a:pt x="31518" y="71506"/>
                    </a:cubicBezTo>
                    <a:cubicBezTo>
                      <a:pt x="39514" y="71506"/>
                      <a:pt x="44499" y="71120"/>
                      <a:pt x="44499" y="71120"/>
                    </a:cubicBezTo>
                    <a:cubicBezTo>
                      <a:pt x="44499" y="71120"/>
                      <a:pt x="45333" y="59912"/>
                      <a:pt x="45867" y="37897"/>
                    </a:cubicBezTo>
                    <a:cubicBezTo>
                      <a:pt x="46501" y="13412"/>
                      <a:pt x="44232" y="1104"/>
                      <a:pt x="44232" y="1104"/>
                    </a:cubicBezTo>
                    <a:cubicBezTo>
                      <a:pt x="44232" y="1104"/>
                      <a:pt x="32772" y="1"/>
                      <a:pt x="20601" y="1"/>
                    </a:cubicBezTo>
                    <a:close/>
                  </a:path>
                </a:pathLst>
              </a:custGeom>
              <a:solidFill>
                <a:srgbClr val="F8C0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3934;p33">
                <a:extLst>
                  <a:ext uri="{FF2B5EF4-FFF2-40B4-BE49-F238E27FC236}">
                    <a16:creationId xmlns:a16="http://schemas.microsoft.com/office/drawing/2014/main" id="{1120A6A9-4350-4D0F-4F00-4994DBEE361E}"/>
                  </a:ext>
                </a:extLst>
              </p:cNvPr>
              <p:cNvSpPr/>
              <p:nvPr/>
            </p:nvSpPr>
            <p:spPr>
              <a:xfrm>
                <a:off x="4169225" y="3126200"/>
                <a:ext cx="1162525" cy="1844675"/>
              </a:xfrm>
              <a:custGeom>
                <a:avLst/>
                <a:gdLst/>
                <a:ahLst/>
                <a:cxnLst/>
                <a:rect l="l" t="t" r="r" b="b"/>
                <a:pathLst>
                  <a:path w="46501" h="73787" fill="none" extrusionOk="0">
                    <a:moveTo>
                      <a:pt x="44499" y="72585"/>
                    </a:moveTo>
                    <a:cubicBezTo>
                      <a:pt x="44499" y="72585"/>
                      <a:pt x="45333" y="61377"/>
                      <a:pt x="45867" y="39362"/>
                    </a:cubicBezTo>
                    <a:cubicBezTo>
                      <a:pt x="46501" y="14877"/>
                      <a:pt x="44232" y="2569"/>
                      <a:pt x="44232" y="2569"/>
                    </a:cubicBezTo>
                    <a:cubicBezTo>
                      <a:pt x="44232" y="2569"/>
                      <a:pt x="17547" y="0"/>
                      <a:pt x="2369" y="2702"/>
                    </a:cubicBezTo>
                    <a:cubicBezTo>
                      <a:pt x="2369" y="2702"/>
                      <a:pt x="1" y="28187"/>
                      <a:pt x="1468" y="64480"/>
                    </a:cubicBezTo>
                    <a:cubicBezTo>
                      <a:pt x="1635" y="68449"/>
                      <a:pt x="4871" y="71618"/>
                      <a:pt x="8807" y="71952"/>
                    </a:cubicBezTo>
                    <a:cubicBezTo>
                      <a:pt x="28988" y="73786"/>
                      <a:pt x="44499" y="72585"/>
                      <a:pt x="44499" y="72585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3935;p33">
                <a:extLst>
                  <a:ext uri="{FF2B5EF4-FFF2-40B4-BE49-F238E27FC236}">
                    <a16:creationId xmlns:a16="http://schemas.microsoft.com/office/drawing/2014/main" id="{7E5A95C2-0596-7A3E-75A8-8CB8D1A61212}"/>
                  </a:ext>
                </a:extLst>
              </p:cNvPr>
              <p:cNvSpPr/>
              <p:nvPr/>
            </p:nvSpPr>
            <p:spPr>
              <a:xfrm>
                <a:off x="4228450" y="3026125"/>
                <a:ext cx="14635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8542" h="7540" extrusionOk="0">
                    <a:moveTo>
                      <a:pt x="21615" y="0"/>
                    </a:moveTo>
                    <a:lnTo>
                      <a:pt x="0" y="6705"/>
                    </a:lnTo>
                    <a:lnTo>
                      <a:pt x="42297" y="7539"/>
                    </a:lnTo>
                    <a:lnTo>
                      <a:pt x="58542" y="1335"/>
                    </a:lnTo>
                    <a:cubicBezTo>
                      <a:pt x="45533" y="534"/>
                      <a:pt x="35058" y="0"/>
                      <a:pt x="21615" y="0"/>
                    </a:cubicBezTo>
                    <a:close/>
                  </a:path>
                </a:pathLst>
              </a:custGeom>
              <a:solidFill>
                <a:srgbClr val="EFB0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3936;p33">
                <a:extLst>
                  <a:ext uri="{FF2B5EF4-FFF2-40B4-BE49-F238E27FC236}">
                    <a16:creationId xmlns:a16="http://schemas.microsoft.com/office/drawing/2014/main" id="{92E8E80D-2B00-B64B-EE28-E5032479928F}"/>
                  </a:ext>
                </a:extLst>
              </p:cNvPr>
              <p:cNvSpPr/>
              <p:nvPr/>
            </p:nvSpPr>
            <p:spPr>
              <a:xfrm>
                <a:off x="4228450" y="3026125"/>
                <a:ext cx="14635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8542" h="7540" fill="none" extrusionOk="0">
                    <a:moveTo>
                      <a:pt x="0" y="6705"/>
                    </a:moveTo>
                    <a:lnTo>
                      <a:pt x="21615" y="0"/>
                    </a:lnTo>
                    <a:cubicBezTo>
                      <a:pt x="35058" y="0"/>
                      <a:pt x="45533" y="534"/>
                      <a:pt x="58542" y="1335"/>
                    </a:cubicBezTo>
                    <a:lnTo>
                      <a:pt x="42297" y="7539"/>
                    </a:ln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3937;p33">
                <a:extLst>
                  <a:ext uri="{FF2B5EF4-FFF2-40B4-BE49-F238E27FC236}">
                    <a16:creationId xmlns:a16="http://schemas.microsoft.com/office/drawing/2014/main" id="{705BF9AF-EF19-21D5-802C-D7491CB75DD5}"/>
                  </a:ext>
                </a:extLst>
              </p:cNvPr>
              <p:cNvSpPr/>
              <p:nvPr/>
            </p:nvSpPr>
            <p:spPr>
              <a:xfrm>
                <a:off x="5284200" y="3060300"/>
                <a:ext cx="427825" cy="274400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10976" fill="none" extrusionOk="0">
                    <a:moveTo>
                      <a:pt x="0" y="6172"/>
                    </a:moveTo>
                    <a:cubicBezTo>
                      <a:pt x="0" y="6172"/>
                      <a:pt x="9307" y="10675"/>
                      <a:pt x="12075" y="10975"/>
                    </a:cubicBezTo>
                    <a:cubicBezTo>
                      <a:pt x="12075" y="10975"/>
                      <a:pt x="15344" y="8640"/>
                      <a:pt x="17112" y="34"/>
                    </a:cubicBezTo>
                    <a:cubicBezTo>
                      <a:pt x="17112" y="34"/>
                      <a:pt x="16812" y="34"/>
                      <a:pt x="16278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3938;p33">
                <a:extLst>
                  <a:ext uri="{FF2B5EF4-FFF2-40B4-BE49-F238E27FC236}">
                    <a16:creationId xmlns:a16="http://schemas.microsoft.com/office/drawing/2014/main" id="{876F9343-FB5B-985A-6A0F-7303596DF806}"/>
                  </a:ext>
                </a:extLst>
              </p:cNvPr>
              <p:cNvSpPr/>
              <p:nvPr/>
            </p:nvSpPr>
            <p:spPr>
              <a:xfrm>
                <a:off x="4942275" y="4626150"/>
                <a:ext cx="278575" cy="264900"/>
              </a:xfrm>
              <a:custGeom>
                <a:avLst/>
                <a:gdLst/>
                <a:ahLst/>
                <a:cxnLst/>
                <a:rect l="l" t="t" r="r" b="b"/>
                <a:pathLst>
                  <a:path w="11143" h="10596" extrusionOk="0">
                    <a:moveTo>
                      <a:pt x="4307" y="0"/>
                    </a:moveTo>
                    <a:cubicBezTo>
                      <a:pt x="4074" y="0"/>
                      <a:pt x="3837" y="36"/>
                      <a:pt x="3603" y="112"/>
                    </a:cubicBezTo>
                    <a:cubicBezTo>
                      <a:pt x="2302" y="546"/>
                      <a:pt x="1635" y="1913"/>
                      <a:pt x="2069" y="3247"/>
                    </a:cubicBezTo>
                    <a:cubicBezTo>
                      <a:pt x="2102" y="3381"/>
                      <a:pt x="2136" y="3481"/>
                      <a:pt x="2236" y="3614"/>
                    </a:cubicBezTo>
                    <a:cubicBezTo>
                      <a:pt x="935" y="3815"/>
                      <a:pt x="1" y="4982"/>
                      <a:pt x="134" y="6250"/>
                    </a:cubicBezTo>
                    <a:cubicBezTo>
                      <a:pt x="258" y="7483"/>
                      <a:pt x="1322" y="8403"/>
                      <a:pt x="2589" y="8403"/>
                    </a:cubicBezTo>
                    <a:cubicBezTo>
                      <a:pt x="2692" y="8403"/>
                      <a:pt x="2797" y="8397"/>
                      <a:pt x="2903" y="8384"/>
                    </a:cubicBezTo>
                    <a:cubicBezTo>
                      <a:pt x="3003" y="8384"/>
                      <a:pt x="3103" y="8318"/>
                      <a:pt x="3236" y="8318"/>
                    </a:cubicBezTo>
                    <a:cubicBezTo>
                      <a:pt x="3303" y="9318"/>
                      <a:pt x="3937" y="10219"/>
                      <a:pt x="4938" y="10486"/>
                    </a:cubicBezTo>
                    <a:cubicBezTo>
                      <a:pt x="5161" y="10560"/>
                      <a:pt x="5388" y="10596"/>
                      <a:pt x="5613" y="10596"/>
                    </a:cubicBezTo>
                    <a:cubicBezTo>
                      <a:pt x="6594" y="10596"/>
                      <a:pt x="7526" y="9923"/>
                      <a:pt x="7906" y="8918"/>
                    </a:cubicBezTo>
                    <a:cubicBezTo>
                      <a:pt x="8125" y="8976"/>
                      <a:pt x="8345" y="9004"/>
                      <a:pt x="8561" y="9004"/>
                    </a:cubicBezTo>
                    <a:cubicBezTo>
                      <a:pt x="9597" y="9004"/>
                      <a:pt x="10550" y="8366"/>
                      <a:pt x="10909" y="7317"/>
                    </a:cubicBezTo>
                    <a:cubicBezTo>
                      <a:pt x="11142" y="6416"/>
                      <a:pt x="10775" y="5316"/>
                      <a:pt x="9941" y="4715"/>
                    </a:cubicBezTo>
                    <a:cubicBezTo>
                      <a:pt x="10742" y="3581"/>
                      <a:pt x="10508" y="2047"/>
                      <a:pt x="9474" y="1246"/>
                    </a:cubicBezTo>
                    <a:cubicBezTo>
                      <a:pt x="9056" y="936"/>
                      <a:pt x="8559" y="785"/>
                      <a:pt x="8062" y="785"/>
                    </a:cubicBezTo>
                    <a:cubicBezTo>
                      <a:pt x="7490" y="785"/>
                      <a:pt x="6919" y="986"/>
                      <a:pt x="6472" y="1379"/>
                    </a:cubicBezTo>
                    <a:cubicBezTo>
                      <a:pt x="6048" y="532"/>
                      <a:pt x="5205" y="0"/>
                      <a:pt x="43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3939;p33">
                <a:extLst>
                  <a:ext uri="{FF2B5EF4-FFF2-40B4-BE49-F238E27FC236}">
                    <a16:creationId xmlns:a16="http://schemas.microsoft.com/office/drawing/2014/main" id="{3B16E116-03E2-53F7-14D7-DF3CE4690B87}"/>
                  </a:ext>
                </a:extLst>
              </p:cNvPr>
              <p:cNvSpPr/>
              <p:nvPr/>
            </p:nvSpPr>
            <p:spPr>
              <a:xfrm>
                <a:off x="5049850" y="4724825"/>
                <a:ext cx="62575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2336" extrusionOk="0">
                    <a:moveTo>
                      <a:pt x="1268" y="1"/>
                    </a:moveTo>
                    <a:cubicBezTo>
                      <a:pt x="535" y="1"/>
                      <a:pt x="1" y="501"/>
                      <a:pt x="1" y="1168"/>
                    </a:cubicBezTo>
                    <a:cubicBezTo>
                      <a:pt x="1" y="1802"/>
                      <a:pt x="601" y="2336"/>
                      <a:pt x="1268" y="2336"/>
                    </a:cubicBezTo>
                    <a:cubicBezTo>
                      <a:pt x="1969" y="2336"/>
                      <a:pt x="2503" y="1836"/>
                      <a:pt x="2503" y="1168"/>
                    </a:cubicBezTo>
                    <a:cubicBezTo>
                      <a:pt x="2503" y="501"/>
                      <a:pt x="1969" y="1"/>
                      <a:pt x="1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3940;p33">
                <a:extLst>
                  <a:ext uri="{FF2B5EF4-FFF2-40B4-BE49-F238E27FC236}">
                    <a16:creationId xmlns:a16="http://schemas.microsoft.com/office/drawing/2014/main" id="{CC8211DA-9154-C67A-25BB-B4EA1C614AFE}"/>
                  </a:ext>
                </a:extLst>
              </p:cNvPr>
              <p:cNvSpPr/>
              <p:nvPr/>
            </p:nvSpPr>
            <p:spPr>
              <a:xfrm>
                <a:off x="4343525" y="4563600"/>
                <a:ext cx="277725" cy="264900"/>
              </a:xfrm>
              <a:custGeom>
                <a:avLst/>
                <a:gdLst/>
                <a:ahLst/>
                <a:cxnLst/>
                <a:rect l="l" t="t" r="r" b="b"/>
                <a:pathLst>
                  <a:path w="11109" h="10596" extrusionOk="0">
                    <a:moveTo>
                      <a:pt x="4274" y="0"/>
                    </a:moveTo>
                    <a:cubicBezTo>
                      <a:pt x="4040" y="0"/>
                      <a:pt x="3804" y="36"/>
                      <a:pt x="3570" y="112"/>
                    </a:cubicBezTo>
                    <a:cubicBezTo>
                      <a:pt x="2269" y="546"/>
                      <a:pt x="1601" y="1913"/>
                      <a:pt x="2035" y="3248"/>
                    </a:cubicBezTo>
                    <a:cubicBezTo>
                      <a:pt x="2068" y="3381"/>
                      <a:pt x="2102" y="3481"/>
                      <a:pt x="2202" y="3615"/>
                    </a:cubicBezTo>
                    <a:cubicBezTo>
                      <a:pt x="901" y="3815"/>
                      <a:pt x="0" y="4982"/>
                      <a:pt x="100" y="6250"/>
                    </a:cubicBezTo>
                    <a:cubicBezTo>
                      <a:pt x="224" y="7483"/>
                      <a:pt x="1317" y="8403"/>
                      <a:pt x="2562" y="8403"/>
                    </a:cubicBezTo>
                    <a:cubicBezTo>
                      <a:pt x="2663" y="8403"/>
                      <a:pt x="2766" y="8397"/>
                      <a:pt x="2869" y="8385"/>
                    </a:cubicBezTo>
                    <a:cubicBezTo>
                      <a:pt x="3002" y="8385"/>
                      <a:pt x="3069" y="8318"/>
                      <a:pt x="3203" y="8318"/>
                    </a:cubicBezTo>
                    <a:cubicBezTo>
                      <a:pt x="3269" y="9319"/>
                      <a:pt x="3903" y="10219"/>
                      <a:pt x="4904" y="10486"/>
                    </a:cubicBezTo>
                    <a:cubicBezTo>
                      <a:pt x="5127" y="10561"/>
                      <a:pt x="5354" y="10596"/>
                      <a:pt x="5579" y="10596"/>
                    </a:cubicBezTo>
                    <a:cubicBezTo>
                      <a:pt x="6560" y="10596"/>
                      <a:pt x="7493" y="9923"/>
                      <a:pt x="7873" y="8918"/>
                    </a:cubicBezTo>
                    <a:cubicBezTo>
                      <a:pt x="8097" y="8976"/>
                      <a:pt x="8321" y="9004"/>
                      <a:pt x="8539" y="9004"/>
                    </a:cubicBezTo>
                    <a:cubicBezTo>
                      <a:pt x="9586" y="9004"/>
                      <a:pt x="10516" y="8366"/>
                      <a:pt x="10875" y="7317"/>
                    </a:cubicBezTo>
                    <a:cubicBezTo>
                      <a:pt x="11108" y="6417"/>
                      <a:pt x="10741" y="5316"/>
                      <a:pt x="9907" y="4715"/>
                    </a:cubicBezTo>
                    <a:cubicBezTo>
                      <a:pt x="10708" y="3581"/>
                      <a:pt x="10474" y="2047"/>
                      <a:pt x="9440" y="1246"/>
                    </a:cubicBezTo>
                    <a:cubicBezTo>
                      <a:pt x="9022" y="936"/>
                      <a:pt x="8525" y="785"/>
                      <a:pt x="8029" y="785"/>
                    </a:cubicBezTo>
                    <a:cubicBezTo>
                      <a:pt x="7456" y="785"/>
                      <a:pt x="6885" y="987"/>
                      <a:pt x="6438" y="1380"/>
                    </a:cubicBezTo>
                    <a:cubicBezTo>
                      <a:pt x="6015" y="532"/>
                      <a:pt x="5171" y="0"/>
                      <a:pt x="4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3941;p33">
                <a:extLst>
                  <a:ext uri="{FF2B5EF4-FFF2-40B4-BE49-F238E27FC236}">
                    <a16:creationId xmlns:a16="http://schemas.microsoft.com/office/drawing/2014/main" id="{21F7AABA-45A2-7D9B-A112-1C6D7F9503D7}"/>
                  </a:ext>
                </a:extLst>
              </p:cNvPr>
              <p:cNvSpPr/>
              <p:nvPr/>
            </p:nvSpPr>
            <p:spPr>
              <a:xfrm>
                <a:off x="4450275" y="4662300"/>
                <a:ext cx="6255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336" extrusionOk="0">
                    <a:moveTo>
                      <a:pt x="1268" y="0"/>
                    </a:moveTo>
                    <a:cubicBezTo>
                      <a:pt x="567" y="0"/>
                      <a:pt x="0" y="534"/>
                      <a:pt x="0" y="1168"/>
                    </a:cubicBezTo>
                    <a:cubicBezTo>
                      <a:pt x="0" y="1801"/>
                      <a:pt x="567" y="2335"/>
                      <a:pt x="1268" y="2335"/>
                    </a:cubicBezTo>
                    <a:cubicBezTo>
                      <a:pt x="1935" y="2335"/>
                      <a:pt x="2502" y="1801"/>
                      <a:pt x="2502" y="1168"/>
                    </a:cubicBezTo>
                    <a:cubicBezTo>
                      <a:pt x="2502" y="534"/>
                      <a:pt x="1935" y="0"/>
                      <a:pt x="12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3942;p33">
                <a:extLst>
                  <a:ext uri="{FF2B5EF4-FFF2-40B4-BE49-F238E27FC236}">
                    <a16:creationId xmlns:a16="http://schemas.microsoft.com/office/drawing/2014/main" id="{667A3E24-E18F-9BEF-0A70-5EA20D78E4A0}"/>
                  </a:ext>
                </a:extLst>
              </p:cNvPr>
              <p:cNvSpPr/>
              <p:nvPr/>
            </p:nvSpPr>
            <p:spPr>
              <a:xfrm>
                <a:off x="4988150" y="3869975"/>
                <a:ext cx="276875" cy="257825"/>
              </a:xfrm>
              <a:custGeom>
                <a:avLst/>
                <a:gdLst/>
                <a:ahLst/>
                <a:cxnLst/>
                <a:rect l="l" t="t" r="r" b="b"/>
                <a:pathLst>
                  <a:path w="11075" h="10313" extrusionOk="0">
                    <a:moveTo>
                      <a:pt x="7045" y="0"/>
                    </a:moveTo>
                    <a:cubicBezTo>
                      <a:pt x="6186" y="0"/>
                      <a:pt x="5385" y="467"/>
                      <a:pt x="4937" y="1205"/>
                    </a:cubicBezTo>
                    <a:cubicBezTo>
                      <a:pt x="4438" y="742"/>
                      <a:pt x="3816" y="506"/>
                      <a:pt x="3202" y="506"/>
                    </a:cubicBezTo>
                    <a:cubicBezTo>
                      <a:pt x="2707" y="506"/>
                      <a:pt x="2218" y="659"/>
                      <a:pt x="1802" y="971"/>
                    </a:cubicBezTo>
                    <a:cubicBezTo>
                      <a:pt x="701" y="1772"/>
                      <a:pt x="567" y="3306"/>
                      <a:pt x="1401" y="4440"/>
                    </a:cubicBezTo>
                    <a:cubicBezTo>
                      <a:pt x="1468" y="4540"/>
                      <a:pt x="1535" y="4640"/>
                      <a:pt x="1635" y="4707"/>
                    </a:cubicBezTo>
                    <a:cubicBezTo>
                      <a:pt x="501" y="5341"/>
                      <a:pt x="0" y="6775"/>
                      <a:pt x="567" y="7876"/>
                    </a:cubicBezTo>
                    <a:cubicBezTo>
                      <a:pt x="967" y="8747"/>
                      <a:pt x="1815" y="9252"/>
                      <a:pt x="2713" y="9252"/>
                    </a:cubicBezTo>
                    <a:cubicBezTo>
                      <a:pt x="3089" y="9252"/>
                      <a:pt x="3473" y="9164"/>
                      <a:pt x="3836" y="8977"/>
                    </a:cubicBezTo>
                    <a:cubicBezTo>
                      <a:pt x="3937" y="8944"/>
                      <a:pt x="4037" y="8843"/>
                      <a:pt x="4137" y="8810"/>
                    </a:cubicBezTo>
                    <a:cubicBezTo>
                      <a:pt x="4527" y="9688"/>
                      <a:pt x="5424" y="10312"/>
                      <a:pt x="6396" y="10312"/>
                    </a:cubicBezTo>
                    <a:cubicBezTo>
                      <a:pt x="6421" y="10312"/>
                      <a:pt x="6446" y="10312"/>
                      <a:pt x="6472" y="10311"/>
                    </a:cubicBezTo>
                    <a:cubicBezTo>
                      <a:pt x="7773" y="10211"/>
                      <a:pt x="8707" y="9144"/>
                      <a:pt x="8707" y="7843"/>
                    </a:cubicBezTo>
                    <a:cubicBezTo>
                      <a:pt x="10041" y="7709"/>
                      <a:pt x="11075" y="6642"/>
                      <a:pt x="11008" y="5341"/>
                    </a:cubicBezTo>
                    <a:cubicBezTo>
                      <a:pt x="11008" y="4340"/>
                      <a:pt x="10308" y="3473"/>
                      <a:pt x="9307" y="3173"/>
                    </a:cubicBezTo>
                    <a:cubicBezTo>
                      <a:pt x="9674" y="1838"/>
                      <a:pt x="8973" y="471"/>
                      <a:pt x="7739" y="104"/>
                    </a:cubicBezTo>
                    <a:cubicBezTo>
                      <a:pt x="7507" y="34"/>
                      <a:pt x="7274" y="0"/>
                      <a:pt x="70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3943;p33">
                <a:extLst>
                  <a:ext uri="{FF2B5EF4-FFF2-40B4-BE49-F238E27FC236}">
                    <a16:creationId xmlns:a16="http://schemas.microsoft.com/office/drawing/2014/main" id="{309FB7E0-AB0F-0A8E-64BE-C88EAB7CDC04}"/>
                  </a:ext>
                </a:extLst>
              </p:cNvPr>
              <p:cNvSpPr/>
              <p:nvPr/>
            </p:nvSpPr>
            <p:spPr>
              <a:xfrm>
                <a:off x="5086550" y="3964500"/>
                <a:ext cx="70075" cy="58500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2340" extrusionOk="0">
                    <a:moveTo>
                      <a:pt x="1399" y="0"/>
                    </a:moveTo>
                    <a:cubicBezTo>
                      <a:pt x="1268" y="0"/>
                      <a:pt x="1134" y="19"/>
                      <a:pt x="1001" y="59"/>
                    </a:cubicBezTo>
                    <a:cubicBezTo>
                      <a:pt x="334" y="259"/>
                      <a:pt x="1" y="926"/>
                      <a:pt x="201" y="1560"/>
                    </a:cubicBezTo>
                    <a:cubicBezTo>
                      <a:pt x="407" y="2049"/>
                      <a:pt x="851" y="2339"/>
                      <a:pt x="1349" y="2339"/>
                    </a:cubicBezTo>
                    <a:cubicBezTo>
                      <a:pt x="1497" y="2339"/>
                      <a:pt x="1649" y="2314"/>
                      <a:pt x="1802" y="2260"/>
                    </a:cubicBezTo>
                    <a:cubicBezTo>
                      <a:pt x="2469" y="2060"/>
                      <a:pt x="2803" y="1393"/>
                      <a:pt x="2569" y="759"/>
                    </a:cubicBezTo>
                    <a:cubicBezTo>
                      <a:pt x="2409" y="305"/>
                      <a:pt x="1927" y="0"/>
                      <a:pt x="13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3944;p33">
                <a:extLst>
                  <a:ext uri="{FF2B5EF4-FFF2-40B4-BE49-F238E27FC236}">
                    <a16:creationId xmlns:a16="http://schemas.microsoft.com/office/drawing/2014/main" id="{D85D379C-5ACF-E184-7025-E2BDBC91ACF9}"/>
                  </a:ext>
                </a:extLst>
              </p:cNvPr>
              <p:cNvSpPr/>
              <p:nvPr/>
            </p:nvSpPr>
            <p:spPr>
              <a:xfrm>
                <a:off x="5454325" y="3528550"/>
                <a:ext cx="1993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7620" extrusionOk="0">
                    <a:moveTo>
                      <a:pt x="3943" y="0"/>
                    </a:moveTo>
                    <a:cubicBezTo>
                      <a:pt x="3810" y="0"/>
                      <a:pt x="3673" y="17"/>
                      <a:pt x="3536" y="51"/>
                    </a:cubicBezTo>
                    <a:cubicBezTo>
                      <a:pt x="2802" y="285"/>
                      <a:pt x="2302" y="985"/>
                      <a:pt x="2302" y="1786"/>
                    </a:cubicBezTo>
                    <a:cubicBezTo>
                      <a:pt x="2176" y="1760"/>
                      <a:pt x="2050" y="1748"/>
                      <a:pt x="1926" y="1748"/>
                    </a:cubicBezTo>
                    <a:cubicBezTo>
                      <a:pt x="1228" y="1748"/>
                      <a:pt x="588" y="2135"/>
                      <a:pt x="334" y="2786"/>
                    </a:cubicBezTo>
                    <a:cubicBezTo>
                      <a:pt x="0" y="3654"/>
                      <a:pt x="434" y="4654"/>
                      <a:pt x="1334" y="4988"/>
                    </a:cubicBezTo>
                    <a:cubicBezTo>
                      <a:pt x="1434" y="5021"/>
                      <a:pt x="1501" y="5021"/>
                      <a:pt x="1601" y="5088"/>
                    </a:cubicBezTo>
                    <a:cubicBezTo>
                      <a:pt x="1134" y="5855"/>
                      <a:pt x="1334" y="6856"/>
                      <a:pt x="2102" y="7356"/>
                    </a:cubicBezTo>
                    <a:cubicBezTo>
                      <a:pt x="2374" y="7534"/>
                      <a:pt x="2685" y="7619"/>
                      <a:pt x="2996" y="7619"/>
                    </a:cubicBezTo>
                    <a:cubicBezTo>
                      <a:pt x="3560" y="7619"/>
                      <a:pt x="4126" y="7339"/>
                      <a:pt x="4470" y="6823"/>
                    </a:cubicBezTo>
                    <a:cubicBezTo>
                      <a:pt x="4503" y="6756"/>
                      <a:pt x="4537" y="6689"/>
                      <a:pt x="4603" y="6622"/>
                    </a:cubicBezTo>
                    <a:cubicBezTo>
                      <a:pt x="4904" y="6835"/>
                      <a:pt x="5260" y="6953"/>
                      <a:pt x="5619" y="6953"/>
                    </a:cubicBezTo>
                    <a:cubicBezTo>
                      <a:pt x="5937" y="6953"/>
                      <a:pt x="6256" y="6860"/>
                      <a:pt x="6538" y="6656"/>
                    </a:cubicBezTo>
                    <a:cubicBezTo>
                      <a:pt x="7305" y="6155"/>
                      <a:pt x="7472" y="5121"/>
                      <a:pt x="7005" y="4354"/>
                    </a:cubicBezTo>
                    <a:cubicBezTo>
                      <a:pt x="7772" y="3820"/>
                      <a:pt x="7972" y="2786"/>
                      <a:pt x="7472" y="2019"/>
                    </a:cubicBezTo>
                    <a:cubicBezTo>
                      <a:pt x="7177" y="1537"/>
                      <a:pt x="6624" y="1270"/>
                      <a:pt x="6055" y="1270"/>
                    </a:cubicBezTo>
                    <a:cubicBezTo>
                      <a:pt x="5916" y="1270"/>
                      <a:pt x="5775" y="1286"/>
                      <a:pt x="5637" y="1319"/>
                    </a:cubicBezTo>
                    <a:cubicBezTo>
                      <a:pt x="5410" y="550"/>
                      <a:pt x="4721" y="0"/>
                      <a:pt x="39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3945;p33">
                <a:extLst>
                  <a:ext uri="{FF2B5EF4-FFF2-40B4-BE49-F238E27FC236}">
                    <a16:creationId xmlns:a16="http://schemas.microsoft.com/office/drawing/2014/main" id="{69955982-BF8D-2298-F2CF-D880F36F555F}"/>
                  </a:ext>
                </a:extLst>
              </p:cNvPr>
              <p:cNvSpPr/>
              <p:nvPr/>
            </p:nvSpPr>
            <p:spPr>
              <a:xfrm>
                <a:off x="5528525" y="3604150"/>
                <a:ext cx="46725" cy="4292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717" extrusionOk="0">
                    <a:moveTo>
                      <a:pt x="1020" y="0"/>
                    </a:moveTo>
                    <a:cubicBezTo>
                      <a:pt x="766" y="0"/>
                      <a:pt x="498" y="112"/>
                      <a:pt x="301" y="329"/>
                    </a:cubicBezTo>
                    <a:cubicBezTo>
                      <a:pt x="1" y="696"/>
                      <a:pt x="34" y="1263"/>
                      <a:pt x="368" y="1530"/>
                    </a:cubicBezTo>
                    <a:cubicBezTo>
                      <a:pt x="521" y="1655"/>
                      <a:pt x="709" y="1717"/>
                      <a:pt x="895" y="1717"/>
                    </a:cubicBezTo>
                    <a:cubicBezTo>
                      <a:pt x="1155" y="1717"/>
                      <a:pt x="1413" y="1597"/>
                      <a:pt x="1569" y="1364"/>
                    </a:cubicBezTo>
                    <a:cubicBezTo>
                      <a:pt x="1869" y="997"/>
                      <a:pt x="1835" y="463"/>
                      <a:pt x="1502" y="163"/>
                    </a:cubicBezTo>
                    <a:cubicBezTo>
                      <a:pt x="1366" y="54"/>
                      <a:pt x="1196" y="0"/>
                      <a:pt x="10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3946;p33">
                <a:extLst>
                  <a:ext uri="{FF2B5EF4-FFF2-40B4-BE49-F238E27FC236}">
                    <a16:creationId xmlns:a16="http://schemas.microsoft.com/office/drawing/2014/main" id="{EB8550F7-8878-5436-70E9-0035A6814D54}"/>
                  </a:ext>
                </a:extLst>
              </p:cNvPr>
              <p:cNvSpPr/>
              <p:nvPr/>
            </p:nvSpPr>
            <p:spPr>
              <a:xfrm>
                <a:off x="4231775" y="4101800"/>
                <a:ext cx="276050" cy="258675"/>
              </a:xfrm>
              <a:custGeom>
                <a:avLst/>
                <a:gdLst/>
                <a:ahLst/>
                <a:cxnLst/>
                <a:rect l="l" t="t" r="r" b="b"/>
                <a:pathLst>
                  <a:path w="11042" h="10347" extrusionOk="0">
                    <a:moveTo>
                      <a:pt x="7018" y="1"/>
                    </a:moveTo>
                    <a:cubicBezTo>
                      <a:pt x="6166" y="1"/>
                      <a:pt x="5379" y="474"/>
                      <a:pt x="4904" y="1238"/>
                    </a:cubicBezTo>
                    <a:cubicBezTo>
                      <a:pt x="4420" y="773"/>
                      <a:pt x="3790" y="526"/>
                      <a:pt x="3172" y="526"/>
                    </a:cubicBezTo>
                    <a:cubicBezTo>
                      <a:pt x="2682" y="526"/>
                      <a:pt x="2200" y="681"/>
                      <a:pt x="1802" y="1005"/>
                    </a:cubicBezTo>
                    <a:cubicBezTo>
                      <a:pt x="701" y="1772"/>
                      <a:pt x="534" y="3340"/>
                      <a:pt x="1368" y="4441"/>
                    </a:cubicBezTo>
                    <a:cubicBezTo>
                      <a:pt x="1468" y="4574"/>
                      <a:pt x="1535" y="4674"/>
                      <a:pt x="1635" y="4741"/>
                    </a:cubicBezTo>
                    <a:cubicBezTo>
                      <a:pt x="501" y="5375"/>
                      <a:pt x="0" y="6776"/>
                      <a:pt x="534" y="7910"/>
                    </a:cubicBezTo>
                    <a:cubicBezTo>
                      <a:pt x="962" y="8765"/>
                      <a:pt x="1812" y="9265"/>
                      <a:pt x="2725" y="9265"/>
                    </a:cubicBezTo>
                    <a:cubicBezTo>
                      <a:pt x="3093" y="9265"/>
                      <a:pt x="3472" y="9183"/>
                      <a:pt x="3837" y="9011"/>
                    </a:cubicBezTo>
                    <a:cubicBezTo>
                      <a:pt x="3903" y="8944"/>
                      <a:pt x="4037" y="8877"/>
                      <a:pt x="4103" y="8844"/>
                    </a:cubicBezTo>
                    <a:cubicBezTo>
                      <a:pt x="4526" y="9722"/>
                      <a:pt x="5393" y="10346"/>
                      <a:pt x="6394" y="10346"/>
                    </a:cubicBezTo>
                    <a:cubicBezTo>
                      <a:pt x="6420" y="10346"/>
                      <a:pt x="6446" y="10346"/>
                      <a:pt x="6472" y="10345"/>
                    </a:cubicBezTo>
                    <a:cubicBezTo>
                      <a:pt x="7739" y="10245"/>
                      <a:pt x="8707" y="9177"/>
                      <a:pt x="8707" y="7876"/>
                    </a:cubicBezTo>
                    <a:cubicBezTo>
                      <a:pt x="10041" y="7743"/>
                      <a:pt x="11042" y="6676"/>
                      <a:pt x="11008" y="5375"/>
                    </a:cubicBezTo>
                    <a:cubicBezTo>
                      <a:pt x="11008" y="4374"/>
                      <a:pt x="10308" y="3507"/>
                      <a:pt x="9307" y="3206"/>
                    </a:cubicBezTo>
                    <a:cubicBezTo>
                      <a:pt x="9674" y="1872"/>
                      <a:pt x="8974" y="504"/>
                      <a:pt x="7706" y="104"/>
                    </a:cubicBezTo>
                    <a:cubicBezTo>
                      <a:pt x="7475" y="34"/>
                      <a:pt x="7244" y="1"/>
                      <a:pt x="70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3947;p33">
                <a:extLst>
                  <a:ext uri="{FF2B5EF4-FFF2-40B4-BE49-F238E27FC236}">
                    <a16:creationId xmlns:a16="http://schemas.microsoft.com/office/drawing/2014/main" id="{10E84ED6-EDBF-9958-52A6-CEDC6332B915}"/>
                  </a:ext>
                </a:extLst>
              </p:cNvPr>
              <p:cNvSpPr/>
              <p:nvPr/>
            </p:nvSpPr>
            <p:spPr>
              <a:xfrm>
                <a:off x="4329350" y="4197175"/>
                <a:ext cx="70075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2326" extrusionOk="0">
                    <a:moveTo>
                      <a:pt x="1402" y="0"/>
                    </a:moveTo>
                    <a:cubicBezTo>
                      <a:pt x="1269" y="0"/>
                      <a:pt x="1133" y="19"/>
                      <a:pt x="1001" y="59"/>
                    </a:cubicBezTo>
                    <a:cubicBezTo>
                      <a:pt x="334" y="259"/>
                      <a:pt x="0" y="926"/>
                      <a:pt x="234" y="1560"/>
                    </a:cubicBezTo>
                    <a:cubicBezTo>
                      <a:pt x="416" y="2054"/>
                      <a:pt x="862" y="2325"/>
                      <a:pt x="1367" y="2325"/>
                    </a:cubicBezTo>
                    <a:cubicBezTo>
                      <a:pt x="1509" y="2325"/>
                      <a:pt x="1655" y="2304"/>
                      <a:pt x="1802" y="2260"/>
                    </a:cubicBezTo>
                    <a:cubicBezTo>
                      <a:pt x="2469" y="2060"/>
                      <a:pt x="2802" y="1393"/>
                      <a:pt x="2602" y="759"/>
                    </a:cubicBezTo>
                    <a:cubicBezTo>
                      <a:pt x="2442" y="305"/>
                      <a:pt x="1939" y="0"/>
                      <a:pt x="14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3948;p33">
                <a:extLst>
                  <a:ext uri="{FF2B5EF4-FFF2-40B4-BE49-F238E27FC236}">
                    <a16:creationId xmlns:a16="http://schemas.microsoft.com/office/drawing/2014/main" id="{726C4A87-3B35-1460-463F-3B32CA1D5B58}"/>
                  </a:ext>
                </a:extLst>
              </p:cNvPr>
              <p:cNvSpPr/>
              <p:nvPr/>
            </p:nvSpPr>
            <p:spPr>
              <a:xfrm>
                <a:off x="4516975" y="3699850"/>
                <a:ext cx="276900" cy="257825"/>
              </a:xfrm>
              <a:custGeom>
                <a:avLst/>
                <a:gdLst/>
                <a:ahLst/>
                <a:cxnLst/>
                <a:rect l="l" t="t" r="r" b="b"/>
                <a:pathLst>
                  <a:path w="11076" h="10313" extrusionOk="0">
                    <a:moveTo>
                      <a:pt x="7048" y="1"/>
                    </a:moveTo>
                    <a:cubicBezTo>
                      <a:pt x="6188" y="1"/>
                      <a:pt x="5386" y="474"/>
                      <a:pt x="4937" y="1238"/>
                    </a:cubicBezTo>
                    <a:cubicBezTo>
                      <a:pt x="4448" y="767"/>
                      <a:pt x="3798" y="520"/>
                      <a:pt x="3163" y="520"/>
                    </a:cubicBezTo>
                    <a:cubicBezTo>
                      <a:pt x="2674" y="520"/>
                      <a:pt x="2194" y="666"/>
                      <a:pt x="1802" y="971"/>
                    </a:cubicBezTo>
                    <a:cubicBezTo>
                      <a:pt x="701" y="1772"/>
                      <a:pt x="568" y="3306"/>
                      <a:pt x="1402" y="4440"/>
                    </a:cubicBezTo>
                    <a:cubicBezTo>
                      <a:pt x="1468" y="4574"/>
                      <a:pt x="1535" y="4641"/>
                      <a:pt x="1635" y="4741"/>
                    </a:cubicBezTo>
                    <a:cubicBezTo>
                      <a:pt x="501" y="5341"/>
                      <a:pt x="1" y="6775"/>
                      <a:pt x="568" y="7910"/>
                    </a:cubicBezTo>
                    <a:cubicBezTo>
                      <a:pt x="967" y="8755"/>
                      <a:pt x="1812" y="9253"/>
                      <a:pt x="2708" y="9253"/>
                    </a:cubicBezTo>
                    <a:cubicBezTo>
                      <a:pt x="3085" y="9253"/>
                      <a:pt x="3471" y="9165"/>
                      <a:pt x="3837" y="8977"/>
                    </a:cubicBezTo>
                    <a:cubicBezTo>
                      <a:pt x="3937" y="8944"/>
                      <a:pt x="4070" y="8844"/>
                      <a:pt x="4137" y="8810"/>
                    </a:cubicBezTo>
                    <a:cubicBezTo>
                      <a:pt x="4527" y="9720"/>
                      <a:pt x="5422" y="10313"/>
                      <a:pt x="6393" y="10313"/>
                    </a:cubicBezTo>
                    <a:cubicBezTo>
                      <a:pt x="6419" y="10313"/>
                      <a:pt x="6445" y="10312"/>
                      <a:pt x="6472" y="10311"/>
                    </a:cubicBezTo>
                    <a:cubicBezTo>
                      <a:pt x="7773" y="10245"/>
                      <a:pt x="8707" y="9144"/>
                      <a:pt x="8707" y="7843"/>
                    </a:cubicBezTo>
                    <a:cubicBezTo>
                      <a:pt x="10041" y="7743"/>
                      <a:pt x="11075" y="6642"/>
                      <a:pt x="11008" y="5341"/>
                    </a:cubicBezTo>
                    <a:cubicBezTo>
                      <a:pt x="11008" y="4340"/>
                      <a:pt x="10308" y="3473"/>
                      <a:pt x="9307" y="3173"/>
                    </a:cubicBezTo>
                    <a:cubicBezTo>
                      <a:pt x="9674" y="1839"/>
                      <a:pt x="8974" y="471"/>
                      <a:pt x="7739" y="104"/>
                    </a:cubicBezTo>
                    <a:cubicBezTo>
                      <a:pt x="7509" y="34"/>
                      <a:pt x="7276" y="1"/>
                      <a:pt x="70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3949;p33">
                <a:extLst>
                  <a:ext uri="{FF2B5EF4-FFF2-40B4-BE49-F238E27FC236}">
                    <a16:creationId xmlns:a16="http://schemas.microsoft.com/office/drawing/2014/main" id="{B15EBE78-BA62-6987-3841-DC5B08F11B2E}"/>
                  </a:ext>
                </a:extLst>
              </p:cNvPr>
              <p:cNvSpPr/>
              <p:nvPr/>
            </p:nvSpPr>
            <p:spPr>
              <a:xfrm>
                <a:off x="4615375" y="3794375"/>
                <a:ext cx="70075" cy="58900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2356" extrusionOk="0">
                    <a:moveTo>
                      <a:pt x="1396" y="1"/>
                    </a:moveTo>
                    <a:cubicBezTo>
                      <a:pt x="1266" y="1"/>
                      <a:pt x="1133" y="20"/>
                      <a:pt x="1001" y="59"/>
                    </a:cubicBezTo>
                    <a:cubicBezTo>
                      <a:pt x="334" y="293"/>
                      <a:pt x="1" y="960"/>
                      <a:pt x="201" y="1560"/>
                    </a:cubicBezTo>
                    <a:cubicBezTo>
                      <a:pt x="412" y="2063"/>
                      <a:pt x="876" y="2355"/>
                      <a:pt x="1391" y="2355"/>
                    </a:cubicBezTo>
                    <a:cubicBezTo>
                      <a:pt x="1526" y="2355"/>
                      <a:pt x="1664" y="2335"/>
                      <a:pt x="1802" y="2294"/>
                    </a:cubicBezTo>
                    <a:cubicBezTo>
                      <a:pt x="2469" y="2060"/>
                      <a:pt x="2803" y="1393"/>
                      <a:pt x="2569" y="793"/>
                    </a:cubicBezTo>
                    <a:cubicBezTo>
                      <a:pt x="2409" y="311"/>
                      <a:pt x="1925" y="1"/>
                      <a:pt x="1396" y="1"/>
                    </a:cubicBezTo>
                    <a:close/>
                  </a:path>
                </a:pathLst>
              </a:custGeom>
              <a:solidFill>
                <a:srgbClr val="FBE2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3950;p33">
                <a:extLst>
                  <a:ext uri="{FF2B5EF4-FFF2-40B4-BE49-F238E27FC236}">
                    <a16:creationId xmlns:a16="http://schemas.microsoft.com/office/drawing/2014/main" id="{13C5C5A9-B385-F021-A961-D24703B6B951}"/>
                  </a:ext>
                </a:extLst>
              </p:cNvPr>
              <p:cNvSpPr/>
              <p:nvPr/>
            </p:nvSpPr>
            <p:spPr>
              <a:xfrm>
                <a:off x="4315175" y="3291025"/>
                <a:ext cx="278550" cy="264600"/>
              </a:xfrm>
              <a:custGeom>
                <a:avLst/>
                <a:gdLst/>
                <a:ahLst/>
                <a:cxnLst/>
                <a:rect l="l" t="t" r="r" b="b"/>
                <a:pathLst>
                  <a:path w="11142" h="10584" extrusionOk="0">
                    <a:moveTo>
                      <a:pt x="4277" y="0"/>
                    </a:moveTo>
                    <a:cubicBezTo>
                      <a:pt x="4042" y="0"/>
                      <a:pt x="3804" y="36"/>
                      <a:pt x="3569" y="112"/>
                    </a:cubicBezTo>
                    <a:cubicBezTo>
                      <a:pt x="2302" y="512"/>
                      <a:pt x="1635" y="1913"/>
                      <a:pt x="2035" y="3248"/>
                    </a:cubicBezTo>
                    <a:cubicBezTo>
                      <a:pt x="2068" y="3348"/>
                      <a:pt x="2135" y="3481"/>
                      <a:pt x="2202" y="3614"/>
                    </a:cubicBezTo>
                    <a:cubicBezTo>
                      <a:pt x="901" y="3815"/>
                      <a:pt x="0" y="4982"/>
                      <a:pt x="134" y="6216"/>
                    </a:cubicBezTo>
                    <a:cubicBezTo>
                      <a:pt x="226" y="7450"/>
                      <a:pt x="1317" y="8370"/>
                      <a:pt x="2561" y="8370"/>
                    </a:cubicBezTo>
                    <a:cubicBezTo>
                      <a:pt x="2663" y="8370"/>
                      <a:pt x="2766" y="8364"/>
                      <a:pt x="2869" y="8351"/>
                    </a:cubicBezTo>
                    <a:cubicBezTo>
                      <a:pt x="3002" y="8351"/>
                      <a:pt x="3069" y="8318"/>
                      <a:pt x="3202" y="8318"/>
                    </a:cubicBezTo>
                    <a:cubicBezTo>
                      <a:pt x="3303" y="9319"/>
                      <a:pt x="3903" y="10186"/>
                      <a:pt x="4904" y="10486"/>
                    </a:cubicBezTo>
                    <a:cubicBezTo>
                      <a:pt x="5125" y="10552"/>
                      <a:pt x="5348" y="10583"/>
                      <a:pt x="5566" y="10583"/>
                    </a:cubicBezTo>
                    <a:cubicBezTo>
                      <a:pt x="6567" y="10583"/>
                      <a:pt x="7489" y="9925"/>
                      <a:pt x="7872" y="8885"/>
                    </a:cubicBezTo>
                    <a:cubicBezTo>
                      <a:pt x="8098" y="8943"/>
                      <a:pt x="8323" y="8970"/>
                      <a:pt x="8544" y="8970"/>
                    </a:cubicBezTo>
                    <a:cubicBezTo>
                      <a:pt x="9597" y="8970"/>
                      <a:pt x="10544" y="8338"/>
                      <a:pt x="10875" y="7317"/>
                    </a:cubicBezTo>
                    <a:cubicBezTo>
                      <a:pt x="11141" y="6416"/>
                      <a:pt x="10741" y="5316"/>
                      <a:pt x="9907" y="4682"/>
                    </a:cubicBezTo>
                    <a:cubicBezTo>
                      <a:pt x="10708" y="3581"/>
                      <a:pt x="10508" y="2013"/>
                      <a:pt x="9474" y="1213"/>
                    </a:cubicBezTo>
                    <a:cubicBezTo>
                      <a:pt x="9046" y="908"/>
                      <a:pt x="8556" y="763"/>
                      <a:pt x="8070" y="763"/>
                    </a:cubicBezTo>
                    <a:cubicBezTo>
                      <a:pt x="7494" y="763"/>
                      <a:pt x="6924" y="966"/>
                      <a:pt x="6471" y="1346"/>
                    </a:cubicBezTo>
                    <a:cubicBezTo>
                      <a:pt x="6022" y="526"/>
                      <a:pt x="5174" y="0"/>
                      <a:pt x="42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3951;p33">
                <a:extLst>
                  <a:ext uri="{FF2B5EF4-FFF2-40B4-BE49-F238E27FC236}">
                    <a16:creationId xmlns:a16="http://schemas.microsoft.com/office/drawing/2014/main" id="{1DC10231-5048-5583-BBCB-1D052D2E4306}"/>
                  </a:ext>
                </a:extLst>
              </p:cNvPr>
              <p:cNvSpPr/>
              <p:nvPr/>
            </p:nvSpPr>
            <p:spPr>
              <a:xfrm>
                <a:off x="4423575" y="3389725"/>
                <a:ext cx="62575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2336" extrusionOk="0">
                    <a:moveTo>
                      <a:pt x="1235" y="0"/>
                    </a:moveTo>
                    <a:cubicBezTo>
                      <a:pt x="534" y="0"/>
                      <a:pt x="1" y="500"/>
                      <a:pt x="1" y="1168"/>
                    </a:cubicBezTo>
                    <a:cubicBezTo>
                      <a:pt x="1" y="1801"/>
                      <a:pt x="568" y="2335"/>
                      <a:pt x="1235" y="2335"/>
                    </a:cubicBezTo>
                    <a:cubicBezTo>
                      <a:pt x="1935" y="2335"/>
                      <a:pt x="2502" y="1835"/>
                      <a:pt x="2502" y="1168"/>
                    </a:cubicBezTo>
                    <a:cubicBezTo>
                      <a:pt x="2502" y="500"/>
                      <a:pt x="1902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3952;p33">
                <a:extLst>
                  <a:ext uri="{FF2B5EF4-FFF2-40B4-BE49-F238E27FC236}">
                    <a16:creationId xmlns:a16="http://schemas.microsoft.com/office/drawing/2014/main" id="{7B911B4C-5893-784B-8E58-5BDAFAAE24F5}"/>
                  </a:ext>
                </a:extLst>
              </p:cNvPr>
              <p:cNvSpPr/>
              <p:nvPr/>
            </p:nvSpPr>
            <p:spPr>
              <a:xfrm>
                <a:off x="4916425" y="3273175"/>
                <a:ext cx="279400" cy="264925"/>
              </a:xfrm>
              <a:custGeom>
                <a:avLst/>
                <a:gdLst/>
                <a:ahLst/>
                <a:cxnLst/>
                <a:rect l="l" t="t" r="r" b="b"/>
                <a:pathLst>
                  <a:path w="11176" h="10597" extrusionOk="0">
                    <a:moveTo>
                      <a:pt x="4316" y="0"/>
                    </a:moveTo>
                    <a:cubicBezTo>
                      <a:pt x="4078" y="0"/>
                      <a:pt x="3838" y="40"/>
                      <a:pt x="3603" y="125"/>
                    </a:cubicBezTo>
                    <a:cubicBezTo>
                      <a:pt x="2302" y="526"/>
                      <a:pt x="1635" y="1893"/>
                      <a:pt x="2035" y="3228"/>
                    </a:cubicBezTo>
                    <a:cubicBezTo>
                      <a:pt x="2102" y="3361"/>
                      <a:pt x="2136" y="3495"/>
                      <a:pt x="2202" y="3595"/>
                    </a:cubicBezTo>
                    <a:cubicBezTo>
                      <a:pt x="935" y="3828"/>
                      <a:pt x="1" y="4996"/>
                      <a:pt x="134" y="6230"/>
                    </a:cubicBezTo>
                    <a:cubicBezTo>
                      <a:pt x="257" y="7463"/>
                      <a:pt x="1322" y="8383"/>
                      <a:pt x="2563" y="8383"/>
                    </a:cubicBezTo>
                    <a:cubicBezTo>
                      <a:pt x="2664" y="8383"/>
                      <a:pt x="2766" y="8377"/>
                      <a:pt x="2869" y="8365"/>
                    </a:cubicBezTo>
                    <a:cubicBezTo>
                      <a:pt x="3003" y="8365"/>
                      <a:pt x="3103" y="8331"/>
                      <a:pt x="3203" y="8331"/>
                    </a:cubicBezTo>
                    <a:cubicBezTo>
                      <a:pt x="3303" y="9332"/>
                      <a:pt x="3937" y="10199"/>
                      <a:pt x="4938" y="10500"/>
                    </a:cubicBezTo>
                    <a:cubicBezTo>
                      <a:pt x="5153" y="10565"/>
                      <a:pt x="5372" y="10597"/>
                      <a:pt x="5588" y="10597"/>
                    </a:cubicBezTo>
                    <a:cubicBezTo>
                      <a:pt x="6577" y="10597"/>
                      <a:pt x="7517" y="9939"/>
                      <a:pt x="7873" y="8898"/>
                    </a:cubicBezTo>
                    <a:cubicBezTo>
                      <a:pt x="8098" y="8956"/>
                      <a:pt x="8324" y="8984"/>
                      <a:pt x="8544" y="8984"/>
                    </a:cubicBezTo>
                    <a:cubicBezTo>
                      <a:pt x="9597" y="8984"/>
                      <a:pt x="10544" y="8351"/>
                      <a:pt x="10875" y="7331"/>
                    </a:cubicBezTo>
                    <a:cubicBezTo>
                      <a:pt x="11175" y="6363"/>
                      <a:pt x="10775" y="5329"/>
                      <a:pt x="9941" y="4695"/>
                    </a:cubicBezTo>
                    <a:cubicBezTo>
                      <a:pt x="10708" y="3561"/>
                      <a:pt x="10508" y="2027"/>
                      <a:pt x="9474" y="1226"/>
                    </a:cubicBezTo>
                    <a:cubicBezTo>
                      <a:pt x="9047" y="921"/>
                      <a:pt x="8557" y="776"/>
                      <a:pt x="8071" y="776"/>
                    </a:cubicBezTo>
                    <a:cubicBezTo>
                      <a:pt x="7495" y="776"/>
                      <a:pt x="6924" y="980"/>
                      <a:pt x="6472" y="1360"/>
                    </a:cubicBezTo>
                    <a:cubicBezTo>
                      <a:pt x="6052" y="546"/>
                      <a:pt x="5198" y="0"/>
                      <a:pt x="4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3953;p33">
                <a:extLst>
                  <a:ext uri="{FF2B5EF4-FFF2-40B4-BE49-F238E27FC236}">
                    <a16:creationId xmlns:a16="http://schemas.microsoft.com/office/drawing/2014/main" id="{3D3E0B05-62B3-6928-F17C-7D359B9F3774}"/>
                  </a:ext>
                </a:extLst>
              </p:cNvPr>
              <p:cNvSpPr/>
              <p:nvPr/>
            </p:nvSpPr>
            <p:spPr>
              <a:xfrm>
                <a:off x="5024850" y="3370525"/>
                <a:ext cx="6255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336" extrusionOk="0">
                    <a:moveTo>
                      <a:pt x="1268" y="1"/>
                    </a:moveTo>
                    <a:cubicBezTo>
                      <a:pt x="534" y="1"/>
                      <a:pt x="0" y="535"/>
                      <a:pt x="0" y="1168"/>
                    </a:cubicBezTo>
                    <a:cubicBezTo>
                      <a:pt x="0" y="1802"/>
                      <a:pt x="601" y="2336"/>
                      <a:pt x="1268" y="2336"/>
                    </a:cubicBezTo>
                    <a:cubicBezTo>
                      <a:pt x="1968" y="2336"/>
                      <a:pt x="2502" y="1835"/>
                      <a:pt x="2502" y="1168"/>
                    </a:cubicBezTo>
                    <a:cubicBezTo>
                      <a:pt x="2502" y="535"/>
                      <a:pt x="1968" y="1"/>
                      <a:pt x="1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3954;p33">
                <a:extLst>
                  <a:ext uri="{FF2B5EF4-FFF2-40B4-BE49-F238E27FC236}">
                    <a16:creationId xmlns:a16="http://schemas.microsoft.com/office/drawing/2014/main" id="{5CE60E39-81AE-682D-65F7-DCA91C9ADB8A}"/>
                  </a:ext>
                </a:extLst>
              </p:cNvPr>
              <p:cNvSpPr/>
              <p:nvPr/>
            </p:nvSpPr>
            <p:spPr>
              <a:xfrm>
                <a:off x="4320175" y="3976700"/>
                <a:ext cx="279375" cy="247900"/>
              </a:xfrm>
              <a:custGeom>
                <a:avLst/>
                <a:gdLst/>
                <a:ahLst/>
                <a:cxnLst/>
                <a:rect l="l" t="t" r="r" b="b"/>
                <a:pathLst>
                  <a:path w="11175" h="9916" extrusionOk="0">
                    <a:moveTo>
                      <a:pt x="6719" y="1"/>
                    </a:moveTo>
                    <a:cubicBezTo>
                      <a:pt x="5292" y="1"/>
                      <a:pt x="3731" y="644"/>
                      <a:pt x="2502" y="1873"/>
                    </a:cubicBezTo>
                    <a:cubicBezTo>
                      <a:pt x="334" y="3974"/>
                      <a:pt x="0" y="7110"/>
                      <a:pt x="1702" y="8844"/>
                    </a:cubicBezTo>
                    <a:cubicBezTo>
                      <a:pt x="2438" y="9566"/>
                      <a:pt x="3420" y="9916"/>
                      <a:pt x="4470" y="9916"/>
                    </a:cubicBezTo>
                    <a:cubicBezTo>
                      <a:pt x="5895" y="9916"/>
                      <a:pt x="7444" y="9273"/>
                      <a:pt x="8673" y="8044"/>
                    </a:cubicBezTo>
                    <a:cubicBezTo>
                      <a:pt x="10841" y="5909"/>
                      <a:pt x="11175" y="2773"/>
                      <a:pt x="9474" y="1072"/>
                    </a:cubicBezTo>
                    <a:cubicBezTo>
                      <a:pt x="8752" y="350"/>
                      <a:pt x="7772" y="1"/>
                      <a:pt x="6719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3955;p33">
                <a:extLst>
                  <a:ext uri="{FF2B5EF4-FFF2-40B4-BE49-F238E27FC236}">
                    <a16:creationId xmlns:a16="http://schemas.microsoft.com/office/drawing/2014/main" id="{26BAB312-122D-BC31-77B1-32E2AD8471DD}"/>
                  </a:ext>
                </a:extLst>
              </p:cNvPr>
              <p:cNvSpPr/>
              <p:nvPr/>
            </p:nvSpPr>
            <p:spPr>
              <a:xfrm>
                <a:off x="4381875" y="4031725"/>
                <a:ext cx="165150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5919" extrusionOk="0">
                    <a:moveTo>
                      <a:pt x="3963" y="1"/>
                    </a:moveTo>
                    <a:cubicBezTo>
                      <a:pt x="3115" y="1"/>
                      <a:pt x="2177" y="368"/>
                      <a:pt x="1435" y="1073"/>
                    </a:cubicBezTo>
                    <a:cubicBezTo>
                      <a:pt x="201" y="2373"/>
                      <a:pt x="1" y="4241"/>
                      <a:pt x="1001" y="5242"/>
                    </a:cubicBezTo>
                    <a:cubicBezTo>
                      <a:pt x="1445" y="5700"/>
                      <a:pt x="2036" y="5919"/>
                      <a:pt x="2670" y="5919"/>
                    </a:cubicBezTo>
                    <a:cubicBezTo>
                      <a:pt x="3512" y="5919"/>
                      <a:pt x="4428" y="5532"/>
                      <a:pt x="5171" y="4809"/>
                    </a:cubicBezTo>
                    <a:cubicBezTo>
                      <a:pt x="6405" y="3508"/>
                      <a:pt x="6605" y="1640"/>
                      <a:pt x="5605" y="639"/>
                    </a:cubicBezTo>
                    <a:cubicBezTo>
                      <a:pt x="5189" y="209"/>
                      <a:pt x="4602" y="1"/>
                      <a:pt x="3963" y="1"/>
                    </a:cubicBezTo>
                    <a:close/>
                  </a:path>
                </a:pathLst>
              </a:custGeom>
              <a:solidFill>
                <a:srgbClr val="FCEBC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3956;p33">
                <a:extLst>
                  <a:ext uri="{FF2B5EF4-FFF2-40B4-BE49-F238E27FC236}">
                    <a16:creationId xmlns:a16="http://schemas.microsoft.com/office/drawing/2014/main" id="{A73074AC-89CC-E6CE-0AD7-C3AFF77E4AAE}"/>
                  </a:ext>
                </a:extLst>
              </p:cNvPr>
              <p:cNvSpPr/>
              <p:nvPr/>
            </p:nvSpPr>
            <p:spPr>
              <a:xfrm>
                <a:off x="4381875" y="4022675"/>
                <a:ext cx="165150" cy="166800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6672" fill="none" extrusionOk="0">
                    <a:moveTo>
                      <a:pt x="5605" y="1001"/>
                    </a:moveTo>
                    <a:cubicBezTo>
                      <a:pt x="6605" y="2002"/>
                      <a:pt x="6405" y="3870"/>
                      <a:pt x="5171" y="5171"/>
                    </a:cubicBezTo>
                    <a:cubicBezTo>
                      <a:pt x="3870" y="6438"/>
                      <a:pt x="2036" y="6672"/>
                      <a:pt x="1001" y="5604"/>
                    </a:cubicBezTo>
                    <a:cubicBezTo>
                      <a:pt x="1" y="4603"/>
                      <a:pt x="201" y="2735"/>
                      <a:pt x="1435" y="1435"/>
                    </a:cubicBezTo>
                    <a:cubicBezTo>
                      <a:pt x="2736" y="200"/>
                      <a:pt x="4637" y="0"/>
                      <a:pt x="5605" y="1001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rgbClr val="7332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3957;p33">
                <a:extLst>
                  <a:ext uri="{FF2B5EF4-FFF2-40B4-BE49-F238E27FC236}">
                    <a16:creationId xmlns:a16="http://schemas.microsoft.com/office/drawing/2014/main" id="{DDFB5224-4373-FF49-72A6-92E5E9B13E8E}"/>
                  </a:ext>
                </a:extLst>
              </p:cNvPr>
              <p:cNvSpPr/>
              <p:nvPr/>
            </p:nvSpPr>
            <p:spPr>
              <a:xfrm>
                <a:off x="4320175" y="3976700"/>
                <a:ext cx="279375" cy="247900"/>
              </a:xfrm>
              <a:custGeom>
                <a:avLst/>
                <a:gdLst/>
                <a:ahLst/>
                <a:cxnLst/>
                <a:rect l="l" t="t" r="r" b="b"/>
                <a:pathLst>
                  <a:path w="11175" h="9916" extrusionOk="0">
                    <a:moveTo>
                      <a:pt x="6719" y="1"/>
                    </a:moveTo>
                    <a:cubicBezTo>
                      <a:pt x="5292" y="1"/>
                      <a:pt x="3731" y="644"/>
                      <a:pt x="2502" y="1873"/>
                    </a:cubicBezTo>
                    <a:cubicBezTo>
                      <a:pt x="334" y="3974"/>
                      <a:pt x="0" y="7110"/>
                      <a:pt x="1702" y="8844"/>
                    </a:cubicBezTo>
                    <a:cubicBezTo>
                      <a:pt x="2438" y="9566"/>
                      <a:pt x="3420" y="9916"/>
                      <a:pt x="4470" y="9916"/>
                    </a:cubicBezTo>
                    <a:cubicBezTo>
                      <a:pt x="5895" y="9916"/>
                      <a:pt x="7444" y="9273"/>
                      <a:pt x="8673" y="8044"/>
                    </a:cubicBezTo>
                    <a:cubicBezTo>
                      <a:pt x="10841" y="5909"/>
                      <a:pt x="11175" y="2773"/>
                      <a:pt x="9474" y="1072"/>
                    </a:cubicBezTo>
                    <a:cubicBezTo>
                      <a:pt x="8752" y="350"/>
                      <a:pt x="7772" y="1"/>
                      <a:pt x="6719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3958;p33">
                <a:extLst>
                  <a:ext uri="{FF2B5EF4-FFF2-40B4-BE49-F238E27FC236}">
                    <a16:creationId xmlns:a16="http://schemas.microsoft.com/office/drawing/2014/main" id="{0B77B7F6-7901-7B58-0484-A9EB70ED11E4}"/>
                  </a:ext>
                </a:extLst>
              </p:cNvPr>
              <p:cNvSpPr/>
              <p:nvPr/>
            </p:nvSpPr>
            <p:spPr>
              <a:xfrm>
                <a:off x="4916425" y="3976700"/>
                <a:ext cx="279400" cy="247900"/>
              </a:xfrm>
              <a:custGeom>
                <a:avLst/>
                <a:gdLst/>
                <a:ahLst/>
                <a:cxnLst/>
                <a:rect l="l" t="t" r="r" b="b"/>
                <a:pathLst>
                  <a:path w="11176" h="9916" extrusionOk="0">
                    <a:moveTo>
                      <a:pt x="4471" y="1"/>
                    </a:moveTo>
                    <a:cubicBezTo>
                      <a:pt x="3420" y="1"/>
                      <a:pt x="2438" y="350"/>
                      <a:pt x="1702" y="1072"/>
                    </a:cubicBezTo>
                    <a:cubicBezTo>
                      <a:pt x="1" y="2773"/>
                      <a:pt x="334" y="5909"/>
                      <a:pt x="2502" y="8044"/>
                    </a:cubicBezTo>
                    <a:cubicBezTo>
                      <a:pt x="3731" y="9273"/>
                      <a:pt x="5292" y="9916"/>
                      <a:pt x="6720" y="9916"/>
                    </a:cubicBezTo>
                    <a:cubicBezTo>
                      <a:pt x="7772" y="9916"/>
                      <a:pt x="8752" y="9566"/>
                      <a:pt x="9474" y="8844"/>
                    </a:cubicBezTo>
                    <a:cubicBezTo>
                      <a:pt x="11175" y="7110"/>
                      <a:pt x="10842" y="3974"/>
                      <a:pt x="8674" y="1873"/>
                    </a:cubicBezTo>
                    <a:cubicBezTo>
                      <a:pt x="7445" y="644"/>
                      <a:pt x="5895" y="1"/>
                      <a:pt x="4471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3959;p33">
                <a:extLst>
                  <a:ext uri="{FF2B5EF4-FFF2-40B4-BE49-F238E27FC236}">
                    <a16:creationId xmlns:a16="http://schemas.microsoft.com/office/drawing/2014/main" id="{A0BD2CAA-BC61-95D9-91A3-AA1512C6D146}"/>
                  </a:ext>
                </a:extLst>
              </p:cNvPr>
              <p:cNvSpPr/>
              <p:nvPr/>
            </p:nvSpPr>
            <p:spPr>
              <a:xfrm>
                <a:off x="4968975" y="4031725"/>
                <a:ext cx="165125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5919" extrusionOk="0">
                    <a:moveTo>
                      <a:pt x="2671" y="1"/>
                    </a:moveTo>
                    <a:cubicBezTo>
                      <a:pt x="2037" y="1"/>
                      <a:pt x="1445" y="209"/>
                      <a:pt x="1001" y="639"/>
                    </a:cubicBezTo>
                    <a:cubicBezTo>
                      <a:pt x="0" y="1640"/>
                      <a:pt x="200" y="3508"/>
                      <a:pt x="1435" y="4809"/>
                    </a:cubicBezTo>
                    <a:cubicBezTo>
                      <a:pt x="2177" y="5532"/>
                      <a:pt x="3094" y="5919"/>
                      <a:pt x="3936" y="5919"/>
                    </a:cubicBezTo>
                    <a:cubicBezTo>
                      <a:pt x="4569" y="5919"/>
                      <a:pt x="5160" y="5700"/>
                      <a:pt x="5604" y="5242"/>
                    </a:cubicBezTo>
                    <a:cubicBezTo>
                      <a:pt x="6605" y="4241"/>
                      <a:pt x="6405" y="2373"/>
                      <a:pt x="5171" y="1073"/>
                    </a:cubicBezTo>
                    <a:cubicBezTo>
                      <a:pt x="4428" y="368"/>
                      <a:pt x="3512" y="1"/>
                      <a:pt x="2671" y="1"/>
                    </a:cubicBezTo>
                    <a:close/>
                  </a:path>
                </a:pathLst>
              </a:custGeom>
              <a:solidFill>
                <a:srgbClr val="FCEBC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3960;p33">
                <a:extLst>
                  <a:ext uri="{FF2B5EF4-FFF2-40B4-BE49-F238E27FC236}">
                    <a16:creationId xmlns:a16="http://schemas.microsoft.com/office/drawing/2014/main" id="{E3DBC045-0F2E-FA06-F9DA-559B5268BB86}"/>
                  </a:ext>
                </a:extLst>
              </p:cNvPr>
              <p:cNvSpPr/>
              <p:nvPr/>
            </p:nvSpPr>
            <p:spPr>
              <a:xfrm>
                <a:off x="4968975" y="4022675"/>
                <a:ext cx="165125" cy="16680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6672" fill="none" extrusionOk="0">
                    <a:moveTo>
                      <a:pt x="1001" y="1001"/>
                    </a:moveTo>
                    <a:cubicBezTo>
                      <a:pt x="0" y="2002"/>
                      <a:pt x="200" y="3870"/>
                      <a:pt x="1435" y="5171"/>
                    </a:cubicBezTo>
                    <a:cubicBezTo>
                      <a:pt x="2735" y="6438"/>
                      <a:pt x="4570" y="6672"/>
                      <a:pt x="5604" y="5604"/>
                    </a:cubicBezTo>
                    <a:cubicBezTo>
                      <a:pt x="6605" y="4603"/>
                      <a:pt x="6405" y="2735"/>
                      <a:pt x="5171" y="1435"/>
                    </a:cubicBezTo>
                    <a:cubicBezTo>
                      <a:pt x="3870" y="200"/>
                      <a:pt x="2035" y="0"/>
                      <a:pt x="1001" y="1001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rgbClr val="7332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3961;p33">
                <a:extLst>
                  <a:ext uri="{FF2B5EF4-FFF2-40B4-BE49-F238E27FC236}">
                    <a16:creationId xmlns:a16="http://schemas.microsoft.com/office/drawing/2014/main" id="{3418C102-C2B9-2286-B6E2-7B5DC30AE309}"/>
                  </a:ext>
                </a:extLst>
              </p:cNvPr>
              <p:cNvSpPr/>
              <p:nvPr/>
            </p:nvSpPr>
            <p:spPr>
              <a:xfrm>
                <a:off x="4916425" y="3976700"/>
                <a:ext cx="279400" cy="247900"/>
              </a:xfrm>
              <a:custGeom>
                <a:avLst/>
                <a:gdLst/>
                <a:ahLst/>
                <a:cxnLst/>
                <a:rect l="l" t="t" r="r" b="b"/>
                <a:pathLst>
                  <a:path w="11176" h="9916" extrusionOk="0">
                    <a:moveTo>
                      <a:pt x="4471" y="1"/>
                    </a:moveTo>
                    <a:cubicBezTo>
                      <a:pt x="3420" y="1"/>
                      <a:pt x="2438" y="350"/>
                      <a:pt x="1702" y="1072"/>
                    </a:cubicBezTo>
                    <a:cubicBezTo>
                      <a:pt x="1" y="2773"/>
                      <a:pt x="334" y="5909"/>
                      <a:pt x="2502" y="8044"/>
                    </a:cubicBezTo>
                    <a:cubicBezTo>
                      <a:pt x="3731" y="9273"/>
                      <a:pt x="5292" y="9916"/>
                      <a:pt x="6720" y="9916"/>
                    </a:cubicBezTo>
                    <a:cubicBezTo>
                      <a:pt x="7772" y="9916"/>
                      <a:pt x="8752" y="9566"/>
                      <a:pt x="9474" y="8844"/>
                    </a:cubicBezTo>
                    <a:cubicBezTo>
                      <a:pt x="11175" y="7110"/>
                      <a:pt x="10842" y="3974"/>
                      <a:pt x="8674" y="1873"/>
                    </a:cubicBezTo>
                    <a:cubicBezTo>
                      <a:pt x="7445" y="644"/>
                      <a:pt x="5895" y="1"/>
                      <a:pt x="4471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3962;p33">
                <a:extLst>
                  <a:ext uri="{FF2B5EF4-FFF2-40B4-BE49-F238E27FC236}">
                    <a16:creationId xmlns:a16="http://schemas.microsoft.com/office/drawing/2014/main" id="{75689206-F468-AD54-B600-6EC795283CB4}"/>
                  </a:ext>
                </a:extLst>
              </p:cNvPr>
              <p:cNvSpPr/>
              <p:nvPr/>
            </p:nvSpPr>
            <p:spPr>
              <a:xfrm>
                <a:off x="4369375" y="3997650"/>
                <a:ext cx="775575" cy="609625"/>
              </a:xfrm>
              <a:custGeom>
                <a:avLst/>
                <a:gdLst/>
                <a:ahLst/>
                <a:cxnLst/>
                <a:rect l="l" t="t" r="r" b="b"/>
                <a:pathLst>
                  <a:path w="31023" h="24385" extrusionOk="0">
                    <a:moveTo>
                      <a:pt x="15511" y="0"/>
                    </a:moveTo>
                    <a:cubicBezTo>
                      <a:pt x="6805" y="0"/>
                      <a:pt x="0" y="6105"/>
                      <a:pt x="0" y="13710"/>
                    </a:cubicBezTo>
                    <a:cubicBezTo>
                      <a:pt x="0" y="21282"/>
                      <a:pt x="6805" y="24385"/>
                      <a:pt x="15511" y="24385"/>
                    </a:cubicBezTo>
                    <a:cubicBezTo>
                      <a:pt x="24218" y="24385"/>
                      <a:pt x="31023" y="21249"/>
                      <a:pt x="31023" y="13710"/>
                    </a:cubicBezTo>
                    <a:cubicBezTo>
                      <a:pt x="31023" y="6105"/>
                      <a:pt x="24218" y="0"/>
                      <a:pt x="15511" y="0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3963;p33">
                <a:extLst>
                  <a:ext uri="{FF2B5EF4-FFF2-40B4-BE49-F238E27FC236}">
                    <a16:creationId xmlns:a16="http://schemas.microsoft.com/office/drawing/2014/main" id="{942F5AD5-0D91-F2FA-323F-C1955B3D5642}"/>
                  </a:ext>
                </a:extLst>
              </p:cNvPr>
              <p:cNvSpPr/>
              <p:nvPr/>
            </p:nvSpPr>
            <p:spPr>
              <a:xfrm>
                <a:off x="4391050" y="4143575"/>
                <a:ext cx="753900" cy="463700"/>
              </a:xfrm>
              <a:custGeom>
                <a:avLst/>
                <a:gdLst/>
                <a:ahLst/>
                <a:cxnLst/>
                <a:rect l="l" t="t" r="r" b="b"/>
                <a:pathLst>
                  <a:path w="30156" h="18548" extrusionOk="0">
                    <a:moveTo>
                      <a:pt x="27354" y="1"/>
                    </a:moveTo>
                    <a:lnTo>
                      <a:pt x="27354" y="1"/>
                    </a:lnTo>
                    <a:cubicBezTo>
                      <a:pt x="28321" y="1769"/>
                      <a:pt x="28821" y="3737"/>
                      <a:pt x="28821" y="5872"/>
                    </a:cubicBezTo>
                    <a:cubicBezTo>
                      <a:pt x="28821" y="13411"/>
                      <a:pt x="22016" y="16546"/>
                      <a:pt x="13310" y="16546"/>
                    </a:cubicBezTo>
                    <a:cubicBezTo>
                      <a:pt x="7606" y="16546"/>
                      <a:pt x="2669" y="15212"/>
                      <a:pt x="1" y="12110"/>
                    </a:cubicBezTo>
                    <a:lnTo>
                      <a:pt x="1" y="12110"/>
                    </a:lnTo>
                    <a:cubicBezTo>
                      <a:pt x="2136" y="16613"/>
                      <a:pt x="7773" y="18548"/>
                      <a:pt x="14611" y="18548"/>
                    </a:cubicBezTo>
                    <a:cubicBezTo>
                      <a:pt x="23317" y="18548"/>
                      <a:pt x="30122" y="15445"/>
                      <a:pt x="30122" y="7873"/>
                    </a:cubicBezTo>
                    <a:cubicBezTo>
                      <a:pt x="30156" y="4904"/>
                      <a:pt x="29121" y="2203"/>
                      <a:pt x="27354" y="1"/>
                    </a:cubicBezTo>
                    <a:close/>
                  </a:path>
                </a:pathLst>
              </a:custGeom>
              <a:solidFill>
                <a:srgbClr val="D49B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3964;p33">
                <a:extLst>
                  <a:ext uri="{FF2B5EF4-FFF2-40B4-BE49-F238E27FC236}">
                    <a16:creationId xmlns:a16="http://schemas.microsoft.com/office/drawing/2014/main" id="{F91016ED-9037-1F3F-4B1A-5757A2748859}"/>
                  </a:ext>
                </a:extLst>
              </p:cNvPr>
              <p:cNvSpPr/>
              <p:nvPr/>
            </p:nvSpPr>
            <p:spPr>
              <a:xfrm>
                <a:off x="4548675" y="4312875"/>
                <a:ext cx="1392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5605" extrusionOk="0">
                    <a:moveTo>
                      <a:pt x="2802" y="0"/>
                    </a:moveTo>
                    <a:cubicBezTo>
                      <a:pt x="1234" y="0"/>
                      <a:pt x="0" y="1268"/>
                      <a:pt x="0" y="2802"/>
                    </a:cubicBezTo>
                    <a:cubicBezTo>
                      <a:pt x="0" y="4337"/>
                      <a:pt x="1234" y="5604"/>
                      <a:pt x="2802" y="5604"/>
                    </a:cubicBezTo>
                    <a:cubicBezTo>
                      <a:pt x="4337" y="5604"/>
                      <a:pt x="5571" y="4337"/>
                      <a:pt x="5571" y="2802"/>
                    </a:cubicBezTo>
                    <a:cubicBezTo>
                      <a:pt x="5571" y="1268"/>
                      <a:pt x="4337" y="0"/>
                      <a:pt x="28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3965;p33">
                <a:extLst>
                  <a:ext uri="{FF2B5EF4-FFF2-40B4-BE49-F238E27FC236}">
                    <a16:creationId xmlns:a16="http://schemas.microsoft.com/office/drawing/2014/main" id="{A5169282-821A-D788-5A19-F3A0414D2437}"/>
                  </a:ext>
                </a:extLst>
              </p:cNvPr>
              <p:cNvSpPr/>
              <p:nvPr/>
            </p:nvSpPr>
            <p:spPr>
              <a:xfrm>
                <a:off x="4828025" y="4312875"/>
                <a:ext cx="139300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5605" extrusionOk="0">
                    <a:moveTo>
                      <a:pt x="2769" y="0"/>
                    </a:moveTo>
                    <a:cubicBezTo>
                      <a:pt x="1235" y="0"/>
                      <a:pt x="1" y="1268"/>
                      <a:pt x="1" y="2802"/>
                    </a:cubicBezTo>
                    <a:cubicBezTo>
                      <a:pt x="1" y="4337"/>
                      <a:pt x="1235" y="5604"/>
                      <a:pt x="2769" y="5604"/>
                    </a:cubicBezTo>
                    <a:cubicBezTo>
                      <a:pt x="4337" y="5604"/>
                      <a:pt x="5571" y="4337"/>
                      <a:pt x="5571" y="2802"/>
                    </a:cubicBezTo>
                    <a:cubicBezTo>
                      <a:pt x="5571" y="1268"/>
                      <a:pt x="4337" y="0"/>
                      <a:pt x="27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3966;p33">
                <a:extLst>
                  <a:ext uri="{FF2B5EF4-FFF2-40B4-BE49-F238E27FC236}">
                    <a16:creationId xmlns:a16="http://schemas.microsoft.com/office/drawing/2014/main" id="{6EF5454E-E408-50B6-3F9C-E292D1DF9D92}"/>
                  </a:ext>
                </a:extLst>
              </p:cNvPr>
              <p:cNvSpPr/>
              <p:nvPr/>
            </p:nvSpPr>
            <p:spPr>
              <a:xfrm>
                <a:off x="4690425" y="4265350"/>
                <a:ext cx="137625" cy="109250"/>
              </a:xfrm>
              <a:custGeom>
                <a:avLst/>
                <a:gdLst/>
                <a:ahLst/>
                <a:cxnLst/>
                <a:rect l="l" t="t" r="r" b="b"/>
                <a:pathLst>
                  <a:path w="5505" h="4370" extrusionOk="0">
                    <a:moveTo>
                      <a:pt x="2736" y="0"/>
                    </a:moveTo>
                    <a:cubicBezTo>
                      <a:pt x="1202" y="0"/>
                      <a:pt x="1" y="1134"/>
                      <a:pt x="1" y="2469"/>
                    </a:cubicBezTo>
                    <a:cubicBezTo>
                      <a:pt x="1" y="3836"/>
                      <a:pt x="1202" y="4370"/>
                      <a:pt x="2736" y="4370"/>
                    </a:cubicBezTo>
                    <a:cubicBezTo>
                      <a:pt x="4304" y="4370"/>
                      <a:pt x="5505" y="3803"/>
                      <a:pt x="5505" y="2469"/>
                    </a:cubicBezTo>
                    <a:cubicBezTo>
                      <a:pt x="5505" y="1134"/>
                      <a:pt x="4237" y="33"/>
                      <a:pt x="27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3967;p33">
                <a:extLst>
                  <a:ext uri="{FF2B5EF4-FFF2-40B4-BE49-F238E27FC236}">
                    <a16:creationId xmlns:a16="http://schemas.microsoft.com/office/drawing/2014/main" id="{D8ACC839-CBBC-1542-11A3-B91ED49D5589}"/>
                  </a:ext>
                </a:extLst>
              </p:cNvPr>
              <p:cNvSpPr/>
              <p:nvPr/>
            </p:nvSpPr>
            <p:spPr>
              <a:xfrm>
                <a:off x="4690425" y="4265350"/>
                <a:ext cx="137625" cy="109250"/>
              </a:xfrm>
              <a:custGeom>
                <a:avLst/>
                <a:gdLst/>
                <a:ahLst/>
                <a:cxnLst/>
                <a:rect l="l" t="t" r="r" b="b"/>
                <a:pathLst>
                  <a:path w="5505" h="4370" fill="none" extrusionOk="0">
                    <a:moveTo>
                      <a:pt x="5505" y="2469"/>
                    </a:moveTo>
                    <a:cubicBezTo>
                      <a:pt x="5505" y="3803"/>
                      <a:pt x="4304" y="4370"/>
                      <a:pt x="2736" y="4370"/>
                    </a:cubicBezTo>
                    <a:cubicBezTo>
                      <a:pt x="1202" y="4370"/>
                      <a:pt x="1" y="3836"/>
                      <a:pt x="1" y="2469"/>
                    </a:cubicBezTo>
                    <a:cubicBezTo>
                      <a:pt x="1" y="1134"/>
                      <a:pt x="1202" y="0"/>
                      <a:pt x="2736" y="0"/>
                    </a:cubicBezTo>
                    <a:cubicBezTo>
                      <a:pt x="4237" y="33"/>
                      <a:pt x="5505" y="1134"/>
                      <a:pt x="5505" y="2469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3968;p33">
                <a:extLst>
                  <a:ext uri="{FF2B5EF4-FFF2-40B4-BE49-F238E27FC236}">
                    <a16:creationId xmlns:a16="http://schemas.microsoft.com/office/drawing/2014/main" id="{28D631BF-65DF-ADA0-C6CD-AEA69341C776}"/>
                  </a:ext>
                </a:extLst>
              </p:cNvPr>
              <p:cNvSpPr/>
              <p:nvPr/>
            </p:nvSpPr>
            <p:spPr>
              <a:xfrm>
                <a:off x="4691275" y="4287025"/>
                <a:ext cx="136775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5471" h="3503" extrusionOk="0">
                    <a:moveTo>
                      <a:pt x="4770" y="0"/>
                    </a:moveTo>
                    <a:cubicBezTo>
                      <a:pt x="4870" y="301"/>
                      <a:pt x="4970" y="634"/>
                      <a:pt x="4970" y="968"/>
                    </a:cubicBezTo>
                    <a:cubicBezTo>
                      <a:pt x="4970" y="2302"/>
                      <a:pt x="3770" y="2869"/>
                      <a:pt x="2202" y="2869"/>
                    </a:cubicBezTo>
                    <a:cubicBezTo>
                      <a:pt x="1301" y="2869"/>
                      <a:pt x="501" y="2669"/>
                      <a:pt x="0" y="2269"/>
                    </a:cubicBezTo>
                    <a:lnTo>
                      <a:pt x="0" y="2269"/>
                    </a:lnTo>
                    <a:cubicBezTo>
                      <a:pt x="334" y="3136"/>
                      <a:pt x="1368" y="3503"/>
                      <a:pt x="2669" y="3503"/>
                    </a:cubicBezTo>
                    <a:cubicBezTo>
                      <a:pt x="4203" y="3503"/>
                      <a:pt x="5437" y="2969"/>
                      <a:pt x="5437" y="1602"/>
                    </a:cubicBezTo>
                    <a:cubicBezTo>
                      <a:pt x="5471" y="1001"/>
                      <a:pt x="5171" y="434"/>
                      <a:pt x="47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3969;p33">
                <a:extLst>
                  <a:ext uri="{FF2B5EF4-FFF2-40B4-BE49-F238E27FC236}">
                    <a16:creationId xmlns:a16="http://schemas.microsoft.com/office/drawing/2014/main" id="{3272DA35-5156-EBC7-C87C-E8AE0978FCE9}"/>
                  </a:ext>
                </a:extLst>
              </p:cNvPr>
              <p:cNvSpPr/>
              <p:nvPr/>
            </p:nvSpPr>
            <p:spPr>
              <a:xfrm>
                <a:off x="4736300" y="4278900"/>
                <a:ext cx="45900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1143" extrusionOk="0">
                    <a:moveTo>
                      <a:pt x="897" y="0"/>
                    </a:moveTo>
                    <a:cubicBezTo>
                      <a:pt x="676" y="0"/>
                      <a:pt x="451" y="42"/>
                      <a:pt x="234" y="125"/>
                    </a:cubicBezTo>
                    <a:cubicBezTo>
                      <a:pt x="34" y="192"/>
                      <a:pt x="1" y="459"/>
                      <a:pt x="101" y="592"/>
                    </a:cubicBezTo>
                    <a:lnTo>
                      <a:pt x="534" y="993"/>
                    </a:lnTo>
                    <a:cubicBezTo>
                      <a:pt x="634" y="1093"/>
                      <a:pt x="759" y="1143"/>
                      <a:pt x="880" y="1143"/>
                    </a:cubicBezTo>
                    <a:cubicBezTo>
                      <a:pt x="1001" y="1143"/>
                      <a:pt x="1118" y="1093"/>
                      <a:pt x="1201" y="993"/>
                    </a:cubicBezTo>
                    <a:lnTo>
                      <a:pt x="1668" y="592"/>
                    </a:lnTo>
                    <a:cubicBezTo>
                      <a:pt x="1835" y="425"/>
                      <a:pt x="1735" y="159"/>
                      <a:pt x="1535" y="125"/>
                    </a:cubicBezTo>
                    <a:cubicBezTo>
                      <a:pt x="1335" y="42"/>
                      <a:pt x="1118" y="0"/>
                      <a:pt x="8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3970;p33">
                <a:extLst>
                  <a:ext uri="{FF2B5EF4-FFF2-40B4-BE49-F238E27FC236}">
                    <a16:creationId xmlns:a16="http://schemas.microsoft.com/office/drawing/2014/main" id="{788FF55B-AFBE-4C44-06F0-DC80F3D81D98}"/>
                  </a:ext>
                </a:extLst>
              </p:cNvPr>
              <p:cNvSpPr/>
              <p:nvPr/>
            </p:nvSpPr>
            <p:spPr>
              <a:xfrm>
                <a:off x="4757975" y="4287025"/>
                <a:ext cx="25" cy="32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02" fill="none" extrusionOk="0">
                    <a:moveTo>
                      <a:pt x="1" y="1301"/>
                    </a:moveTo>
                    <a:lnTo>
                      <a:pt x="1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3971;p33">
                <a:extLst>
                  <a:ext uri="{FF2B5EF4-FFF2-40B4-BE49-F238E27FC236}">
                    <a16:creationId xmlns:a16="http://schemas.microsoft.com/office/drawing/2014/main" id="{B97CA560-C56E-C88F-25E3-C171CEE07522}"/>
                  </a:ext>
                </a:extLst>
              </p:cNvPr>
              <p:cNvSpPr/>
              <p:nvPr/>
            </p:nvSpPr>
            <p:spPr>
              <a:xfrm>
                <a:off x="4631225" y="4282850"/>
                <a:ext cx="417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669" extrusionOk="0">
                    <a:moveTo>
                      <a:pt x="834" y="1"/>
                    </a:moveTo>
                    <a:cubicBezTo>
                      <a:pt x="367" y="1"/>
                      <a:pt x="1" y="368"/>
                      <a:pt x="1" y="835"/>
                    </a:cubicBezTo>
                    <a:cubicBezTo>
                      <a:pt x="1" y="1302"/>
                      <a:pt x="367" y="1668"/>
                      <a:pt x="834" y="1668"/>
                    </a:cubicBezTo>
                    <a:cubicBezTo>
                      <a:pt x="1268" y="1668"/>
                      <a:pt x="1668" y="1302"/>
                      <a:pt x="1668" y="835"/>
                    </a:cubicBezTo>
                    <a:cubicBezTo>
                      <a:pt x="1668" y="368"/>
                      <a:pt x="1268" y="1"/>
                      <a:pt x="8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3972;p33">
                <a:extLst>
                  <a:ext uri="{FF2B5EF4-FFF2-40B4-BE49-F238E27FC236}">
                    <a16:creationId xmlns:a16="http://schemas.microsoft.com/office/drawing/2014/main" id="{788FA230-08DE-5C3C-E361-78A00C788B26}"/>
                  </a:ext>
                </a:extLst>
              </p:cNvPr>
              <p:cNvSpPr/>
              <p:nvPr/>
            </p:nvSpPr>
            <p:spPr>
              <a:xfrm>
                <a:off x="4844700" y="4282850"/>
                <a:ext cx="417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669" extrusionOk="0">
                    <a:moveTo>
                      <a:pt x="835" y="1"/>
                    </a:moveTo>
                    <a:cubicBezTo>
                      <a:pt x="368" y="1"/>
                      <a:pt x="1" y="368"/>
                      <a:pt x="1" y="835"/>
                    </a:cubicBezTo>
                    <a:cubicBezTo>
                      <a:pt x="1" y="1302"/>
                      <a:pt x="368" y="1668"/>
                      <a:pt x="835" y="1668"/>
                    </a:cubicBezTo>
                    <a:cubicBezTo>
                      <a:pt x="1302" y="1668"/>
                      <a:pt x="1669" y="1302"/>
                      <a:pt x="1669" y="835"/>
                    </a:cubicBezTo>
                    <a:cubicBezTo>
                      <a:pt x="1669" y="368"/>
                      <a:pt x="1302" y="1"/>
                      <a:pt x="8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3973;p33">
                <a:extLst>
                  <a:ext uri="{FF2B5EF4-FFF2-40B4-BE49-F238E27FC236}">
                    <a16:creationId xmlns:a16="http://schemas.microsoft.com/office/drawing/2014/main" id="{75E5CAF4-5E0C-D215-E910-98C26937E861}"/>
                  </a:ext>
                </a:extLst>
              </p:cNvPr>
              <p:cNvSpPr/>
              <p:nvPr/>
            </p:nvSpPr>
            <p:spPr>
              <a:xfrm>
                <a:off x="4727125" y="4304525"/>
                <a:ext cx="62575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735" fill="none" extrusionOk="0">
                    <a:moveTo>
                      <a:pt x="2502" y="1"/>
                    </a:moveTo>
                    <a:cubicBezTo>
                      <a:pt x="2236" y="435"/>
                      <a:pt x="1735" y="735"/>
                      <a:pt x="1235" y="735"/>
                    </a:cubicBezTo>
                    <a:cubicBezTo>
                      <a:pt x="734" y="735"/>
                      <a:pt x="267" y="468"/>
                      <a:pt x="1" y="34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3974;p33">
                <a:extLst>
                  <a:ext uri="{FF2B5EF4-FFF2-40B4-BE49-F238E27FC236}">
                    <a16:creationId xmlns:a16="http://schemas.microsoft.com/office/drawing/2014/main" id="{435327EF-C711-29BA-7EE7-DA195EF6CBF7}"/>
                  </a:ext>
                </a:extLst>
              </p:cNvPr>
              <p:cNvSpPr/>
              <p:nvPr/>
            </p:nvSpPr>
            <p:spPr>
              <a:xfrm>
                <a:off x="4320175" y="3960950"/>
                <a:ext cx="257700" cy="256050"/>
              </a:xfrm>
              <a:custGeom>
                <a:avLst/>
                <a:gdLst/>
                <a:ahLst/>
                <a:cxnLst/>
                <a:rect l="l" t="t" r="r" b="b"/>
                <a:pathLst>
                  <a:path w="10308" h="10242" fill="none" extrusionOk="0">
                    <a:moveTo>
                      <a:pt x="2936" y="10241"/>
                    </a:moveTo>
                    <a:cubicBezTo>
                      <a:pt x="2469" y="10075"/>
                      <a:pt x="2102" y="9808"/>
                      <a:pt x="1702" y="9474"/>
                    </a:cubicBezTo>
                    <a:cubicBezTo>
                      <a:pt x="0" y="7740"/>
                      <a:pt x="334" y="4637"/>
                      <a:pt x="2502" y="2503"/>
                    </a:cubicBezTo>
                    <a:cubicBezTo>
                      <a:pt x="4637" y="368"/>
                      <a:pt x="7773" y="1"/>
                      <a:pt x="9474" y="1702"/>
                    </a:cubicBezTo>
                    <a:cubicBezTo>
                      <a:pt x="9841" y="2069"/>
                      <a:pt x="10108" y="2503"/>
                      <a:pt x="10308" y="2970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3975;p33">
                <a:extLst>
                  <a:ext uri="{FF2B5EF4-FFF2-40B4-BE49-F238E27FC236}">
                    <a16:creationId xmlns:a16="http://schemas.microsoft.com/office/drawing/2014/main" id="{7A5C9578-F297-55AD-B072-809908583201}"/>
                  </a:ext>
                </a:extLst>
              </p:cNvPr>
              <p:cNvSpPr/>
              <p:nvPr/>
            </p:nvSpPr>
            <p:spPr>
              <a:xfrm>
                <a:off x="4939775" y="3960950"/>
                <a:ext cx="256875" cy="25772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309" fill="none" extrusionOk="0">
                    <a:moveTo>
                      <a:pt x="7273" y="10308"/>
                    </a:moveTo>
                    <a:cubicBezTo>
                      <a:pt x="7740" y="10141"/>
                      <a:pt x="8207" y="9841"/>
                      <a:pt x="8573" y="9474"/>
                    </a:cubicBezTo>
                    <a:cubicBezTo>
                      <a:pt x="10275" y="7740"/>
                      <a:pt x="9941" y="4604"/>
                      <a:pt x="7773" y="2503"/>
                    </a:cubicBezTo>
                    <a:cubicBezTo>
                      <a:pt x="5671" y="368"/>
                      <a:pt x="2536" y="1"/>
                      <a:pt x="835" y="1702"/>
                    </a:cubicBezTo>
                    <a:cubicBezTo>
                      <a:pt x="434" y="2069"/>
                      <a:pt x="201" y="2503"/>
                      <a:pt x="1" y="3003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3976;p33">
                <a:extLst>
                  <a:ext uri="{FF2B5EF4-FFF2-40B4-BE49-F238E27FC236}">
                    <a16:creationId xmlns:a16="http://schemas.microsoft.com/office/drawing/2014/main" id="{A19B95F7-B15C-59DF-1713-8286D37969E0}"/>
                  </a:ext>
                </a:extLst>
              </p:cNvPr>
              <p:cNvSpPr/>
              <p:nvPr/>
            </p:nvSpPr>
            <p:spPr>
              <a:xfrm>
                <a:off x="4369375" y="3997650"/>
                <a:ext cx="775575" cy="609625"/>
              </a:xfrm>
              <a:custGeom>
                <a:avLst/>
                <a:gdLst/>
                <a:ahLst/>
                <a:cxnLst/>
                <a:rect l="l" t="t" r="r" b="b"/>
                <a:pathLst>
                  <a:path w="31023" h="24385" fill="none" extrusionOk="0">
                    <a:moveTo>
                      <a:pt x="31023" y="13710"/>
                    </a:moveTo>
                    <a:cubicBezTo>
                      <a:pt x="31023" y="21249"/>
                      <a:pt x="24218" y="24385"/>
                      <a:pt x="15511" y="24385"/>
                    </a:cubicBezTo>
                    <a:cubicBezTo>
                      <a:pt x="6805" y="24385"/>
                      <a:pt x="0" y="21282"/>
                      <a:pt x="0" y="13710"/>
                    </a:cubicBezTo>
                    <a:cubicBezTo>
                      <a:pt x="0" y="6105"/>
                      <a:pt x="6805" y="0"/>
                      <a:pt x="15511" y="0"/>
                    </a:cubicBezTo>
                    <a:cubicBezTo>
                      <a:pt x="24218" y="0"/>
                      <a:pt x="31023" y="6105"/>
                      <a:pt x="31023" y="13710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3977;p33">
                <a:extLst>
                  <a:ext uri="{FF2B5EF4-FFF2-40B4-BE49-F238E27FC236}">
                    <a16:creationId xmlns:a16="http://schemas.microsoft.com/office/drawing/2014/main" id="{9532B8E5-FDFF-17CA-867E-8CD073814C6B}"/>
                  </a:ext>
                </a:extLst>
              </p:cNvPr>
              <p:cNvSpPr/>
              <p:nvPr/>
            </p:nvSpPr>
            <p:spPr>
              <a:xfrm>
                <a:off x="5374250" y="3803025"/>
                <a:ext cx="329425" cy="900325"/>
              </a:xfrm>
              <a:custGeom>
                <a:avLst/>
                <a:gdLst/>
                <a:ahLst/>
                <a:cxnLst/>
                <a:rect l="l" t="t" r="r" b="b"/>
                <a:pathLst>
                  <a:path w="13177" h="36013" extrusionOk="0">
                    <a:moveTo>
                      <a:pt x="12428" y="1"/>
                    </a:moveTo>
                    <a:cubicBezTo>
                      <a:pt x="12278" y="1"/>
                      <a:pt x="12122" y="46"/>
                      <a:pt x="11976" y="147"/>
                    </a:cubicBezTo>
                    <a:lnTo>
                      <a:pt x="1569" y="6018"/>
                    </a:lnTo>
                    <a:cubicBezTo>
                      <a:pt x="1335" y="6184"/>
                      <a:pt x="1202" y="6451"/>
                      <a:pt x="1202" y="6685"/>
                    </a:cubicBezTo>
                    <a:cubicBezTo>
                      <a:pt x="1202" y="9720"/>
                      <a:pt x="1" y="30068"/>
                      <a:pt x="67" y="35238"/>
                    </a:cubicBezTo>
                    <a:cubicBezTo>
                      <a:pt x="67" y="35692"/>
                      <a:pt x="429" y="36012"/>
                      <a:pt x="836" y="36012"/>
                    </a:cubicBezTo>
                    <a:cubicBezTo>
                      <a:pt x="968" y="36012"/>
                      <a:pt x="1105" y="35979"/>
                      <a:pt x="1235" y="35906"/>
                    </a:cubicBezTo>
                    <a:lnTo>
                      <a:pt x="12710" y="29501"/>
                    </a:lnTo>
                    <a:cubicBezTo>
                      <a:pt x="12977" y="29368"/>
                      <a:pt x="13143" y="29067"/>
                      <a:pt x="13143" y="28801"/>
                    </a:cubicBezTo>
                    <a:lnTo>
                      <a:pt x="13177" y="780"/>
                    </a:lnTo>
                    <a:cubicBezTo>
                      <a:pt x="13177" y="320"/>
                      <a:pt x="12825" y="1"/>
                      <a:pt x="124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3978;p33">
                <a:extLst>
                  <a:ext uri="{FF2B5EF4-FFF2-40B4-BE49-F238E27FC236}">
                    <a16:creationId xmlns:a16="http://schemas.microsoft.com/office/drawing/2014/main" id="{7B4435BE-485D-1D95-07E1-2436C51F844B}"/>
                  </a:ext>
                </a:extLst>
              </p:cNvPr>
              <p:cNvSpPr/>
              <p:nvPr/>
            </p:nvSpPr>
            <p:spPr>
              <a:xfrm>
                <a:off x="5374250" y="3797500"/>
                <a:ext cx="329425" cy="910675"/>
              </a:xfrm>
              <a:custGeom>
                <a:avLst/>
                <a:gdLst/>
                <a:ahLst/>
                <a:cxnLst/>
                <a:rect l="l" t="t" r="r" b="b"/>
                <a:pathLst>
                  <a:path w="13177" h="36427" fill="none" extrusionOk="0">
                    <a:moveTo>
                      <a:pt x="1202" y="6906"/>
                    </a:moveTo>
                    <a:cubicBezTo>
                      <a:pt x="1202" y="9941"/>
                      <a:pt x="1" y="30289"/>
                      <a:pt x="67" y="35459"/>
                    </a:cubicBezTo>
                    <a:cubicBezTo>
                      <a:pt x="67" y="36060"/>
                      <a:pt x="701" y="36427"/>
                      <a:pt x="1235" y="36127"/>
                    </a:cubicBezTo>
                    <a:lnTo>
                      <a:pt x="12710" y="29722"/>
                    </a:lnTo>
                    <a:cubicBezTo>
                      <a:pt x="12977" y="29589"/>
                      <a:pt x="13143" y="29288"/>
                      <a:pt x="13143" y="29022"/>
                    </a:cubicBezTo>
                    <a:lnTo>
                      <a:pt x="13177" y="1001"/>
                    </a:lnTo>
                    <a:cubicBezTo>
                      <a:pt x="13177" y="368"/>
                      <a:pt x="12510" y="1"/>
                      <a:pt x="11976" y="368"/>
                    </a:cubicBezTo>
                    <a:lnTo>
                      <a:pt x="1569" y="6239"/>
                    </a:lnTo>
                    <a:cubicBezTo>
                      <a:pt x="1335" y="6405"/>
                      <a:pt x="1202" y="6672"/>
                      <a:pt x="1202" y="6906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3979;p33">
                <a:extLst>
                  <a:ext uri="{FF2B5EF4-FFF2-40B4-BE49-F238E27FC236}">
                    <a16:creationId xmlns:a16="http://schemas.microsoft.com/office/drawing/2014/main" id="{EDD8C044-BB23-F5F6-9680-5EDD5F2417A6}"/>
                  </a:ext>
                </a:extLst>
              </p:cNvPr>
              <p:cNvSpPr/>
              <p:nvPr/>
            </p:nvSpPr>
            <p:spPr>
              <a:xfrm>
                <a:off x="5448475" y="3935100"/>
                <a:ext cx="211000" cy="110950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4438" fill="none" extrusionOk="0">
                    <a:moveTo>
                      <a:pt x="1" y="4437"/>
                    </a:moveTo>
                    <a:lnTo>
                      <a:pt x="8440" y="1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3980;p33">
                <a:extLst>
                  <a:ext uri="{FF2B5EF4-FFF2-40B4-BE49-F238E27FC236}">
                    <a16:creationId xmlns:a16="http://schemas.microsoft.com/office/drawing/2014/main" id="{DD46C188-0E54-5C77-0E39-C166D8F4971D}"/>
                  </a:ext>
                </a:extLst>
              </p:cNvPr>
              <p:cNvSpPr/>
              <p:nvPr/>
            </p:nvSpPr>
            <p:spPr>
              <a:xfrm>
                <a:off x="5448475" y="4044350"/>
                <a:ext cx="211000" cy="110925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4437" fill="none" extrusionOk="0">
                    <a:moveTo>
                      <a:pt x="1" y="4437"/>
                    </a:moveTo>
                    <a:lnTo>
                      <a:pt x="8440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3981;p33">
                <a:extLst>
                  <a:ext uri="{FF2B5EF4-FFF2-40B4-BE49-F238E27FC236}">
                    <a16:creationId xmlns:a16="http://schemas.microsoft.com/office/drawing/2014/main" id="{68FC4C52-3C4A-62FC-5AFB-F147E1FDF8FF}"/>
                  </a:ext>
                </a:extLst>
              </p:cNvPr>
              <p:cNvSpPr/>
              <p:nvPr/>
            </p:nvSpPr>
            <p:spPr>
              <a:xfrm>
                <a:off x="5448475" y="4153600"/>
                <a:ext cx="212675" cy="1117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4471" fill="none" extrusionOk="0">
                    <a:moveTo>
                      <a:pt x="1" y="4470"/>
                    </a:moveTo>
                    <a:lnTo>
                      <a:pt x="8507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3982;p33">
                <a:extLst>
                  <a:ext uri="{FF2B5EF4-FFF2-40B4-BE49-F238E27FC236}">
                    <a16:creationId xmlns:a16="http://schemas.microsoft.com/office/drawing/2014/main" id="{280CC576-7D33-A7F5-0A4E-C9F308B2C2C4}"/>
                  </a:ext>
                </a:extLst>
              </p:cNvPr>
              <p:cNvSpPr/>
              <p:nvPr/>
            </p:nvSpPr>
            <p:spPr>
              <a:xfrm>
                <a:off x="5448475" y="4262850"/>
                <a:ext cx="212675" cy="111750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4470" fill="none" extrusionOk="0">
                    <a:moveTo>
                      <a:pt x="1" y="4470"/>
                    </a:moveTo>
                    <a:lnTo>
                      <a:pt x="8507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3983;p33">
                <a:extLst>
                  <a:ext uri="{FF2B5EF4-FFF2-40B4-BE49-F238E27FC236}">
                    <a16:creationId xmlns:a16="http://schemas.microsoft.com/office/drawing/2014/main" id="{E622C6A0-BA1A-826F-67D3-257FD2A5E8C7}"/>
                  </a:ext>
                </a:extLst>
              </p:cNvPr>
              <p:cNvSpPr/>
              <p:nvPr/>
            </p:nvSpPr>
            <p:spPr>
              <a:xfrm>
                <a:off x="5441800" y="4426500"/>
                <a:ext cx="63400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6647" extrusionOk="0">
                    <a:moveTo>
                      <a:pt x="2441" y="1"/>
                    </a:moveTo>
                    <a:cubicBezTo>
                      <a:pt x="2402" y="1"/>
                      <a:pt x="2355" y="19"/>
                      <a:pt x="2302" y="59"/>
                    </a:cubicBezTo>
                    <a:lnTo>
                      <a:pt x="34" y="1560"/>
                    </a:lnTo>
                    <a:cubicBezTo>
                      <a:pt x="34" y="1593"/>
                      <a:pt x="1" y="1627"/>
                      <a:pt x="1" y="1693"/>
                    </a:cubicBezTo>
                    <a:cubicBezTo>
                      <a:pt x="1" y="2227"/>
                      <a:pt x="34" y="5596"/>
                      <a:pt x="34" y="6530"/>
                    </a:cubicBezTo>
                    <a:cubicBezTo>
                      <a:pt x="34" y="6595"/>
                      <a:pt x="91" y="6646"/>
                      <a:pt x="158" y="6646"/>
                    </a:cubicBezTo>
                    <a:cubicBezTo>
                      <a:pt x="194" y="6646"/>
                      <a:pt x="233" y="6632"/>
                      <a:pt x="268" y="6597"/>
                    </a:cubicBezTo>
                    <a:lnTo>
                      <a:pt x="2469" y="5296"/>
                    </a:lnTo>
                    <a:cubicBezTo>
                      <a:pt x="2502" y="5263"/>
                      <a:pt x="2536" y="5229"/>
                      <a:pt x="2536" y="5162"/>
                    </a:cubicBezTo>
                    <a:lnTo>
                      <a:pt x="2536" y="125"/>
                    </a:lnTo>
                    <a:cubicBezTo>
                      <a:pt x="2536" y="45"/>
                      <a:pt x="2499" y="1"/>
                      <a:pt x="24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3984;p33">
                <a:extLst>
                  <a:ext uri="{FF2B5EF4-FFF2-40B4-BE49-F238E27FC236}">
                    <a16:creationId xmlns:a16="http://schemas.microsoft.com/office/drawing/2014/main" id="{15FA8A79-4ADB-2718-EBA0-E1EF0F75DC5D}"/>
                  </a:ext>
                </a:extLst>
              </p:cNvPr>
              <p:cNvSpPr/>
              <p:nvPr/>
            </p:nvSpPr>
            <p:spPr>
              <a:xfrm>
                <a:off x="5523525" y="4380625"/>
                <a:ext cx="63400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6647" extrusionOk="0">
                    <a:moveTo>
                      <a:pt x="2419" y="1"/>
                    </a:moveTo>
                    <a:cubicBezTo>
                      <a:pt x="2374" y="1"/>
                      <a:pt x="2322" y="20"/>
                      <a:pt x="2269" y="59"/>
                    </a:cubicBezTo>
                    <a:lnTo>
                      <a:pt x="34" y="1560"/>
                    </a:lnTo>
                    <a:cubicBezTo>
                      <a:pt x="34" y="1594"/>
                      <a:pt x="1" y="1627"/>
                      <a:pt x="1" y="1694"/>
                    </a:cubicBezTo>
                    <a:cubicBezTo>
                      <a:pt x="1" y="2227"/>
                      <a:pt x="34" y="5596"/>
                      <a:pt x="34" y="6530"/>
                    </a:cubicBezTo>
                    <a:cubicBezTo>
                      <a:pt x="34" y="6596"/>
                      <a:pt x="91" y="6647"/>
                      <a:pt x="149" y="6647"/>
                    </a:cubicBezTo>
                    <a:cubicBezTo>
                      <a:pt x="180" y="6647"/>
                      <a:pt x="211" y="6632"/>
                      <a:pt x="234" y="6597"/>
                    </a:cubicBezTo>
                    <a:lnTo>
                      <a:pt x="2436" y="5296"/>
                    </a:lnTo>
                    <a:cubicBezTo>
                      <a:pt x="2502" y="5263"/>
                      <a:pt x="2536" y="5230"/>
                      <a:pt x="2536" y="5196"/>
                    </a:cubicBezTo>
                    <a:lnTo>
                      <a:pt x="2536" y="126"/>
                    </a:lnTo>
                    <a:cubicBezTo>
                      <a:pt x="2536" y="45"/>
                      <a:pt x="2487" y="1"/>
                      <a:pt x="24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3985;p33">
                <a:extLst>
                  <a:ext uri="{FF2B5EF4-FFF2-40B4-BE49-F238E27FC236}">
                    <a16:creationId xmlns:a16="http://schemas.microsoft.com/office/drawing/2014/main" id="{2A2107F2-31D8-CDBA-78A4-3DB5A61416CF}"/>
                  </a:ext>
                </a:extLst>
              </p:cNvPr>
              <p:cNvSpPr/>
              <p:nvPr/>
            </p:nvSpPr>
            <p:spPr>
              <a:xfrm>
                <a:off x="5604425" y="4334975"/>
                <a:ext cx="63400" cy="165950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6638" extrusionOk="0">
                    <a:moveTo>
                      <a:pt x="2427" y="1"/>
                    </a:moveTo>
                    <a:cubicBezTo>
                      <a:pt x="2391" y="1"/>
                      <a:pt x="2349" y="16"/>
                      <a:pt x="2302" y="50"/>
                    </a:cubicBezTo>
                    <a:lnTo>
                      <a:pt x="34" y="1552"/>
                    </a:lnTo>
                    <a:cubicBezTo>
                      <a:pt x="0" y="1585"/>
                      <a:pt x="0" y="1618"/>
                      <a:pt x="0" y="1685"/>
                    </a:cubicBezTo>
                    <a:cubicBezTo>
                      <a:pt x="0" y="2219"/>
                      <a:pt x="34" y="5588"/>
                      <a:pt x="34" y="6522"/>
                    </a:cubicBezTo>
                    <a:cubicBezTo>
                      <a:pt x="34" y="6587"/>
                      <a:pt x="90" y="6638"/>
                      <a:pt x="157" y="6638"/>
                    </a:cubicBezTo>
                    <a:cubicBezTo>
                      <a:pt x="193" y="6638"/>
                      <a:pt x="232" y="6623"/>
                      <a:pt x="267" y="6589"/>
                    </a:cubicBezTo>
                    <a:lnTo>
                      <a:pt x="2469" y="5288"/>
                    </a:lnTo>
                    <a:cubicBezTo>
                      <a:pt x="2502" y="5254"/>
                      <a:pt x="2535" y="5221"/>
                      <a:pt x="2535" y="5187"/>
                    </a:cubicBezTo>
                    <a:lnTo>
                      <a:pt x="2535" y="117"/>
                    </a:lnTo>
                    <a:cubicBezTo>
                      <a:pt x="2535" y="52"/>
                      <a:pt x="2493" y="1"/>
                      <a:pt x="24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3986;p33">
                <a:extLst>
                  <a:ext uri="{FF2B5EF4-FFF2-40B4-BE49-F238E27FC236}">
                    <a16:creationId xmlns:a16="http://schemas.microsoft.com/office/drawing/2014/main" id="{4F2DE088-EFC9-E7B9-A17A-F570296CF6E1}"/>
                  </a:ext>
                </a:extLst>
              </p:cNvPr>
              <p:cNvSpPr/>
              <p:nvPr/>
            </p:nvSpPr>
            <p:spPr>
              <a:xfrm>
                <a:off x="5441800" y="4425450"/>
                <a:ext cx="63400" cy="1684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6739" fill="none" extrusionOk="0">
                    <a:moveTo>
                      <a:pt x="1" y="1735"/>
                    </a:moveTo>
                    <a:cubicBezTo>
                      <a:pt x="1" y="2269"/>
                      <a:pt x="34" y="5638"/>
                      <a:pt x="34" y="6572"/>
                    </a:cubicBezTo>
                    <a:cubicBezTo>
                      <a:pt x="34" y="6672"/>
                      <a:pt x="167" y="6739"/>
                      <a:pt x="268" y="6639"/>
                    </a:cubicBezTo>
                    <a:lnTo>
                      <a:pt x="2469" y="5338"/>
                    </a:lnTo>
                    <a:cubicBezTo>
                      <a:pt x="2502" y="5305"/>
                      <a:pt x="2536" y="5271"/>
                      <a:pt x="2536" y="5204"/>
                    </a:cubicBezTo>
                    <a:lnTo>
                      <a:pt x="2536" y="167"/>
                    </a:lnTo>
                    <a:cubicBezTo>
                      <a:pt x="2536" y="34"/>
                      <a:pt x="2436" y="1"/>
                      <a:pt x="2302" y="101"/>
                    </a:cubicBezTo>
                    <a:lnTo>
                      <a:pt x="34" y="1602"/>
                    </a:lnTo>
                    <a:cubicBezTo>
                      <a:pt x="34" y="1635"/>
                      <a:pt x="1" y="1669"/>
                      <a:pt x="1" y="1735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3987;p33">
                <a:extLst>
                  <a:ext uri="{FF2B5EF4-FFF2-40B4-BE49-F238E27FC236}">
                    <a16:creationId xmlns:a16="http://schemas.microsoft.com/office/drawing/2014/main" id="{0B4E2692-191B-FA1C-5035-E0FF84DADEA1}"/>
                  </a:ext>
                </a:extLst>
              </p:cNvPr>
              <p:cNvSpPr/>
              <p:nvPr/>
            </p:nvSpPr>
            <p:spPr>
              <a:xfrm>
                <a:off x="5523525" y="4379600"/>
                <a:ext cx="63400" cy="1684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6739" fill="none" extrusionOk="0">
                    <a:moveTo>
                      <a:pt x="1" y="1735"/>
                    </a:moveTo>
                    <a:cubicBezTo>
                      <a:pt x="1" y="2268"/>
                      <a:pt x="34" y="5637"/>
                      <a:pt x="34" y="6571"/>
                    </a:cubicBezTo>
                    <a:cubicBezTo>
                      <a:pt x="34" y="6672"/>
                      <a:pt x="167" y="6738"/>
                      <a:pt x="234" y="6638"/>
                    </a:cubicBezTo>
                    <a:lnTo>
                      <a:pt x="2436" y="5337"/>
                    </a:lnTo>
                    <a:cubicBezTo>
                      <a:pt x="2502" y="5304"/>
                      <a:pt x="2536" y="5271"/>
                      <a:pt x="2536" y="5237"/>
                    </a:cubicBezTo>
                    <a:lnTo>
                      <a:pt x="2536" y="167"/>
                    </a:lnTo>
                    <a:cubicBezTo>
                      <a:pt x="2536" y="33"/>
                      <a:pt x="2402" y="0"/>
                      <a:pt x="2269" y="100"/>
                    </a:cubicBezTo>
                    <a:lnTo>
                      <a:pt x="34" y="1601"/>
                    </a:lnTo>
                    <a:cubicBezTo>
                      <a:pt x="34" y="1635"/>
                      <a:pt x="1" y="1668"/>
                      <a:pt x="1" y="1735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3988;p33">
                <a:extLst>
                  <a:ext uri="{FF2B5EF4-FFF2-40B4-BE49-F238E27FC236}">
                    <a16:creationId xmlns:a16="http://schemas.microsoft.com/office/drawing/2014/main" id="{9FDE549B-A979-5A32-26A6-4A2ECCD2403E}"/>
                  </a:ext>
                </a:extLst>
              </p:cNvPr>
              <p:cNvSpPr/>
              <p:nvPr/>
            </p:nvSpPr>
            <p:spPr>
              <a:xfrm>
                <a:off x="5604425" y="4333725"/>
                <a:ext cx="63400" cy="1684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6739" fill="none" extrusionOk="0">
                    <a:moveTo>
                      <a:pt x="0" y="1735"/>
                    </a:moveTo>
                    <a:cubicBezTo>
                      <a:pt x="0" y="2269"/>
                      <a:pt x="34" y="5638"/>
                      <a:pt x="34" y="6572"/>
                    </a:cubicBezTo>
                    <a:cubicBezTo>
                      <a:pt x="34" y="6672"/>
                      <a:pt x="167" y="6739"/>
                      <a:pt x="267" y="6639"/>
                    </a:cubicBezTo>
                    <a:lnTo>
                      <a:pt x="2469" y="5338"/>
                    </a:lnTo>
                    <a:cubicBezTo>
                      <a:pt x="2502" y="5304"/>
                      <a:pt x="2535" y="5271"/>
                      <a:pt x="2535" y="5237"/>
                    </a:cubicBezTo>
                    <a:lnTo>
                      <a:pt x="2535" y="167"/>
                    </a:lnTo>
                    <a:cubicBezTo>
                      <a:pt x="2535" y="67"/>
                      <a:pt x="2435" y="0"/>
                      <a:pt x="2302" y="100"/>
                    </a:cubicBezTo>
                    <a:lnTo>
                      <a:pt x="34" y="1602"/>
                    </a:lnTo>
                    <a:cubicBezTo>
                      <a:pt x="0" y="1635"/>
                      <a:pt x="0" y="1668"/>
                      <a:pt x="0" y="1735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3989;p33">
                <a:extLst>
                  <a:ext uri="{FF2B5EF4-FFF2-40B4-BE49-F238E27FC236}">
                    <a16:creationId xmlns:a16="http://schemas.microsoft.com/office/drawing/2014/main" id="{F4271069-CFD0-2370-BEC6-CB4B4FD862A4}"/>
                  </a:ext>
                </a:extLst>
              </p:cNvPr>
              <p:cNvSpPr/>
              <p:nvPr/>
            </p:nvSpPr>
            <p:spPr>
              <a:xfrm>
                <a:off x="4237075" y="3467725"/>
                <a:ext cx="1045475" cy="383200"/>
              </a:xfrm>
              <a:custGeom>
                <a:avLst/>
                <a:gdLst/>
                <a:ahLst/>
                <a:cxnLst/>
                <a:rect l="l" t="t" r="r" b="b"/>
                <a:pathLst>
                  <a:path w="41819" h="15328" extrusionOk="0">
                    <a:moveTo>
                      <a:pt x="12669" y="1"/>
                    </a:moveTo>
                    <a:cubicBezTo>
                      <a:pt x="7283" y="1"/>
                      <a:pt x="1128" y="2179"/>
                      <a:pt x="656" y="5453"/>
                    </a:cubicBezTo>
                    <a:cubicBezTo>
                      <a:pt x="144" y="9038"/>
                      <a:pt x="0" y="15327"/>
                      <a:pt x="6505" y="15327"/>
                    </a:cubicBezTo>
                    <a:cubicBezTo>
                      <a:pt x="6778" y="15327"/>
                      <a:pt x="7063" y="15316"/>
                      <a:pt x="7361" y="15293"/>
                    </a:cubicBezTo>
                    <a:cubicBezTo>
                      <a:pt x="14732" y="14760"/>
                      <a:pt x="32812" y="15026"/>
                      <a:pt x="35147" y="14760"/>
                    </a:cubicBezTo>
                    <a:cubicBezTo>
                      <a:pt x="37449" y="14526"/>
                      <a:pt x="39784" y="9956"/>
                      <a:pt x="39784" y="9956"/>
                    </a:cubicBezTo>
                    <a:cubicBezTo>
                      <a:pt x="39784" y="9956"/>
                      <a:pt x="41818" y="3418"/>
                      <a:pt x="40051" y="2050"/>
                    </a:cubicBezTo>
                    <a:cubicBezTo>
                      <a:pt x="38249" y="683"/>
                      <a:pt x="20503" y="783"/>
                      <a:pt x="14732" y="116"/>
                    </a:cubicBezTo>
                    <a:cubicBezTo>
                      <a:pt x="14067" y="38"/>
                      <a:pt x="13375" y="1"/>
                      <a:pt x="126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3990;p33">
                <a:extLst>
                  <a:ext uri="{FF2B5EF4-FFF2-40B4-BE49-F238E27FC236}">
                    <a16:creationId xmlns:a16="http://schemas.microsoft.com/office/drawing/2014/main" id="{F1E2C38F-7CAE-5E86-527E-B5E4FFA14533}"/>
                  </a:ext>
                </a:extLst>
              </p:cNvPr>
              <p:cNvSpPr/>
              <p:nvPr/>
            </p:nvSpPr>
            <p:spPr>
              <a:xfrm>
                <a:off x="4236775" y="3453925"/>
                <a:ext cx="1045775" cy="410325"/>
              </a:xfrm>
              <a:custGeom>
                <a:avLst/>
                <a:gdLst/>
                <a:ahLst/>
                <a:cxnLst/>
                <a:rect l="l" t="t" r="r" b="b"/>
                <a:pathLst>
                  <a:path w="41831" h="16413" fill="none" extrusionOk="0">
                    <a:moveTo>
                      <a:pt x="39796" y="10508"/>
                    </a:moveTo>
                    <a:cubicBezTo>
                      <a:pt x="39796" y="10508"/>
                      <a:pt x="41830" y="3970"/>
                      <a:pt x="40063" y="2602"/>
                    </a:cubicBezTo>
                    <a:cubicBezTo>
                      <a:pt x="38261" y="1235"/>
                      <a:pt x="20515" y="1335"/>
                      <a:pt x="14744" y="668"/>
                    </a:cubicBezTo>
                    <a:cubicBezTo>
                      <a:pt x="9007" y="1"/>
                      <a:pt x="1201" y="2302"/>
                      <a:pt x="668" y="6005"/>
                    </a:cubicBezTo>
                    <a:cubicBezTo>
                      <a:pt x="134" y="9741"/>
                      <a:pt x="1" y="16412"/>
                      <a:pt x="7373" y="15845"/>
                    </a:cubicBezTo>
                    <a:cubicBezTo>
                      <a:pt x="14744" y="15312"/>
                      <a:pt x="32824" y="15578"/>
                      <a:pt x="35159" y="15312"/>
                    </a:cubicBezTo>
                    <a:cubicBezTo>
                      <a:pt x="37461" y="15078"/>
                      <a:pt x="39796" y="10508"/>
                      <a:pt x="39796" y="10508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3991;p33">
                <a:extLst>
                  <a:ext uri="{FF2B5EF4-FFF2-40B4-BE49-F238E27FC236}">
                    <a16:creationId xmlns:a16="http://schemas.microsoft.com/office/drawing/2014/main" id="{2FF20DBD-98F0-073A-FF07-B5FB557D459A}"/>
                  </a:ext>
                </a:extLst>
              </p:cNvPr>
              <p:cNvSpPr/>
              <p:nvPr/>
            </p:nvSpPr>
            <p:spPr>
              <a:xfrm>
                <a:off x="4521975" y="3107000"/>
                <a:ext cx="1064125" cy="227700"/>
              </a:xfrm>
              <a:custGeom>
                <a:avLst/>
                <a:gdLst/>
                <a:ahLst/>
                <a:cxnLst/>
                <a:rect l="l" t="t" r="r" b="b"/>
                <a:pathLst>
                  <a:path w="42565" h="9108" fill="none" extrusionOk="0">
                    <a:moveTo>
                      <a:pt x="42564" y="9107"/>
                    </a:moveTo>
                    <a:lnTo>
                      <a:pt x="40496" y="535"/>
                    </a:lnTo>
                    <a:lnTo>
                      <a:pt x="1" y="1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3992;p33">
                <a:extLst>
                  <a:ext uri="{FF2B5EF4-FFF2-40B4-BE49-F238E27FC236}">
                    <a16:creationId xmlns:a16="http://schemas.microsoft.com/office/drawing/2014/main" id="{C886B5AD-6E85-9E1A-999A-2290D7733E84}"/>
                  </a:ext>
                </a:extLst>
              </p:cNvPr>
              <p:cNvSpPr/>
              <p:nvPr/>
            </p:nvSpPr>
            <p:spPr>
              <a:xfrm>
                <a:off x="4290150" y="2525250"/>
                <a:ext cx="471200" cy="609850"/>
              </a:xfrm>
              <a:custGeom>
                <a:avLst/>
                <a:gdLst/>
                <a:ahLst/>
                <a:cxnLst/>
                <a:rect l="l" t="t" r="r" b="b"/>
                <a:pathLst>
                  <a:path w="18848" h="24394" extrusionOk="0">
                    <a:moveTo>
                      <a:pt x="18847" y="23571"/>
                    </a:moveTo>
                    <a:lnTo>
                      <a:pt x="18847" y="23571"/>
                    </a:lnTo>
                    <a:cubicBezTo>
                      <a:pt x="18847" y="23571"/>
                      <a:pt x="18847" y="23571"/>
                      <a:pt x="18847" y="23571"/>
                    </a:cubicBezTo>
                    <a:close/>
                    <a:moveTo>
                      <a:pt x="12592" y="0"/>
                    </a:moveTo>
                    <a:cubicBezTo>
                      <a:pt x="11397" y="0"/>
                      <a:pt x="10508" y="288"/>
                      <a:pt x="10508" y="288"/>
                    </a:cubicBezTo>
                    <a:lnTo>
                      <a:pt x="0" y="4558"/>
                    </a:lnTo>
                    <a:cubicBezTo>
                      <a:pt x="167" y="7226"/>
                      <a:pt x="2169" y="8927"/>
                      <a:pt x="2169" y="8927"/>
                    </a:cubicBezTo>
                    <a:cubicBezTo>
                      <a:pt x="2169" y="8927"/>
                      <a:pt x="9908" y="5191"/>
                      <a:pt x="11542" y="5058"/>
                    </a:cubicBezTo>
                    <a:cubicBezTo>
                      <a:pt x="11624" y="5051"/>
                      <a:pt x="11702" y="5048"/>
                      <a:pt x="11778" y="5048"/>
                    </a:cubicBezTo>
                    <a:cubicBezTo>
                      <a:pt x="13664" y="5048"/>
                      <a:pt x="13910" y="6959"/>
                      <a:pt x="13910" y="6959"/>
                    </a:cubicBezTo>
                    <a:lnTo>
                      <a:pt x="14077" y="23971"/>
                    </a:lnTo>
                    <a:cubicBezTo>
                      <a:pt x="14863" y="24280"/>
                      <a:pt x="15566" y="24393"/>
                      <a:pt x="16177" y="24393"/>
                    </a:cubicBezTo>
                    <a:cubicBezTo>
                      <a:pt x="17827" y="24393"/>
                      <a:pt x="18793" y="23569"/>
                      <a:pt x="18845" y="23569"/>
                    </a:cubicBezTo>
                    <a:cubicBezTo>
                      <a:pt x="18846" y="23569"/>
                      <a:pt x="18847" y="23570"/>
                      <a:pt x="18847" y="23571"/>
                    </a:cubicBezTo>
                    <a:lnTo>
                      <a:pt x="18847" y="23571"/>
                    </a:lnTo>
                    <a:lnTo>
                      <a:pt x="18547" y="5692"/>
                    </a:lnTo>
                    <a:cubicBezTo>
                      <a:pt x="17699" y="877"/>
                      <a:pt x="14679" y="0"/>
                      <a:pt x="12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3993;p33">
                <a:extLst>
                  <a:ext uri="{FF2B5EF4-FFF2-40B4-BE49-F238E27FC236}">
                    <a16:creationId xmlns:a16="http://schemas.microsoft.com/office/drawing/2014/main" id="{6BFE2F60-EF76-98DE-F01F-BA92559836DC}"/>
                  </a:ext>
                </a:extLst>
              </p:cNvPr>
              <p:cNvSpPr/>
              <p:nvPr/>
            </p:nvSpPr>
            <p:spPr>
              <a:xfrm>
                <a:off x="4290150" y="2478225"/>
                <a:ext cx="471200" cy="675500"/>
              </a:xfrm>
              <a:custGeom>
                <a:avLst/>
                <a:gdLst/>
                <a:ahLst/>
                <a:cxnLst/>
                <a:rect l="l" t="t" r="r" b="b"/>
                <a:pathLst>
                  <a:path w="18848" h="27020" fill="none" extrusionOk="0">
                    <a:moveTo>
                      <a:pt x="14077" y="25852"/>
                    </a:moveTo>
                    <a:lnTo>
                      <a:pt x="13910" y="8840"/>
                    </a:lnTo>
                    <a:cubicBezTo>
                      <a:pt x="13910" y="8840"/>
                      <a:pt x="13644" y="6772"/>
                      <a:pt x="11542" y="6939"/>
                    </a:cubicBezTo>
                    <a:cubicBezTo>
                      <a:pt x="9908" y="7072"/>
                      <a:pt x="2169" y="10808"/>
                      <a:pt x="2169" y="10808"/>
                    </a:cubicBezTo>
                    <a:cubicBezTo>
                      <a:pt x="2169" y="10808"/>
                      <a:pt x="167" y="9107"/>
                      <a:pt x="0" y="6439"/>
                    </a:cubicBezTo>
                    <a:lnTo>
                      <a:pt x="10508" y="2169"/>
                    </a:lnTo>
                    <a:cubicBezTo>
                      <a:pt x="10508" y="2169"/>
                      <a:pt x="17213" y="1"/>
                      <a:pt x="18547" y="7573"/>
                    </a:cubicBezTo>
                    <a:lnTo>
                      <a:pt x="18847" y="25452"/>
                    </a:lnTo>
                    <a:cubicBezTo>
                      <a:pt x="18847" y="25385"/>
                      <a:pt x="17046" y="27020"/>
                      <a:pt x="14077" y="25852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3994;p33">
                <a:extLst>
                  <a:ext uri="{FF2B5EF4-FFF2-40B4-BE49-F238E27FC236}">
                    <a16:creationId xmlns:a16="http://schemas.microsoft.com/office/drawing/2014/main" id="{3D266EB8-3A97-5B56-6A4B-BE0D670082BB}"/>
                  </a:ext>
                </a:extLst>
              </p:cNvPr>
              <p:cNvSpPr/>
              <p:nvPr/>
            </p:nvSpPr>
            <p:spPr>
              <a:xfrm>
                <a:off x="4552825" y="2531600"/>
                <a:ext cx="25900" cy="12010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4804" fill="none" extrusionOk="0">
                    <a:moveTo>
                      <a:pt x="1035" y="4804"/>
                    </a:moveTo>
                    <a:lnTo>
                      <a:pt x="1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3995;p33">
                <a:extLst>
                  <a:ext uri="{FF2B5EF4-FFF2-40B4-BE49-F238E27FC236}">
                    <a16:creationId xmlns:a16="http://schemas.microsoft.com/office/drawing/2014/main" id="{38EECC05-F626-BED5-EF39-08248E254389}"/>
                  </a:ext>
                </a:extLst>
              </p:cNvPr>
              <p:cNvSpPr/>
              <p:nvPr/>
            </p:nvSpPr>
            <p:spPr>
              <a:xfrm>
                <a:off x="4616225" y="2549950"/>
                <a:ext cx="65900" cy="106775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4271" fill="none" extrusionOk="0">
                    <a:moveTo>
                      <a:pt x="0" y="4270"/>
                    </a:moveTo>
                    <a:lnTo>
                      <a:pt x="2635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3996;p33">
                <a:extLst>
                  <a:ext uri="{FF2B5EF4-FFF2-40B4-BE49-F238E27FC236}">
                    <a16:creationId xmlns:a16="http://schemas.microsoft.com/office/drawing/2014/main" id="{2075F5BB-29B0-478E-BBCA-F073E2601225}"/>
                  </a:ext>
                </a:extLst>
              </p:cNvPr>
              <p:cNvSpPr/>
              <p:nvPr/>
            </p:nvSpPr>
            <p:spPr>
              <a:xfrm>
                <a:off x="4598700" y="2529100"/>
                <a:ext cx="16700" cy="12260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4904" fill="none" extrusionOk="0">
                    <a:moveTo>
                      <a:pt x="1" y="4904"/>
                    </a:moveTo>
                    <a:lnTo>
                      <a:pt x="668" y="0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3997;p33">
                <a:extLst>
                  <a:ext uri="{FF2B5EF4-FFF2-40B4-BE49-F238E27FC236}">
                    <a16:creationId xmlns:a16="http://schemas.microsoft.com/office/drawing/2014/main" id="{692C5BAA-2713-1172-8A0F-82AB68B3D318}"/>
                  </a:ext>
                </a:extLst>
              </p:cNvPr>
              <p:cNvSpPr/>
              <p:nvPr/>
            </p:nvSpPr>
            <p:spPr>
              <a:xfrm>
                <a:off x="4628725" y="2599975"/>
                <a:ext cx="98425" cy="76750"/>
              </a:xfrm>
              <a:custGeom>
                <a:avLst/>
                <a:gdLst/>
                <a:ahLst/>
                <a:cxnLst/>
                <a:rect l="l" t="t" r="r" b="b"/>
                <a:pathLst>
                  <a:path w="3937" h="3070" fill="none" extrusionOk="0">
                    <a:moveTo>
                      <a:pt x="0" y="3070"/>
                    </a:moveTo>
                    <a:lnTo>
                      <a:pt x="3937" y="1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3998;p33">
                <a:extLst>
                  <a:ext uri="{FF2B5EF4-FFF2-40B4-BE49-F238E27FC236}">
                    <a16:creationId xmlns:a16="http://schemas.microsoft.com/office/drawing/2014/main" id="{81CF922B-BC10-E0F0-C5E0-348D56E0A6C4}"/>
                  </a:ext>
                </a:extLst>
              </p:cNvPr>
              <p:cNvSpPr/>
              <p:nvPr/>
            </p:nvSpPr>
            <p:spPr>
              <a:xfrm>
                <a:off x="4637900" y="2665850"/>
                <a:ext cx="115950" cy="33400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1336" fill="none" extrusionOk="0">
                    <a:moveTo>
                      <a:pt x="0" y="1335"/>
                    </a:moveTo>
                    <a:lnTo>
                      <a:pt x="4637" y="1"/>
                    </a:ln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8" name="Google Shape;4161;p36">
            <a:extLst>
              <a:ext uri="{FF2B5EF4-FFF2-40B4-BE49-F238E27FC236}">
                <a16:creationId xmlns:a16="http://schemas.microsoft.com/office/drawing/2014/main" id="{FF1AC09B-2C78-88E0-A5E1-58919BC4D7C6}"/>
              </a:ext>
            </a:extLst>
          </p:cNvPr>
          <p:cNvGrpSpPr/>
          <p:nvPr/>
        </p:nvGrpSpPr>
        <p:grpSpPr>
          <a:xfrm rot="784419">
            <a:off x="10985899" y="4493378"/>
            <a:ext cx="1174867" cy="1545529"/>
            <a:chOff x="3866613" y="40163"/>
            <a:chExt cx="838922" cy="1006105"/>
          </a:xfrm>
        </p:grpSpPr>
        <p:sp>
          <p:nvSpPr>
            <p:cNvPr id="279" name="Google Shape;4162;p36">
              <a:extLst>
                <a:ext uri="{FF2B5EF4-FFF2-40B4-BE49-F238E27FC236}">
                  <a16:creationId xmlns:a16="http://schemas.microsoft.com/office/drawing/2014/main" id="{0AEEBE99-6DD3-168E-3C61-73F3C7ED473E}"/>
                </a:ext>
              </a:extLst>
            </p:cNvPr>
            <p:cNvSpPr/>
            <p:nvPr/>
          </p:nvSpPr>
          <p:spPr>
            <a:xfrm>
              <a:off x="3866613" y="40163"/>
              <a:ext cx="838922" cy="1006105"/>
            </a:xfrm>
            <a:custGeom>
              <a:avLst/>
              <a:gdLst/>
              <a:ahLst/>
              <a:cxnLst/>
              <a:rect l="l" t="t" r="r" b="b"/>
              <a:pathLst>
                <a:path w="27302" h="28909" extrusionOk="0">
                  <a:moveTo>
                    <a:pt x="12955" y="0"/>
                  </a:moveTo>
                  <a:cubicBezTo>
                    <a:pt x="12550" y="0"/>
                    <a:pt x="12169" y="107"/>
                    <a:pt x="11800" y="298"/>
                  </a:cubicBezTo>
                  <a:cubicBezTo>
                    <a:pt x="11323" y="572"/>
                    <a:pt x="10669" y="1095"/>
                    <a:pt x="9728" y="2881"/>
                  </a:cubicBezTo>
                  <a:cubicBezTo>
                    <a:pt x="8228" y="3441"/>
                    <a:pt x="6942" y="4417"/>
                    <a:pt x="6097" y="5727"/>
                  </a:cubicBezTo>
                  <a:cubicBezTo>
                    <a:pt x="6061" y="5775"/>
                    <a:pt x="6049" y="5822"/>
                    <a:pt x="6025" y="5846"/>
                  </a:cubicBezTo>
                  <a:lnTo>
                    <a:pt x="6001" y="5882"/>
                  </a:lnTo>
                  <a:cubicBezTo>
                    <a:pt x="5644" y="6465"/>
                    <a:pt x="5394" y="7060"/>
                    <a:pt x="5263" y="7668"/>
                  </a:cubicBezTo>
                  <a:cubicBezTo>
                    <a:pt x="5227" y="7680"/>
                    <a:pt x="5192" y="7680"/>
                    <a:pt x="5156" y="7692"/>
                  </a:cubicBezTo>
                  <a:cubicBezTo>
                    <a:pt x="5025" y="7727"/>
                    <a:pt x="4894" y="7775"/>
                    <a:pt x="4751" y="7811"/>
                  </a:cubicBezTo>
                  <a:cubicBezTo>
                    <a:pt x="4715" y="7834"/>
                    <a:pt x="4680" y="7846"/>
                    <a:pt x="4632" y="7858"/>
                  </a:cubicBezTo>
                  <a:lnTo>
                    <a:pt x="4620" y="7858"/>
                  </a:lnTo>
                  <a:cubicBezTo>
                    <a:pt x="4537" y="7906"/>
                    <a:pt x="4442" y="7930"/>
                    <a:pt x="4358" y="7977"/>
                  </a:cubicBezTo>
                  <a:cubicBezTo>
                    <a:pt x="4311" y="8013"/>
                    <a:pt x="4263" y="8025"/>
                    <a:pt x="4215" y="8049"/>
                  </a:cubicBezTo>
                  <a:cubicBezTo>
                    <a:pt x="4144" y="8096"/>
                    <a:pt x="4061" y="8144"/>
                    <a:pt x="3977" y="8203"/>
                  </a:cubicBezTo>
                  <a:lnTo>
                    <a:pt x="3965" y="8203"/>
                  </a:lnTo>
                  <a:cubicBezTo>
                    <a:pt x="3918" y="8227"/>
                    <a:pt x="3894" y="8251"/>
                    <a:pt x="3858" y="8275"/>
                  </a:cubicBezTo>
                  <a:cubicBezTo>
                    <a:pt x="3787" y="8334"/>
                    <a:pt x="3715" y="8382"/>
                    <a:pt x="3644" y="8454"/>
                  </a:cubicBezTo>
                  <a:cubicBezTo>
                    <a:pt x="3608" y="8465"/>
                    <a:pt x="3584" y="8501"/>
                    <a:pt x="3537" y="8549"/>
                  </a:cubicBezTo>
                  <a:lnTo>
                    <a:pt x="3489" y="8584"/>
                  </a:lnTo>
                  <a:lnTo>
                    <a:pt x="3465" y="8620"/>
                  </a:lnTo>
                  <a:cubicBezTo>
                    <a:pt x="3406" y="8680"/>
                    <a:pt x="3346" y="8751"/>
                    <a:pt x="3275" y="8811"/>
                  </a:cubicBezTo>
                  <a:cubicBezTo>
                    <a:pt x="3263" y="8846"/>
                    <a:pt x="3239" y="8858"/>
                    <a:pt x="3227" y="8882"/>
                  </a:cubicBezTo>
                  <a:cubicBezTo>
                    <a:pt x="3144" y="8977"/>
                    <a:pt x="3072" y="9073"/>
                    <a:pt x="3013" y="9168"/>
                  </a:cubicBezTo>
                  <a:cubicBezTo>
                    <a:pt x="3001" y="9180"/>
                    <a:pt x="3001" y="9204"/>
                    <a:pt x="2977" y="9216"/>
                  </a:cubicBezTo>
                  <a:cubicBezTo>
                    <a:pt x="2941" y="9287"/>
                    <a:pt x="2894" y="9358"/>
                    <a:pt x="2870" y="9442"/>
                  </a:cubicBezTo>
                  <a:cubicBezTo>
                    <a:pt x="2846" y="9454"/>
                    <a:pt x="2846" y="9466"/>
                    <a:pt x="2834" y="9501"/>
                  </a:cubicBezTo>
                  <a:cubicBezTo>
                    <a:pt x="2834" y="9513"/>
                    <a:pt x="2822" y="9513"/>
                    <a:pt x="2822" y="9525"/>
                  </a:cubicBezTo>
                  <a:lnTo>
                    <a:pt x="2775" y="9620"/>
                  </a:lnTo>
                  <a:cubicBezTo>
                    <a:pt x="2763" y="9632"/>
                    <a:pt x="2763" y="9656"/>
                    <a:pt x="2739" y="9680"/>
                  </a:cubicBezTo>
                  <a:cubicBezTo>
                    <a:pt x="2715" y="9751"/>
                    <a:pt x="2679" y="9835"/>
                    <a:pt x="2668" y="9918"/>
                  </a:cubicBezTo>
                  <a:cubicBezTo>
                    <a:pt x="2668" y="9930"/>
                    <a:pt x="2656" y="9954"/>
                    <a:pt x="2656" y="9978"/>
                  </a:cubicBezTo>
                  <a:cubicBezTo>
                    <a:pt x="2644" y="10037"/>
                    <a:pt x="2620" y="10097"/>
                    <a:pt x="2608" y="10168"/>
                  </a:cubicBezTo>
                  <a:cubicBezTo>
                    <a:pt x="2608" y="10192"/>
                    <a:pt x="2596" y="10216"/>
                    <a:pt x="2596" y="10239"/>
                  </a:cubicBezTo>
                  <a:cubicBezTo>
                    <a:pt x="2584" y="10299"/>
                    <a:pt x="2584" y="10370"/>
                    <a:pt x="2560" y="10430"/>
                  </a:cubicBezTo>
                  <a:lnTo>
                    <a:pt x="2560" y="10489"/>
                  </a:lnTo>
                  <a:lnTo>
                    <a:pt x="2560" y="10751"/>
                  </a:lnTo>
                  <a:lnTo>
                    <a:pt x="2560" y="10823"/>
                  </a:lnTo>
                  <a:cubicBezTo>
                    <a:pt x="2560" y="10882"/>
                    <a:pt x="2584" y="10954"/>
                    <a:pt x="2584" y="11013"/>
                  </a:cubicBezTo>
                  <a:cubicBezTo>
                    <a:pt x="2584" y="11049"/>
                    <a:pt x="2584" y="11061"/>
                    <a:pt x="2596" y="11085"/>
                  </a:cubicBezTo>
                  <a:cubicBezTo>
                    <a:pt x="2608" y="11180"/>
                    <a:pt x="2632" y="11251"/>
                    <a:pt x="2644" y="11347"/>
                  </a:cubicBezTo>
                  <a:cubicBezTo>
                    <a:pt x="2644" y="11359"/>
                    <a:pt x="2644" y="11371"/>
                    <a:pt x="2656" y="11382"/>
                  </a:cubicBezTo>
                  <a:cubicBezTo>
                    <a:pt x="2668" y="11442"/>
                    <a:pt x="2679" y="11525"/>
                    <a:pt x="2715" y="11597"/>
                  </a:cubicBezTo>
                  <a:cubicBezTo>
                    <a:pt x="2727" y="11621"/>
                    <a:pt x="2727" y="11644"/>
                    <a:pt x="2739" y="11668"/>
                  </a:cubicBezTo>
                  <a:cubicBezTo>
                    <a:pt x="2763" y="11728"/>
                    <a:pt x="2787" y="11787"/>
                    <a:pt x="2822" y="11847"/>
                  </a:cubicBezTo>
                  <a:cubicBezTo>
                    <a:pt x="2834" y="11859"/>
                    <a:pt x="2834" y="11894"/>
                    <a:pt x="2846" y="11906"/>
                  </a:cubicBezTo>
                  <a:cubicBezTo>
                    <a:pt x="2882" y="11978"/>
                    <a:pt x="2929" y="12061"/>
                    <a:pt x="2953" y="12144"/>
                  </a:cubicBezTo>
                  <a:cubicBezTo>
                    <a:pt x="2965" y="12156"/>
                    <a:pt x="2965" y="12192"/>
                    <a:pt x="2989" y="12204"/>
                  </a:cubicBezTo>
                  <a:cubicBezTo>
                    <a:pt x="3013" y="12264"/>
                    <a:pt x="3049" y="12323"/>
                    <a:pt x="3084" y="12383"/>
                  </a:cubicBezTo>
                  <a:cubicBezTo>
                    <a:pt x="3108" y="12418"/>
                    <a:pt x="3120" y="12430"/>
                    <a:pt x="3132" y="12442"/>
                  </a:cubicBezTo>
                  <a:cubicBezTo>
                    <a:pt x="3180" y="12514"/>
                    <a:pt x="3239" y="12597"/>
                    <a:pt x="3287" y="12656"/>
                  </a:cubicBezTo>
                  <a:cubicBezTo>
                    <a:pt x="3608" y="13085"/>
                    <a:pt x="4001" y="13466"/>
                    <a:pt x="4453" y="13787"/>
                  </a:cubicBezTo>
                  <a:cubicBezTo>
                    <a:pt x="4239" y="14145"/>
                    <a:pt x="4025" y="14478"/>
                    <a:pt x="3834" y="14811"/>
                  </a:cubicBezTo>
                  <a:cubicBezTo>
                    <a:pt x="3680" y="15050"/>
                    <a:pt x="3561" y="15300"/>
                    <a:pt x="3477" y="15550"/>
                  </a:cubicBezTo>
                  <a:cubicBezTo>
                    <a:pt x="2406" y="15823"/>
                    <a:pt x="1572" y="16240"/>
                    <a:pt x="989" y="16800"/>
                  </a:cubicBezTo>
                  <a:cubicBezTo>
                    <a:pt x="298" y="17478"/>
                    <a:pt x="1" y="18324"/>
                    <a:pt x="155" y="19157"/>
                  </a:cubicBezTo>
                  <a:cubicBezTo>
                    <a:pt x="191" y="19336"/>
                    <a:pt x="251" y="19693"/>
                    <a:pt x="453" y="20062"/>
                  </a:cubicBezTo>
                  <a:cubicBezTo>
                    <a:pt x="346" y="20515"/>
                    <a:pt x="286" y="20967"/>
                    <a:pt x="298" y="21443"/>
                  </a:cubicBezTo>
                  <a:cubicBezTo>
                    <a:pt x="334" y="23277"/>
                    <a:pt x="1215" y="25015"/>
                    <a:pt x="2715" y="26206"/>
                  </a:cubicBezTo>
                  <a:cubicBezTo>
                    <a:pt x="4263" y="27444"/>
                    <a:pt x="6847" y="28908"/>
                    <a:pt x="10323" y="28908"/>
                  </a:cubicBezTo>
                  <a:cubicBezTo>
                    <a:pt x="12181" y="28908"/>
                    <a:pt x="14098" y="28468"/>
                    <a:pt x="16014" y="27611"/>
                  </a:cubicBezTo>
                  <a:cubicBezTo>
                    <a:pt x="16550" y="27372"/>
                    <a:pt x="17074" y="27099"/>
                    <a:pt x="17586" y="26825"/>
                  </a:cubicBezTo>
                  <a:cubicBezTo>
                    <a:pt x="18312" y="26420"/>
                    <a:pt x="19027" y="25956"/>
                    <a:pt x="19693" y="25468"/>
                  </a:cubicBezTo>
                  <a:cubicBezTo>
                    <a:pt x="21896" y="23848"/>
                    <a:pt x="23706" y="21800"/>
                    <a:pt x="25039" y="19407"/>
                  </a:cubicBezTo>
                  <a:cubicBezTo>
                    <a:pt x="25670" y="18288"/>
                    <a:pt x="26170" y="17133"/>
                    <a:pt x="26528" y="15954"/>
                  </a:cubicBezTo>
                  <a:cubicBezTo>
                    <a:pt x="27087" y="14145"/>
                    <a:pt x="27302" y="12383"/>
                    <a:pt x="27123" y="10966"/>
                  </a:cubicBezTo>
                  <a:cubicBezTo>
                    <a:pt x="26980" y="9454"/>
                    <a:pt x="26492" y="8096"/>
                    <a:pt x="25742" y="6906"/>
                  </a:cubicBezTo>
                  <a:cubicBezTo>
                    <a:pt x="25563" y="6620"/>
                    <a:pt x="25373" y="6346"/>
                    <a:pt x="25158" y="6084"/>
                  </a:cubicBezTo>
                  <a:cubicBezTo>
                    <a:pt x="24897" y="5751"/>
                    <a:pt x="24599" y="5417"/>
                    <a:pt x="24265" y="5120"/>
                  </a:cubicBezTo>
                  <a:cubicBezTo>
                    <a:pt x="24194" y="5048"/>
                    <a:pt x="24099" y="4977"/>
                    <a:pt x="24027" y="4894"/>
                  </a:cubicBezTo>
                  <a:cubicBezTo>
                    <a:pt x="23789" y="4691"/>
                    <a:pt x="23539" y="4477"/>
                    <a:pt x="23265" y="4286"/>
                  </a:cubicBezTo>
                  <a:cubicBezTo>
                    <a:pt x="23111" y="4167"/>
                    <a:pt x="22932" y="4036"/>
                    <a:pt x="22753" y="3929"/>
                  </a:cubicBezTo>
                  <a:cubicBezTo>
                    <a:pt x="22575" y="3810"/>
                    <a:pt x="22396" y="3703"/>
                    <a:pt x="22194" y="3596"/>
                  </a:cubicBezTo>
                  <a:cubicBezTo>
                    <a:pt x="21991" y="3489"/>
                    <a:pt x="21777" y="3381"/>
                    <a:pt x="21575" y="3262"/>
                  </a:cubicBezTo>
                  <a:cubicBezTo>
                    <a:pt x="21563" y="3227"/>
                    <a:pt x="21563" y="3203"/>
                    <a:pt x="21539" y="3167"/>
                  </a:cubicBezTo>
                  <a:cubicBezTo>
                    <a:pt x="21539" y="3155"/>
                    <a:pt x="21527" y="3131"/>
                    <a:pt x="21527" y="3108"/>
                  </a:cubicBezTo>
                  <a:cubicBezTo>
                    <a:pt x="21515" y="3048"/>
                    <a:pt x="21503" y="2989"/>
                    <a:pt x="21468" y="2941"/>
                  </a:cubicBezTo>
                  <a:cubicBezTo>
                    <a:pt x="21456" y="2917"/>
                    <a:pt x="21456" y="2905"/>
                    <a:pt x="21432" y="2881"/>
                  </a:cubicBezTo>
                  <a:cubicBezTo>
                    <a:pt x="21408" y="2798"/>
                    <a:pt x="21372" y="2727"/>
                    <a:pt x="21337" y="2643"/>
                  </a:cubicBezTo>
                  <a:cubicBezTo>
                    <a:pt x="21337" y="2631"/>
                    <a:pt x="21325" y="2631"/>
                    <a:pt x="21325" y="2619"/>
                  </a:cubicBezTo>
                  <a:cubicBezTo>
                    <a:pt x="21289" y="2548"/>
                    <a:pt x="21241" y="2488"/>
                    <a:pt x="21206" y="2405"/>
                  </a:cubicBezTo>
                  <a:cubicBezTo>
                    <a:pt x="21182" y="2381"/>
                    <a:pt x="21170" y="2369"/>
                    <a:pt x="21158" y="2334"/>
                  </a:cubicBezTo>
                  <a:cubicBezTo>
                    <a:pt x="21110" y="2274"/>
                    <a:pt x="21063" y="2203"/>
                    <a:pt x="21027" y="2143"/>
                  </a:cubicBezTo>
                  <a:cubicBezTo>
                    <a:pt x="21003" y="2107"/>
                    <a:pt x="20979" y="2096"/>
                    <a:pt x="20956" y="2072"/>
                  </a:cubicBezTo>
                  <a:cubicBezTo>
                    <a:pt x="20884" y="1977"/>
                    <a:pt x="20813" y="1905"/>
                    <a:pt x="20741" y="1834"/>
                  </a:cubicBezTo>
                  <a:lnTo>
                    <a:pt x="20729" y="1810"/>
                  </a:lnTo>
                  <a:cubicBezTo>
                    <a:pt x="20646" y="1738"/>
                    <a:pt x="20575" y="1679"/>
                    <a:pt x="20491" y="1607"/>
                  </a:cubicBezTo>
                  <a:cubicBezTo>
                    <a:pt x="20455" y="1596"/>
                    <a:pt x="20432" y="1560"/>
                    <a:pt x="20396" y="1548"/>
                  </a:cubicBezTo>
                  <a:cubicBezTo>
                    <a:pt x="20325" y="1488"/>
                    <a:pt x="20253" y="1441"/>
                    <a:pt x="20158" y="1393"/>
                  </a:cubicBezTo>
                  <a:cubicBezTo>
                    <a:pt x="20134" y="1381"/>
                    <a:pt x="20098" y="1369"/>
                    <a:pt x="20051" y="1345"/>
                  </a:cubicBezTo>
                  <a:cubicBezTo>
                    <a:pt x="19932" y="1286"/>
                    <a:pt x="19813" y="1238"/>
                    <a:pt x="19693" y="1191"/>
                  </a:cubicBezTo>
                  <a:cubicBezTo>
                    <a:pt x="19265" y="1048"/>
                    <a:pt x="18836" y="964"/>
                    <a:pt x="18431" y="964"/>
                  </a:cubicBezTo>
                  <a:cubicBezTo>
                    <a:pt x="17312" y="964"/>
                    <a:pt x="16443" y="1536"/>
                    <a:pt x="16098" y="2441"/>
                  </a:cubicBezTo>
                  <a:cubicBezTo>
                    <a:pt x="15169" y="822"/>
                    <a:pt x="14121" y="0"/>
                    <a:pt x="129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0" name="Google Shape;4163;p36">
              <a:extLst>
                <a:ext uri="{FF2B5EF4-FFF2-40B4-BE49-F238E27FC236}">
                  <a16:creationId xmlns:a16="http://schemas.microsoft.com/office/drawing/2014/main" id="{8F7F04B8-F055-E9F5-55DB-9A3B7FA0114A}"/>
                </a:ext>
              </a:extLst>
            </p:cNvPr>
            <p:cNvSpPr/>
            <p:nvPr/>
          </p:nvSpPr>
          <p:spPr>
            <a:xfrm>
              <a:off x="4401487" y="126055"/>
              <a:ext cx="86006" cy="57355"/>
            </a:xfrm>
            <a:custGeom>
              <a:avLst/>
              <a:gdLst/>
              <a:ahLst/>
              <a:cxnLst/>
              <a:rect l="l" t="t" r="r" b="b"/>
              <a:pathLst>
                <a:path w="2799" h="1648" extrusionOk="0">
                  <a:moveTo>
                    <a:pt x="1069" y="0"/>
                  </a:moveTo>
                  <a:cubicBezTo>
                    <a:pt x="505" y="0"/>
                    <a:pt x="110" y="257"/>
                    <a:pt x="60" y="782"/>
                  </a:cubicBezTo>
                  <a:cubicBezTo>
                    <a:pt x="24" y="1175"/>
                    <a:pt x="0" y="1354"/>
                    <a:pt x="0" y="1449"/>
                  </a:cubicBezTo>
                  <a:cubicBezTo>
                    <a:pt x="600" y="1582"/>
                    <a:pt x="1210" y="1648"/>
                    <a:pt x="1823" y="1648"/>
                  </a:cubicBezTo>
                  <a:cubicBezTo>
                    <a:pt x="2147" y="1648"/>
                    <a:pt x="2473" y="1629"/>
                    <a:pt x="2798" y="1592"/>
                  </a:cubicBezTo>
                  <a:cubicBezTo>
                    <a:pt x="2763" y="1211"/>
                    <a:pt x="2608" y="378"/>
                    <a:pt x="1870" y="140"/>
                  </a:cubicBezTo>
                  <a:cubicBezTo>
                    <a:pt x="1581" y="47"/>
                    <a:pt x="1310" y="0"/>
                    <a:pt x="10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1" name="Google Shape;4164;p36">
              <a:extLst>
                <a:ext uri="{FF2B5EF4-FFF2-40B4-BE49-F238E27FC236}">
                  <a16:creationId xmlns:a16="http://schemas.microsoft.com/office/drawing/2014/main" id="{F881C365-6D34-11F6-6BBE-78E492BD03E4}"/>
                </a:ext>
              </a:extLst>
            </p:cNvPr>
            <p:cNvSpPr/>
            <p:nvPr/>
          </p:nvSpPr>
          <p:spPr>
            <a:xfrm>
              <a:off x="3921124" y="176484"/>
              <a:ext cx="748921" cy="817198"/>
            </a:xfrm>
            <a:custGeom>
              <a:avLst/>
              <a:gdLst/>
              <a:ahLst/>
              <a:cxnLst/>
              <a:rect l="l" t="t" r="r" b="b"/>
              <a:pathLst>
                <a:path w="24373" h="23481" extrusionOk="0">
                  <a:moveTo>
                    <a:pt x="15622" y="0"/>
                  </a:moveTo>
                  <a:lnTo>
                    <a:pt x="15622" y="72"/>
                  </a:lnTo>
                  <a:cubicBezTo>
                    <a:pt x="15622" y="72"/>
                    <a:pt x="13788" y="1381"/>
                    <a:pt x="12264" y="4489"/>
                  </a:cubicBezTo>
                  <a:cubicBezTo>
                    <a:pt x="10752" y="7596"/>
                    <a:pt x="8633" y="10573"/>
                    <a:pt x="5442" y="11954"/>
                  </a:cubicBezTo>
                  <a:cubicBezTo>
                    <a:pt x="2858" y="13061"/>
                    <a:pt x="1" y="14538"/>
                    <a:pt x="48" y="17490"/>
                  </a:cubicBezTo>
                  <a:cubicBezTo>
                    <a:pt x="60" y="18895"/>
                    <a:pt x="763" y="20205"/>
                    <a:pt x="1894" y="21098"/>
                  </a:cubicBezTo>
                  <a:cubicBezTo>
                    <a:pt x="3206" y="22131"/>
                    <a:pt x="5498" y="23480"/>
                    <a:pt x="8592" y="23480"/>
                  </a:cubicBezTo>
                  <a:cubicBezTo>
                    <a:pt x="10100" y="23480"/>
                    <a:pt x="11800" y="23160"/>
                    <a:pt x="13669" y="22324"/>
                  </a:cubicBezTo>
                  <a:cubicBezTo>
                    <a:pt x="21777" y="18693"/>
                    <a:pt x="24373" y="10799"/>
                    <a:pt x="23908" y="7227"/>
                  </a:cubicBezTo>
                  <a:cubicBezTo>
                    <a:pt x="23456" y="3655"/>
                    <a:pt x="21182" y="1500"/>
                    <a:pt x="18431" y="357"/>
                  </a:cubicBezTo>
                  <a:cubicBezTo>
                    <a:pt x="18431" y="357"/>
                    <a:pt x="18431" y="262"/>
                    <a:pt x="18420" y="143"/>
                  </a:cubicBezTo>
                  <a:cubicBezTo>
                    <a:pt x="18070" y="183"/>
                    <a:pt x="17721" y="205"/>
                    <a:pt x="17373" y="205"/>
                  </a:cubicBezTo>
                  <a:cubicBezTo>
                    <a:pt x="16783" y="205"/>
                    <a:pt x="16198" y="142"/>
                    <a:pt x="15622" y="0"/>
                  </a:cubicBezTo>
                  <a:close/>
                </a:path>
              </a:pathLst>
            </a:custGeom>
            <a:solidFill>
              <a:srgbClr val="FFC0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2" name="Google Shape;4165;p36">
              <a:extLst>
                <a:ext uri="{FF2B5EF4-FFF2-40B4-BE49-F238E27FC236}">
                  <a16:creationId xmlns:a16="http://schemas.microsoft.com/office/drawing/2014/main" id="{220B9C65-DE96-BFA3-4663-2AA760F969D3}"/>
                </a:ext>
              </a:extLst>
            </p:cNvPr>
            <p:cNvSpPr/>
            <p:nvPr/>
          </p:nvSpPr>
          <p:spPr>
            <a:xfrm>
              <a:off x="3921861" y="120522"/>
              <a:ext cx="747815" cy="921605"/>
            </a:xfrm>
            <a:custGeom>
              <a:avLst/>
              <a:gdLst/>
              <a:ahLst/>
              <a:cxnLst/>
              <a:rect l="l" t="t" r="r" b="b"/>
              <a:pathLst>
                <a:path w="24337" h="26481" fill="none" extrusionOk="0">
                  <a:moveTo>
                    <a:pt x="36" y="19098"/>
                  </a:moveTo>
                  <a:cubicBezTo>
                    <a:pt x="60" y="20503"/>
                    <a:pt x="750" y="21813"/>
                    <a:pt x="1882" y="22706"/>
                  </a:cubicBezTo>
                  <a:cubicBezTo>
                    <a:pt x="3834" y="24242"/>
                    <a:pt x="7954" y="26480"/>
                    <a:pt x="13657" y="23932"/>
                  </a:cubicBezTo>
                  <a:cubicBezTo>
                    <a:pt x="21753" y="20313"/>
                    <a:pt x="24337" y="12431"/>
                    <a:pt x="23896" y="8859"/>
                  </a:cubicBezTo>
                  <a:cubicBezTo>
                    <a:pt x="23444" y="5275"/>
                    <a:pt x="21170" y="3120"/>
                    <a:pt x="18419" y="1977"/>
                  </a:cubicBezTo>
                  <a:cubicBezTo>
                    <a:pt x="18419" y="1977"/>
                    <a:pt x="18467" y="620"/>
                    <a:pt x="17491" y="310"/>
                  </a:cubicBezTo>
                  <a:cubicBezTo>
                    <a:pt x="16526" y="1"/>
                    <a:pt x="15752" y="203"/>
                    <a:pt x="15681" y="953"/>
                  </a:cubicBezTo>
                  <a:lnTo>
                    <a:pt x="15609" y="1680"/>
                  </a:lnTo>
                  <a:cubicBezTo>
                    <a:pt x="15609" y="1680"/>
                    <a:pt x="13776" y="2989"/>
                    <a:pt x="12252" y="6097"/>
                  </a:cubicBezTo>
                  <a:cubicBezTo>
                    <a:pt x="10740" y="9204"/>
                    <a:pt x="8621" y="12181"/>
                    <a:pt x="5430" y="13550"/>
                  </a:cubicBezTo>
                  <a:cubicBezTo>
                    <a:pt x="2858" y="14669"/>
                    <a:pt x="0" y="16146"/>
                    <a:pt x="36" y="19098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3" name="Google Shape;4166;p36">
              <a:extLst>
                <a:ext uri="{FF2B5EF4-FFF2-40B4-BE49-F238E27FC236}">
                  <a16:creationId xmlns:a16="http://schemas.microsoft.com/office/drawing/2014/main" id="{21BF1477-76BA-B483-A61E-0B15F0115E99}"/>
                </a:ext>
              </a:extLst>
            </p:cNvPr>
            <p:cNvSpPr/>
            <p:nvPr/>
          </p:nvSpPr>
          <p:spPr>
            <a:xfrm>
              <a:off x="3994286" y="248978"/>
              <a:ext cx="441616" cy="536237"/>
            </a:xfrm>
            <a:custGeom>
              <a:avLst/>
              <a:gdLst/>
              <a:ahLst/>
              <a:cxnLst/>
              <a:rect l="l" t="t" r="r" b="b"/>
              <a:pathLst>
                <a:path w="14372" h="15408" fill="none" extrusionOk="0">
                  <a:moveTo>
                    <a:pt x="1" y="15407"/>
                  </a:moveTo>
                  <a:cubicBezTo>
                    <a:pt x="1" y="15407"/>
                    <a:pt x="6264" y="14443"/>
                    <a:pt x="10324" y="8740"/>
                  </a:cubicBezTo>
                  <a:cubicBezTo>
                    <a:pt x="14372" y="3025"/>
                    <a:pt x="14300" y="1"/>
                    <a:pt x="14300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4" name="Google Shape;4167;p36">
              <a:extLst>
                <a:ext uri="{FF2B5EF4-FFF2-40B4-BE49-F238E27FC236}">
                  <a16:creationId xmlns:a16="http://schemas.microsoft.com/office/drawing/2014/main" id="{AB0563C5-AAD8-4BC4-6DF0-E2DADABCBB83}"/>
                </a:ext>
              </a:extLst>
            </p:cNvPr>
            <p:cNvSpPr/>
            <p:nvPr/>
          </p:nvSpPr>
          <p:spPr>
            <a:xfrm>
              <a:off x="4096363" y="252319"/>
              <a:ext cx="472343" cy="648927"/>
            </a:xfrm>
            <a:custGeom>
              <a:avLst/>
              <a:gdLst/>
              <a:ahLst/>
              <a:cxnLst/>
              <a:rect l="l" t="t" r="r" b="b"/>
              <a:pathLst>
                <a:path w="15372" h="18646" fill="none" extrusionOk="0">
                  <a:moveTo>
                    <a:pt x="1" y="18645"/>
                  </a:moveTo>
                  <a:cubicBezTo>
                    <a:pt x="1" y="18645"/>
                    <a:pt x="8764" y="18431"/>
                    <a:pt x="12812" y="10644"/>
                  </a:cubicBezTo>
                  <a:cubicBezTo>
                    <a:pt x="15372" y="5715"/>
                    <a:pt x="13860" y="0"/>
                    <a:pt x="13860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5" name="Google Shape;4168;p36">
              <a:extLst>
                <a:ext uri="{FF2B5EF4-FFF2-40B4-BE49-F238E27FC236}">
                  <a16:creationId xmlns:a16="http://schemas.microsoft.com/office/drawing/2014/main" id="{25BF831B-0569-A8EB-E35F-58963B62280F}"/>
                </a:ext>
              </a:extLst>
            </p:cNvPr>
            <p:cNvSpPr/>
            <p:nvPr/>
          </p:nvSpPr>
          <p:spPr>
            <a:xfrm>
              <a:off x="3987710" y="374963"/>
              <a:ext cx="133941" cy="124349"/>
            </a:xfrm>
            <a:custGeom>
              <a:avLst/>
              <a:gdLst/>
              <a:ahLst/>
              <a:cxnLst/>
              <a:rect l="l" t="t" r="r" b="b"/>
              <a:pathLst>
                <a:path w="4359" h="3573" extrusionOk="0">
                  <a:moveTo>
                    <a:pt x="667" y="0"/>
                  </a:moveTo>
                  <a:cubicBezTo>
                    <a:pt x="120" y="500"/>
                    <a:pt x="1" y="1286"/>
                    <a:pt x="596" y="2108"/>
                  </a:cubicBezTo>
                  <a:cubicBezTo>
                    <a:pt x="1203" y="2941"/>
                    <a:pt x="2156" y="3358"/>
                    <a:pt x="2953" y="3572"/>
                  </a:cubicBezTo>
                  <a:lnTo>
                    <a:pt x="4358" y="2536"/>
                  </a:lnTo>
                  <a:lnTo>
                    <a:pt x="3549" y="131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4169;p36">
              <a:extLst>
                <a:ext uri="{FF2B5EF4-FFF2-40B4-BE49-F238E27FC236}">
                  <a16:creationId xmlns:a16="http://schemas.microsoft.com/office/drawing/2014/main" id="{05A25BD7-E004-9347-F354-F1022893990F}"/>
                </a:ext>
              </a:extLst>
            </p:cNvPr>
            <p:cNvSpPr/>
            <p:nvPr/>
          </p:nvSpPr>
          <p:spPr>
            <a:xfrm>
              <a:off x="3990629" y="392364"/>
              <a:ext cx="87850" cy="107366"/>
            </a:xfrm>
            <a:custGeom>
              <a:avLst/>
              <a:gdLst/>
              <a:ahLst/>
              <a:cxnLst/>
              <a:rect l="l" t="t" r="r" b="b"/>
              <a:pathLst>
                <a:path w="2859" h="3085" fill="none" extrusionOk="0">
                  <a:moveTo>
                    <a:pt x="2858" y="3084"/>
                  </a:moveTo>
                  <a:cubicBezTo>
                    <a:pt x="2061" y="2870"/>
                    <a:pt x="1108" y="2453"/>
                    <a:pt x="501" y="1620"/>
                  </a:cubicBezTo>
                  <a:cubicBezTo>
                    <a:pt x="60" y="1024"/>
                    <a:pt x="1" y="465"/>
                    <a:pt x="215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4170;p36">
              <a:extLst>
                <a:ext uri="{FF2B5EF4-FFF2-40B4-BE49-F238E27FC236}">
                  <a16:creationId xmlns:a16="http://schemas.microsoft.com/office/drawing/2014/main" id="{8318FEB4-B87A-56C3-F287-D55A750B2634}"/>
                </a:ext>
              </a:extLst>
            </p:cNvPr>
            <p:cNvSpPr/>
            <p:nvPr/>
          </p:nvSpPr>
          <p:spPr>
            <a:xfrm>
              <a:off x="4008205" y="354743"/>
              <a:ext cx="113446" cy="77436"/>
            </a:xfrm>
            <a:custGeom>
              <a:avLst/>
              <a:gdLst/>
              <a:ahLst/>
              <a:cxnLst/>
              <a:rect l="l" t="t" r="r" b="b"/>
              <a:pathLst>
                <a:path w="3692" h="2225" extrusionOk="0">
                  <a:moveTo>
                    <a:pt x="1925" y="1"/>
                  </a:moveTo>
                  <a:cubicBezTo>
                    <a:pt x="1547" y="1"/>
                    <a:pt x="1192" y="51"/>
                    <a:pt x="965" y="105"/>
                  </a:cubicBezTo>
                  <a:cubicBezTo>
                    <a:pt x="584" y="188"/>
                    <a:pt x="238" y="367"/>
                    <a:pt x="0" y="593"/>
                  </a:cubicBezTo>
                  <a:lnTo>
                    <a:pt x="1024" y="2224"/>
                  </a:lnTo>
                  <a:cubicBezTo>
                    <a:pt x="1500" y="2224"/>
                    <a:pt x="2346" y="2141"/>
                    <a:pt x="2346" y="2141"/>
                  </a:cubicBezTo>
                  <a:cubicBezTo>
                    <a:pt x="3036" y="2010"/>
                    <a:pt x="3691" y="1724"/>
                    <a:pt x="3655" y="1081"/>
                  </a:cubicBezTo>
                  <a:cubicBezTo>
                    <a:pt x="3607" y="220"/>
                    <a:pt x="2715" y="1"/>
                    <a:pt x="19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4171;p36">
              <a:extLst>
                <a:ext uri="{FF2B5EF4-FFF2-40B4-BE49-F238E27FC236}">
                  <a16:creationId xmlns:a16="http://schemas.microsoft.com/office/drawing/2014/main" id="{0B8E272A-EC3A-0020-7A66-C79EBBF83F40}"/>
                </a:ext>
              </a:extLst>
            </p:cNvPr>
            <p:cNvSpPr/>
            <p:nvPr/>
          </p:nvSpPr>
          <p:spPr>
            <a:xfrm>
              <a:off x="3997236" y="348026"/>
              <a:ext cx="125491" cy="89964"/>
            </a:xfrm>
            <a:custGeom>
              <a:avLst/>
              <a:gdLst/>
              <a:ahLst/>
              <a:cxnLst/>
              <a:rect l="l" t="t" r="r" b="b"/>
              <a:pathLst>
                <a:path w="4084" h="2585" fill="none" extrusionOk="0">
                  <a:moveTo>
                    <a:pt x="0" y="1274"/>
                  </a:moveTo>
                  <a:cubicBezTo>
                    <a:pt x="202" y="810"/>
                    <a:pt x="679" y="453"/>
                    <a:pt x="1322" y="298"/>
                  </a:cubicBezTo>
                  <a:cubicBezTo>
                    <a:pt x="2024" y="131"/>
                    <a:pt x="3941" y="0"/>
                    <a:pt x="4012" y="1274"/>
                  </a:cubicBezTo>
                  <a:cubicBezTo>
                    <a:pt x="4084" y="2584"/>
                    <a:pt x="1262" y="2405"/>
                    <a:pt x="1262" y="240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4172;p36">
              <a:extLst>
                <a:ext uri="{FF2B5EF4-FFF2-40B4-BE49-F238E27FC236}">
                  <a16:creationId xmlns:a16="http://schemas.microsoft.com/office/drawing/2014/main" id="{8CCB6A70-FDC3-380C-BA34-0DBC3AEBC325}"/>
                </a:ext>
              </a:extLst>
            </p:cNvPr>
            <p:cNvSpPr/>
            <p:nvPr/>
          </p:nvSpPr>
          <p:spPr>
            <a:xfrm>
              <a:off x="4292465" y="571771"/>
              <a:ext cx="129178" cy="120243"/>
            </a:xfrm>
            <a:custGeom>
              <a:avLst/>
              <a:gdLst/>
              <a:ahLst/>
              <a:cxnLst/>
              <a:rect l="l" t="t" r="r" b="b"/>
              <a:pathLst>
                <a:path w="4204" h="3455" extrusionOk="0">
                  <a:moveTo>
                    <a:pt x="584" y="1"/>
                  </a:moveTo>
                  <a:lnTo>
                    <a:pt x="0" y="1608"/>
                  </a:lnTo>
                  <a:cubicBezTo>
                    <a:pt x="453" y="2287"/>
                    <a:pt x="1155" y="3037"/>
                    <a:pt x="2144" y="3346"/>
                  </a:cubicBezTo>
                  <a:cubicBezTo>
                    <a:pt x="2387" y="3420"/>
                    <a:pt x="2616" y="3454"/>
                    <a:pt x="2827" y="3454"/>
                  </a:cubicBezTo>
                  <a:cubicBezTo>
                    <a:pt x="3471" y="3454"/>
                    <a:pt x="3952" y="3134"/>
                    <a:pt x="4203" y="2632"/>
                  </a:cubicBezTo>
                  <a:lnTo>
                    <a:pt x="2048" y="370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4173;p36">
              <a:extLst>
                <a:ext uri="{FF2B5EF4-FFF2-40B4-BE49-F238E27FC236}">
                  <a16:creationId xmlns:a16="http://schemas.microsoft.com/office/drawing/2014/main" id="{8438BFA1-E448-E51C-965C-F1E8B37473F5}"/>
                </a:ext>
              </a:extLst>
            </p:cNvPr>
            <p:cNvSpPr/>
            <p:nvPr/>
          </p:nvSpPr>
          <p:spPr>
            <a:xfrm>
              <a:off x="4292465" y="627733"/>
              <a:ext cx="117840" cy="68387"/>
            </a:xfrm>
            <a:custGeom>
              <a:avLst/>
              <a:gdLst/>
              <a:ahLst/>
              <a:cxnLst/>
              <a:rect l="l" t="t" r="r" b="b"/>
              <a:pathLst>
                <a:path w="3835" h="1965" fill="none" extrusionOk="0">
                  <a:moveTo>
                    <a:pt x="0" y="0"/>
                  </a:moveTo>
                  <a:cubicBezTo>
                    <a:pt x="453" y="679"/>
                    <a:pt x="1155" y="1429"/>
                    <a:pt x="2144" y="1738"/>
                  </a:cubicBezTo>
                  <a:cubicBezTo>
                    <a:pt x="2858" y="1965"/>
                    <a:pt x="3441" y="1834"/>
                    <a:pt x="3834" y="150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4174;p36">
              <a:extLst>
                <a:ext uri="{FF2B5EF4-FFF2-40B4-BE49-F238E27FC236}">
                  <a16:creationId xmlns:a16="http://schemas.microsoft.com/office/drawing/2014/main" id="{6F3E52D4-157C-3DA8-A972-FDADA1580101}"/>
                </a:ext>
              </a:extLst>
            </p:cNvPr>
            <p:cNvSpPr/>
            <p:nvPr/>
          </p:nvSpPr>
          <p:spPr>
            <a:xfrm>
              <a:off x="4350633" y="549323"/>
              <a:ext cx="77218" cy="114083"/>
            </a:xfrm>
            <a:custGeom>
              <a:avLst/>
              <a:gdLst/>
              <a:ahLst/>
              <a:cxnLst/>
              <a:rect l="l" t="t" r="r" b="b"/>
              <a:pathLst>
                <a:path w="2513" h="3278" extrusionOk="0">
                  <a:moveTo>
                    <a:pt x="1007" y="1"/>
                  </a:moveTo>
                  <a:cubicBezTo>
                    <a:pt x="915" y="1"/>
                    <a:pt x="818" y="13"/>
                    <a:pt x="715" y="39"/>
                  </a:cubicBezTo>
                  <a:cubicBezTo>
                    <a:pt x="72" y="205"/>
                    <a:pt x="1" y="908"/>
                    <a:pt x="96" y="1574"/>
                  </a:cubicBezTo>
                  <a:cubicBezTo>
                    <a:pt x="96" y="1574"/>
                    <a:pt x="227" y="2265"/>
                    <a:pt x="417" y="2801"/>
                  </a:cubicBezTo>
                  <a:lnTo>
                    <a:pt x="2310" y="3277"/>
                  </a:lnTo>
                  <a:cubicBezTo>
                    <a:pt x="2453" y="2979"/>
                    <a:pt x="2513" y="2622"/>
                    <a:pt x="2501" y="2229"/>
                  </a:cubicBezTo>
                  <a:cubicBezTo>
                    <a:pt x="2457" y="1594"/>
                    <a:pt x="2070" y="1"/>
                    <a:pt x="10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4175;p36">
              <a:extLst>
                <a:ext uri="{FF2B5EF4-FFF2-40B4-BE49-F238E27FC236}">
                  <a16:creationId xmlns:a16="http://schemas.microsoft.com/office/drawing/2014/main" id="{EC7A8E95-6BEB-483B-B27D-9A4AF333C9C4}"/>
                </a:ext>
              </a:extLst>
            </p:cNvPr>
            <p:cNvSpPr/>
            <p:nvPr/>
          </p:nvSpPr>
          <p:spPr>
            <a:xfrm>
              <a:off x="4331981" y="539474"/>
              <a:ext cx="96607" cy="140498"/>
            </a:xfrm>
            <a:custGeom>
              <a:avLst/>
              <a:gdLst/>
              <a:ahLst/>
              <a:cxnLst/>
              <a:rect l="l" t="t" r="r" b="b"/>
              <a:pathLst>
                <a:path w="3144" h="4037" fill="none" extrusionOk="0">
                  <a:moveTo>
                    <a:pt x="2548" y="4036"/>
                  </a:moveTo>
                  <a:cubicBezTo>
                    <a:pt x="2929" y="3703"/>
                    <a:pt x="3144" y="3155"/>
                    <a:pt x="3096" y="2512"/>
                  </a:cubicBezTo>
                  <a:cubicBezTo>
                    <a:pt x="3048" y="1822"/>
                    <a:pt x="2584" y="0"/>
                    <a:pt x="1310" y="333"/>
                  </a:cubicBezTo>
                  <a:cubicBezTo>
                    <a:pt x="0" y="655"/>
                    <a:pt x="1036" y="3215"/>
                    <a:pt x="1036" y="321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4176;p36">
              <a:extLst>
                <a:ext uri="{FF2B5EF4-FFF2-40B4-BE49-F238E27FC236}">
                  <a16:creationId xmlns:a16="http://schemas.microsoft.com/office/drawing/2014/main" id="{37DBEF22-008E-3004-53B8-480C76D36C21}"/>
                </a:ext>
              </a:extLst>
            </p:cNvPr>
            <p:cNvSpPr/>
            <p:nvPr/>
          </p:nvSpPr>
          <p:spPr>
            <a:xfrm>
              <a:off x="4183813" y="719334"/>
              <a:ext cx="159168" cy="79489"/>
            </a:xfrm>
            <a:custGeom>
              <a:avLst/>
              <a:gdLst/>
              <a:ahLst/>
              <a:cxnLst/>
              <a:rect l="l" t="t" r="r" b="b"/>
              <a:pathLst>
                <a:path w="5180" h="2284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78"/>
                  </a:cubicBezTo>
                  <a:cubicBezTo>
                    <a:pt x="84" y="773"/>
                    <a:pt x="131" y="845"/>
                    <a:pt x="191" y="904"/>
                  </a:cubicBezTo>
                  <a:cubicBezTo>
                    <a:pt x="282" y="1006"/>
                    <a:pt x="426" y="1064"/>
                    <a:pt x="577" y="1064"/>
                  </a:cubicBezTo>
                  <a:cubicBezTo>
                    <a:pt x="603" y="1064"/>
                    <a:pt x="629" y="1063"/>
                    <a:pt x="655" y="1059"/>
                  </a:cubicBezTo>
                  <a:cubicBezTo>
                    <a:pt x="856" y="1019"/>
                    <a:pt x="1030" y="984"/>
                    <a:pt x="1188" y="984"/>
                  </a:cubicBezTo>
                  <a:cubicBezTo>
                    <a:pt x="1264" y="984"/>
                    <a:pt x="1336" y="992"/>
                    <a:pt x="1405" y="1011"/>
                  </a:cubicBezTo>
                  <a:cubicBezTo>
                    <a:pt x="1786" y="1095"/>
                    <a:pt x="2024" y="1297"/>
                    <a:pt x="2286" y="1511"/>
                  </a:cubicBezTo>
                  <a:cubicBezTo>
                    <a:pt x="2667" y="1833"/>
                    <a:pt x="3096" y="2190"/>
                    <a:pt x="3882" y="2273"/>
                  </a:cubicBezTo>
                  <a:cubicBezTo>
                    <a:pt x="3938" y="2280"/>
                    <a:pt x="3994" y="2283"/>
                    <a:pt x="4051" y="2283"/>
                  </a:cubicBezTo>
                  <a:cubicBezTo>
                    <a:pt x="4422" y="2283"/>
                    <a:pt x="4819" y="2150"/>
                    <a:pt x="5179" y="1892"/>
                  </a:cubicBezTo>
                  <a:cubicBezTo>
                    <a:pt x="5049" y="1797"/>
                    <a:pt x="4906" y="1690"/>
                    <a:pt x="4810" y="1571"/>
                  </a:cubicBezTo>
                  <a:cubicBezTo>
                    <a:pt x="4691" y="1440"/>
                    <a:pt x="4584" y="1309"/>
                    <a:pt x="4513" y="1154"/>
                  </a:cubicBezTo>
                  <a:cubicBezTo>
                    <a:pt x="4330" y="1262"/>
                    <a:pt x="4167" y="1311"/>
                    <a:pt x="4041" y="1311"/>
                  </a:cubicBezTo>
                  <a:cubicBezTo>
                    <a:pt x="4027" y="1311"/>
                    <a:pt x="4014" y="1310"/>
                    <a:pt x="4001" y="1309"/>
                  </a:cubicBezTo>
                  <a:cubicBezTo>
                    <a:pt x="3513" y="1250"/>
                    <a:pt x="3263" y="1035"/>
                    <a:pt x="2941" y="773"/>
                  </a:cubicBezTo>
                  <a:cubicBezTo>
                    <a:pt x="2620" y="499"/>
                    <a:pt x="2262" y="20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4177;p36">
              <a:extLst>
                <a:ext uri="{FF2B5EF4-FFF2-40B4-BE49-F238E27FC236}">
                  <a16:creationId xmlns:a16="http://schemas.microsoft.com/office/drawing/2014/main" id="{E12F2F4A-6615-636A-78A4-9E9B8495AE12}"/>
                </a:ext>
              </a:extLst>
            </p:cNvPr>
            <p:cNvSpPr/>
            <p:nvPr/>
          </p:nvSpPr>
          <p:spPr>
            <a:xfrm>
              <a:off x="4236849" y="736282"/>
              <a:ext cx="105395" cy="62540"/>
            </a:xfrm>
            <a:custGeom>
              <a:avLst/>
              <a:gdLst/>
              <a:ahLst/>
              <a:cxnLst/>
              <a:rect l="l" t="t" r="r" b="b"/>
              <a:pathLst>
                <a:path w="3430" h="1797" extrusionOk="0">
                  <a:moveTo>
                    <a:pt x="810" y="1"/>
                  </a:moveTo>
                  <a:cubicBezTo>
                    <a:pt x="560" y="227"/>
                    <a:pt x="298" y="441"/>
                    <a:pt x="1" y="643"/>
                  </a:cubicBezTo>
                  <a:cubicBezTo>
                    <a:pt x="203" y="739"/>
                    <a:pt x="370" y="882"/>
                    <a:pt x="548" y="1024"/>
                  </a:cubicBezTo>
                  <a:cubicBezTo>
                    <a:pt x="917" y="1334"/>
                    <a:pt x="1346" y="1703"/>
                    <a:pt x="2144" y="1786"/>
                  </a:cubicBezTo>
                  <a:cubicBezTo>
                    <a:pt x="2200" y="1793"/>
                    <a:pt x="2256" y="1796"/>
                    <a:pt x="2314" y="1796"/>
                  </a:cubicBezTo>
                  <a:cubicBezTo>
                    <a:pt x="2684" y="1796"/>
                    <a:pt x="3079" y="1663"/>
                    <a:pt x="3430" y="1405"/>
                  </a:cubicBezTo>
                  <a:cubicBezTo>
                    <a:pt x="3299" y="1310"/>
                    <a:pt x="3168" y="1203"/>
                    <a:pt x="3061" y="1084"/>
                  </a:cubicBezTo>
                  <a:cubicBezTo>
                    <a:pt x="2942" y="953"/>
                    <a:pt x="2834" y="822"/>
                    <a:pt x="2763" y="667"/>
                  </a:cubicBezTo>
                  <a:cubicBezTo>
                    <a:pt x="2591" y="775"/>
                    <a:pt x="2429" y="824"/>
                    <a:pt x="2303" y="824"/>
                  </a:cubicBezTo>
                  <a:cubicBezTo>
                    <a:pt x="2289" y="824"/>
                    <a:pt x="2276" y="823"/>
                    <a:pt x="2263" y="822"/>
                  </a:cubicBezTo>
                  <a:cubicBezTo>
                    <a:pt x="1763" y="763"/>
                    <a:pt x="1513" y="548"/>
                    <a:pt x="1203" y="286"/>
                  </a:cubicBezTo>
                  <a:cubicBezTo>
                    <a:pt x="1096" y="179"/>
                    <a:pt x="965" y="72"/>
                    <a:pt x="8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4178;p36">
              <a:extLst>
                <a:ext uri="{FF2B5EF4-FFF2-40B4-BE49-F238E27FC236}">
                  <a16:creationId xmlns:a16="http://schemas.microsoft.com/office/drawing/2014/main" id="{C0DFAA5E-54F1-D596-8DB7-2E1A8B86EE64}"/>
                </a:ext>
              </a:extLst>
            </p:cNvPr>
            <p:cNvSpPr/>
            <p:nvPr/>
          </p:nvSpPr>
          <p:spPr>
            <a:xfrm>
              <a:off x="4183813" y="719334"/>
              <a:ext cx="78693" cy="38944"/>
            </a:xfrm>
            <a:custGeom>
              <a:avLst/>
              <a:gdLst/>
              <a:ahLst/>
              <a:cxnLst/>
              <a:rect l="l" t="t" r="r" b="b"/>
              <a:pathLst>
                <a:path w="2561" h="1119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66"/>
                  </a:cubicBezTo>
                  <a:cubicBezTo>
                    <a:pt x="84" y="761"/>
                    <a:pt x="131" y="833"/>
                    <a:pt x="191" y="892"/>
                  </a:cubicBezTo>
                  <a:cubicBezTo>
                    <a:pt x="277" y="988"/>
                    <a:pt x="410" y="1046"/>
                    <a:pt x="551" y="1046"/>
                  </a:cubicBezTo>
                  <a:cubicBezTo>
                    <a:pt x="586" y="1046"/>
                    <a:pt x="620" y="1042"/>
                    <a:pt x="655" y="1035"/>
                  </a:cubicBezTo>
                  <a:cubicBezTo>
                    <a:pt x="845" y="997"/>
                    <a:pt x="1011" y="969"/>
                    <a:pt x="1162" y="969"/>
                  </a:cubicBezTo>
                  <a:cubicBezTo>
                    <a:pt x="1247" y="969"/>
                    <a:pt x="1328" y="978"/>
                    <a:pt x="1405" y="1000"/>
                  </a:cubicBezTo>
                  <a:cubicBezTo>
                    <a:pt x="1524" y="1023"/>
                    <a:pt x="1631" y="1071"/>
                    <a:pt x="1739" y="1119"/>
                  </a:cubicBezTo>
                  <a:cubicBezTo>
                    <a:pt x="2024" y="904"/>
                    <a:pt x="2298" y="702"/>
                    <a:pt x="2560" y="476"/>
                  </a:cubicBezTo>
                  <a:cubicBezTo>
                    <a:pt x="2322" y="309"/>
                    <a:pt x="2036" y="14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" name="Google Shape;4179;p36">
              <a:extLst>
                <a:ext uri="{FF2B5EF4-FFF2-40B4-BE49-F238E27FC236}">
                  <a16:creationId xmlns:a16="http://schemas.microsoft.com/office/drawing/2014/main" id="{2A8F1DE7-27EC-ED19-6C77-EDCF46F69730}"/>
                </a:ext>
              </a:extLst>
            </p:cNvPr>
            <p:cNvSpPr/>
            <p:nvPr/>
          </p:nvSpPr>
          <p:spPr>
            <a:xfrm>
              <a:off x="4322455" y="733394"/>
              <a:ext cx="47966" cy="50568"/>
            </a:xfrm>
            <a:custGeom>
              <a:avLst/>
              <a:gdLst/>
              <a:ahLst/>
              <a:cxnLst/>
              <a:rect l="l" t="t" r="r" b="b"/>
              <a:pathLst>
                <a:path w="1561" h="1453" extrusionOk="0">
                  <a:moveTo>
                    <a:pt x="1001" y="0"/>
                  </a:moveTo>
                  <a:cubicBezTo>
                    <a:pt x="848" y="0"/>
                    <a:pt x="699" y="65"/>
                    <a:pt x="608" y="191"/>
                  </a:cubicBezTo>
                  <a:cubicBezTo>
                    <a:pt x="394" y="441"/>
                    <a:pt x="191" y="619"/>
                    <a:pt x="1" y="738"/>
                  </a:cubicBezTo>
                  <a:cubicBezTo>
                    <a:pt x="72" y="881"/>
                    <a:pt x="179" y="1024"/>
                    <a:pt x="286" y="1143"/>
                  </a:cubicBezTo>
                  <a:cubicBezTo>
                    <a:pt x="406" y="1262"/>
                    <a:pt x="525" y="1369"/>
                    <a:pt x="667" y="1453"/>
                  </a:cubicBezTo>
                  <a:cubicBezTo>
                    <a:pt x="918" y="1274"/>
                    <a:pt x="1168" y="1048"/>
                    <a:pt x="1394" y="774"/>
                  </a:cubicBezTo>
                  <a:cubicBezTo>
                    <a:pt x="1560" y="560"/>
                    <a:pt x="1525" y="262"/>
                    <a:pt x="1310" y="95"/>
                  </a:cubicBezTo>
                  <a:cubicBezTo>
                    <a:pt x="1217" y="32"/>
                    <a:pt x="110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" name="Google Shape;4180;p36">
              <a:extLst>
                <a:ext uri="{FF2B5EF4-FFF2-40B4-BE49-F238E27FC236}">
                  <a16:creationId xmlns:a16="http://schemas.microsoft.com/office/drawing/2014/main" id="{2EC0F27A-63A3-3D77-7158-102E16D75173}"/>
                </a:ext>
              </a:extLst>
            </p:cNvPr>
            <p:cNvSpPr/>
            <p:nvPr/>
          </p:nvSpPr>
          <p:spPr>
            <a:xfrm>
              <a:off x="4182707" y="717211"/>
              <a:ext cx="186608" cy="82934"/>
            </a:xfrm>
            <a:custGeom>
              <a:avLst/>
              <a:gdLst/>
              <a:ahLst/>
              <a:cxnLst/>
              <a:rect l="l" t="t" r="r" b="b"/>
              <a:pathLst>
                <a:path w="6073" h="2383" fill="none" extrusionOk="0">
                  <a:moveTo>
                    <a:pt x="215" y="941"/>
                  </a:moveTo>
                  <a:cubicBezTo>
                    <a:pt x="334" y="1061"/>
                    <a:pt x="501" y="1120"/>
                    <a:pt x="667" y="1084"/>
                  </a:cubicBezTo>
                  <a:cubicBezTo>
                    <a:pt x="965" y="1025"/>
                    <a:pt x="1203" y="977"/>
                    <a:pt x="1429" y="1037"/>
                  </a:cubicBezTo>
                  <a:cubicBezTo>
                    <a:pt x="1798" y="1132"/>
                    <a:pt x="2037" y="1322"/>
                    <a:pt x="2310" y="1549"/>
                  </a:cubicBezTo>
                  <a:cubicBezTo>
                    <a:pt x="2679" y="1858"/>
                    <a:pt x="3108" y="2215"/>
                    <a:pt x="3906" y="2311"/>
                  </a:cubicBezTo>
                  <a:cubicBezTo>
                    <a:pt x="4573" y="2382"/>
                    <a:pt x="5311" y="1977"/>
                    <a:pt x="5906" y="1239"/>
                  </a:cubicBezTo>
                  <a:cubicBezTo>
                    <a:pt x="6073" y="1025"/>
                    <a:pt x="6049" y="727"/>
                    <a:pt x="5823" y="560"/>
                  </a:cubicBezTo>
                  <a:cubicBezTo>
                    <a:pt x="5596" y="406"/>
                    <a:pt x="5299" y="441"/>
                    <a:pt x="5120" y="656"/>
                  </a:cubicBezTo>
                  <a:cubicBezTo>
                    <a:pt x="4704" y="1180"/>
                    <a:pt x="4263" y="1382"/>
                    <a:pt x="4001" y="1346"/>
                  </a:cubicBezTo>
                  <a:cubicBezTo>
                    <a:pt x="3513" y="1287"/>
                    <a:pt x="3263" y="1084"/>
                    <a:pt x="2953" y="822"/>
                  </a:cubicBezTo>
                  <a:cubicBezTo>
                    <a:pt x="2644" y="549"/>
                    <a:pt x="2263" y="251"/>
                    <a:pt x="1656" y="96"/>
                  </a:cubicBezTo>
                  <a:cubicBezTo>
                    <a:pt x="1227" y="1"/>
                    <a:pt x="846" y="60"/>
                    <a:pt x="453" y="132"/>
                  </a:cubicBezTo>
                  <a:cubicBezTo>
                    <a:pt x="179" y="191"/>
                    <a:pt x="1" y="441"/>
                    <a:pt x="60" y="691"/>
                  </a:cubicBezTo>
                  <a:cubicBezTo>
                    <a:pt x="108" y="799"/>
                    <a:pt x="155" y="882"/>
                    <a:pt x="215" y="941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4181;p36">
              <a:extLst>
                <a:ext uri="{FF2B5EF4-FFF2-40B4-BE49-F238E27FC236}">
                  <a16:creationId xmlns:a16="http://schemas.microsoft.com/office/drawing/2014/main" id="{76393181-D8DE-DE75-DB5B-59DF0F9A746B}"/>
                </a:ext>
              </a:extLst>
            </p:cNvPr>
            <p:cNvSpPr/>
            <p:nvPr/>
          </p:nvSpPr>
          <p:spPr>
            <a:xfrm>
              <a:off x="4183813" y="91914"/>
              <a:ext cx="163562" cy="131832"/>
            </a:xfrm>
            <a:custGeom>
              <a:avLst/>
              <a:gdLst/>
              <a:ahLst/>
              <a:cxnLst/>
              <a:rect l="l" t="t" r="r" b="b"/>
              <a:pathLst>
                <a:path w="5323" h="3788" extrusionOk="0">
                  <a:moveTo>
                    <a:pt x="2692" y="1"/>
                  </a:moveTo>
                  <a:cubicBezTo>
                    <a:pt x="2546" y="1"/>
                    <a:pt x="2399" y="38"/>
                    <a:pt x="2251" y="120"/>
                  </a:cubicBezTo>
                  <a:cubicBezTo>
                    <a:pt x="1250" y="668"/>
                    <a:pt x="0" y="3788"/>
                    <a:pt x="0" y="3788"/>
                  </a:cubicBezTo>
                  <a:lnTo>
                    <a:pt x="5322" y="3395"/>
                  </a:lnTo>
                  <a:cubicBezTo>
                    <a:pt x="5322" y="3395"/>
                    <a:pt x="4084" y="1"/>
                    <a:pt x="2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4182;p36">
              <a:extLst>
                <a:ext uri="{FF2B5EF4-FFF2-40B4-BE49-F238E27FC236}">
                  <a16:creationId xmlns:a16="http://schemas.microsoft.com/office/drawing/2014/main" id="{620E667E-4678-54BB-716B-EF5027398955}"/>
                </a:ext>
              </a:extLst>
            </p:cNvPr>
            <p:cNvSpPr/>
            <p:nvPr/>
          </p:nvSpPr>
          <p:spPr>
            <a:xfrm>
              <a:off x="4218566" y="126021"/>
              <a:ext cx="94057" cy="75765"/>
            </a:xfrm>
            <a:custGeom>
              <a:avLst/>
              <a:gdLst/>
              <a:ahLst/>
              <a:cxnLst/>
              <a:rect l="l" t="t" r="r" b="b"/>
              <a:pathLst>
                <a:path w="3061" h="2177" extrusionOk="0">
                  <a:moveTo>
                    <a:pt x="1551" y="0"/>
                  </a:moveTo>
                  <a:cubicBezTo>
                    <a:pt x="1468" y="0"/>
                    <a:pt x="1383" y="22"/>
                    <a:pt x="1298" y="69"/>
                  </a:cubicBezTo>
                  <a:cubicBezTo>
                    <a:pt x="727" y="391"/>
                    <a:pt x="0" y="2177"/>
                    <a:pt x="0" y="2177"/>
                  </a:cubicBezTo>
                  <a:lnTo>
                    <a:pt x="3060" y="1950"/>
                  </a:lnTo>
                  <a:cubicBezTo>
                    <a:pt x="3060" y="1950"/>
                    <a:pt x="2348" y="0"/>
                    <a:pt x="1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4183;p36">
              <a:extLst>
                <a:ext uri="{FF2B5EF4-FFF2-40B4-BE49-F238E27FC236}">
                  <a16:creationId xmlns:a16="http://schemas.microsoft.com/office/drawing/2014/main" id="{455DAACB-4D75-1AD6-FF6D-6AD82D409755}"/>
                </a:ext>
              </a:extLst>
            </p:cNvPr>
            <p:cNvSpPr/>
            <p:nvPr/>
          </p:nvSpPr>
          <p:spPr>
            <a:xfrm>
              <a:off x="4183813" y="65847"/>
              <a:ext cx="163562" cy="157899"/>
            </a:xfrm>
            <a:custGeom>
              <a:avLst/>
              <a:gdLst/>
              <a:ahLst/>
              <a:cxnLst/>
              <a:rect l="l" t="t" r="r" b="b"/>
              <a:pathLst>
                <a:path w="5323" h="4537" fill="none" extrusionOk="0">
                  <a:moveTo>
                    <a:pt x="0" y="4537"/>
                  </a:moveTo>
                  <a:cubicBezTo>
                    <a:pt x="0" y="4537"/>
                    <a:pt x="1250" y="1417"/>
                    <a:pt x="2251" y="869"/>
                  </a:cubicBezTo>
                  <a:cubicBezTo>
                    <a:pt x="3810" y="0"/>
                    <a:pt x="5322" y="4144"/>
                    <a:pt x="5322" y="4144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4184;p36">
              <a:extLst>
                <a:ext uri="{FF2B5EF4-FFF2-40B4-BE49-F238E27FC236}">
                  <a16:creationId xmlns:a16="http://schemas.microsoft.com/office/drawing/2014/main" id="{B9B48BE1-861B-CD1D-F00E-4FCF7822B79D}"/>
                </a:ext>
              </a:extLst>
            </p:cNvPr>
            <p:cNvSpPr/>
            <p:nvPr/>
          </p:nvSpPr>
          <p:spPr>
            <a:xfrm>
              <a:off x="4422351" y="273653"/>
              <a:ext cx="137290" cy="170115"/>
            </a:xfrm>
            <a:custGeom>
              <a:avLst/>
              <a:gdLst/>
              <a:ahLst/>
              <a:cxnLst/>
              <a:rect l="l" t="t" r="r" b="b"/>
              <a:pathLst>
                <a:path w="4468" h="4888" extrusionOk="0">
                  <a:moveTo>
                    <a:pt x="1219" y="1"/>
                  </a:moveTo>
                  <a:cubicBezTo>
                    <a:pt x="529" y="1"/>
                    <a:pt x="0" y="54"/>
                    <a:pt x="0" y="54"/>
                  </a:cubicBezTo>
                  <a:lnTo>
                    <a:pt x="1941" y="4888"/>
                  </a:lnTo>
                  <a:cubicBezTo>
                    <a:pt x="1941" y="4888"/>
                    <a:pt x="4310" y="2447"/>
                    <a:pt x="4382" y="1340"/>
                  </a:cubicBezTo>
                  <a:cubicBezTo>
                    <a:pt x="4468" y="196"/>
                    <a:pt x="2546" y="1"/>
                    <a:pt x="1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4185;p36">
              <a:extLst>
                <a:ext uri="{FF2B5EF4-FFF2-40B4-BE49-F238E27FC236}">
                  <a16:creationId xmlns:a16="http://schemas.microsoft.com/office/drawing/2014/main" id="{C3712638-4FB7-FAE1-A256-012294486361}"/>
                </a:ext>
              </a:extLst>
            </p:cNvPr>
            <p:cNvSpPr/>
            <p:nvPr/>
          </p:nvSpPr>
          <p:spPr>
            <a:xfrm>
              <a:off x="4450866" y="301773"/>
              <a:ext cx="78662" cy="98073"/>
            </a:xfrm>
            <a:custGeom>
              <a:avLst/>
              <a:gdLst/>
              <a:ahLst/>
              <a:cxnLst/>
              <a:rect l="l" t="t" r="r" b="b"/>
              <a:pathLst>
                <a:path w="2560" h="2818" extrusionOk="0">
                  <a:moveTo>
                    <a:pt x="704" y="1"/>
                  </a:moveTo>
                  <a:cubicBezTo>
                    <a:pt x="306" y="1"/>
                    <a:pt x="1" y="32"/>
                    <a:pt x="1" y="32"/>
                  </a:cubicBezTo>
                  <a:lnTo>
                    <a:pt x="1120" y="2818"/>
                  </a:lnTo>
                  <a:cubicBezTo>
                    <a:pt x="1120" y="2818"/>
                    <a:pt x="2465" y="1413"/>
                    <a:pt x="2513" y="770"/>
                  </a:cubicBezTo>
                  <a:cubicBezTo>
                    <a:pt x="2560" y="113"/>
                    <a:pt x="1463" y="1"/>
                    <a:pt x="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" name="Google Shape;4186;p36">
              <a:extLst>
                <a:ext uri="{FF2B5EF4-FFF2-40B4-BE49-F238E27FC236}">
                  <a16:creationId xmlns:a16="http://schemas.microsoft.com/office/drawing/2014/main" id="{701138BD-AA7B-DB2D-3011-D9A7F338D4B5}"/>
                </a:ext>
              </a:extLst>
            </p:cNvPr>
            <p:cNvSpPr/>
            <p:nvPr/>
          </p:nvSpPr>
          <p:spPr>
            <a:xfrm>
              <a:off x="4422351" y="259767"/>
              <a:ext cx="138673" cy="184001"/>
            </a:xfrm>
            <a:custGeom>
              <a:avLst/>
              <a:gdLst/>
              <a:ahLst/>
              <a:cxnLst/>
              <a:rect l="l" t="t" r="r" b="b"/>
              <a:pathLst>
                <a:path w="4513" h="5287" fill="none" extrusionOk="0">
                  <a:moveTo>
                    <a:pt x="1941" y="5287"/>
                  </a:moveTo>
                  <a:cubicBezTo>
                    <a:pt x="1941" y="5287"/>
                    <a:pt x="4310" y="2846"/>
                    <a:pt x="4382" y="1739"/>
                  </a:cubicBezTo>
                  <a:cubicBezTo>
                    <a:pt x="4513" y="0"/>
                    <a:pt x="0" y="453"/>
                    <a:pt x="0" y="45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" name="Google Shape;4187;p36">
              <a:extLst>
                <a:ext uri="{FF2B5EF4-FFF2-40B4-BE49-F238E27FC236}">
                  <a16:creationId xmlns:a16="http://schemas.microsoft.com/office/drawing/2014/main" id="{063392F5-A6F9-3C29-4941-EFB37B13C66C}"/>
                </a:ext>
              </a:extLst>
            </p:cNvPr>
            <p:cNvSpPr/>
            <p:nvPr/>
          </p:nvSpPr>
          <p:spPr>
            <a:xfrm>
              <a:off x="3915285" y="613638"/>
              <a:ext cx="171613" cy="125393"/>
            </a:xfrm>
            <a:custGeom>
              <a:avLst/>
              <a:gdLst/>
              <a:ahLst/>
              <a:cxnLst/>
              <a:rect l="l" t="t" r="r" b="b"/>
              <a:pathLst>
                <a:path w="5585" h="3603" extrusionOk="0">
                  <a:moveTo>
                    <a:pt x="4501" y="0"/>
                  </a:moveTo>
                  <a:lnTo>
                    <a:pt x="2846" y="381"/>
                  </a:lnTo>
                  <a:cubicBezTo>
                    <a:pt x="357" y="822"/>
                    <a:pt x="0" y="1870"/>
                    <a:pt x="95" y="2382"/>
                  </a:cubicBezTo>
                  <a:cubicBezTo>
                    <a:pt x="174" y="2933"/>
                    <a:pt x="392" y="3603"/>
                    <a:pt x="2330" y="3603"/>
                  </a:cubicBezTo>
                  <a:cubicBezTo>
                    <a:pt x="2441" y="3603"/>
                    <a:pt x="2557" y="3600"/>
                    <a:pt x="2679" y="3596"/>
                  </a:cubicBezTo>
                  <a:lnTo>
                    <a:pt x="5584" y="3322"/>
                  </a:lnTo>
                  <a:lnTo>
                    <a:pt x="45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" name="Google Shape;4188;p36">
              <a:extLst>
                <a:ext uri="{FF2B5EF4-FFF2-40B4-BE49-F238E27FC236}">
                  <a16:creationId xmlns:a16="http://schemas.microsoft.com/office/drawing/2014/main" id="{CBCD046B-7DE7-2728-4CD8-577A004E6683}"/>
                </a:ext>
              </a:extLst>
            </p:cNvPr>
            <p:cNvSpPr/>
            <p:nvPr/>
          </p:nvSpPr>
          <p:spPr>
            <a:xfrm>
              <a:off x="3915285" y="613638"/>
              <a:ext cx="171613" cy="128073"/>
            </a:xfrm>
            <a:custGeom>
              <a:avLst/>
              <a:gdLst/>
              <a:ahLst/>
              <a:cxnLst/>
              <a:rect l="l" t="t" r="r" b="b"/>
              <a:pathLst>
                <a:path w="5585" h="3680" fill="none" extrusionOk="0">
                  <a:moveTo>
                    <a:pt x="2679" y="3596"/>
                  </a:moveTo>
                  <a:cubicBezTo>
                    <a:pt x="417" y="3679"/>
                    <a:pt x="179" y="2965"/>
                    <a:pt x="95" y="2382"/>
                  </a:cubicBezTo>
                  <a:cubicBezTo>
                    <a:pt x="0" y="1870"/>
                    <a:pt x="357" y="822"/>
                    <a:pt x="2846" y="381"/>
                  </a:cubicBezTo>
                  <a:lnTo>
                    <a:pt x="4501" y="0"/>
                  </a:lnTo>
                  <a:lnTo>
                    <a:pt x="5584" y="3322"/>
                  </a:ln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" name="Google Shape;4189;p36">
              <a:extLst>
                <a:ext uri="{FF2B5EF4-FFF2-40B4-BE49-F238E27FC236}">
                  <a16:creationId xmlns:a16="http://schemas.microsoft.com/office/drawing/2014/main" id="{037CB7A4-853C-8A94-D1CE-F868A227511A}"/>
                </a:ext>
              </a:extLst>
            </p:cNvPr>
            <p:cNvSpPr/>
            <p:nvPr/>
          </p:nvSpPr>
          <p:spPr>
            <a:xfrm>
              <a:off x="4003443" y="425914"/>
              <a:ext cx="329307" cy="349730"/>
            </a:xfrm>
            <a:custGeom>
              <a:avLst/>
              <a:gdLst/>
              <a:ahLst/>
              <a:cxnLst/>
              <a:rect l="l" t="t" r="r" b="b"/>
              <a:pathLst>
                <a:path w="10717" h="10049" extrusionOk="0">
                  <a:moveTo>
                    <a:pt x="3525" y="1"/>
                  </a:moveTo>
                  <a:cubicBezTo>
                    <a:pt x="3525" y="1"/>
                    <a:pt x="1977" y="2370"/>
                    <a:pt x="703" y="4466"/>
                  </a:cubicBezTo>
                  <a:cubicBezTo>
                    <a:pt x="0" y="5621"/>
                    <a:pt x="239" y="7073"/>
                    <a:pt x="1263" y="7954"/>
                  </a:cubicBezTo>
                  <a:lnTo>
                    <a:pt x="2013" y="8597"/>
                  </a:lnTo>
                  <a:cubicBezTo>
                    <a:pt x="2013" y="8597"/>
                    <a:pt x="2036" y="8669"/>
                    <a:pt x="2632" y="9026"/>
                  </a:cubicBezTo>
                  <a:cubicBezTo>
                    <a:pt x="2656" y="9026"/>
                    <a:pt x="2656" y="9038"/>
                    <a:pt x="2667" y="9038"/>
                  </a:cubicBezTo>
                  <a:cubicBezTo>
                    <a:pt x="2679" y="9038"/>
                    <a:pt x="2679" y="9050"/>
                    <a:pt x="2691" y="9050"/>
                  </a:cubicBezTo>
                  <a:cubicBezTo>
                    <a:pt x="3287" y="9407"/>
                    <a:pt x="3370" y="9419"/>
                    <a:pt x="3370" y="9419"/>
                  </a:cubicBezTo>
                  <a:lnTo>
                    <a:pt x="4334" y="9823"/>
                  </a:lnTo>
                  <a:cubicBezTo>
                    <a:pt x="4695" y="9976"/>
                    <a:pt x="5072" y="10049"/>
                    <a:pt x="5443" y="10049"/>
                  </a:cubicBezTo>
                  <a:cubicBezTo>
                    <a:pt x="6347" y="10049"/>
                    <a:pt x="7216" y="9618"/>
                    <a:pt x="7740" y="8859"/>
                  </a:cubicBezTo>
                  <a:cubicBezTo>
                    <a:pt x="9156" y="6823"/>
                    <a:pt x="10716" y="4418"/>
                    <a:pt x="10716" y="4418"/>
                  </a:cubicBezTo>
                  <a:lnTo>
                    <a:pt x="6644" y="2954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" name="Google Shape;4190;p36">
              <a:extLst>
                <a:ext uri="{FF2B5EF4-FFF2-40B4-BE49-F238E27FC236}">
                  <a16:creationId xmlns:a16="http://schemas.microsoft.com/office/drawing/2014/main" id="{BD363CA1-037B-AFC0-AFA7-FF1BA96A2B72}"/>
                </a:ext>
              </a:extLst>
            </p:cNvPr>
            <p:cNvSpPr/>
            <p:nvPr/>
          </p:nvSpPr>
          <p:spPr>
            <a:xfrm>
              <a:off x="4003443" y="425914"/>
              <a:ext cx="329307" cy="360136"/>
            </a:xfrm>
            <a:custGeom>
              <a:avLst/>
              <a:gdLst/>
              <a:ahLst/>
              <a:cxnLst/>
              <a:rect l="l" t="t" r="r" b="b"/>
              <a:pathLst>
                <a:path w="10717" h="10348" fill="none" extrusionOk="0">
                  <a:moveTo>
                    <a:pt x="3370" y="9419"/>
                  </a:moveTo>
                  <a:cubicBezTo>
                    <a:pt x="3370" y="9419"/>
                    <a:pt x="3287" y="9407"/>
                    <a:pt x="2691" y="9050"/>
                  </a:cubicBezTo>
                  <a:lnTo>
                    <a:pt x="2691" y="9050"/>
                  </a:lnTo>
                  <a:cubicBezTo>
                    <a:pt x="2679" y="9050"/>
                    <a:pt x="2679" y="9038"/>
                    <a:pt x="2667" y="9038"/>
                  </a:cubicBezTo>
                  <a:cubicBezTo>
                    <a:pt x="2656" y="9038"/>
                    <a:pt x="2656" y="9026"/>
                    <a:pt x="2632" y="9026"/>
                  </a:cubicBezTo>
                  <a:lnTo>
                    <a:pt x="2632" y="9026"/>
                  </a:lnTo>
                  <a:cubicBezTo>
                    <a:pt x="2036" y="8669"/>
                    <a:pt x="2013" y="8597"/>
                    <a:pt x="2013" y="8597"/>
                  </a:cubicBezTo>
                  <a:lnTo>
                    <a:pt x="1263" y="7954"/>
                  </a:lnTo>
                  <a:cubicBezTo>
                    <a:pt x="239" y="7073"/>
                    <a:pt x="0" y="5621"/>
                    <a:pt x="703" y="4466"/>
                  </a:cubicBezTo>
                  <a:cubicBezTo>
                    <a:pt x="1977" y="2370"/>
                    <a:pt x="3525" y="1"/>
                    <a:pt x="3525" y="1"/>
                  </a:cubicBezTo>
                  <a:lnTo>
                    <a:pt x="6644" y="2954"/>
                  </a:lnTo>
                  <a:lnTo>
                    <a:pt x="10716" y="4418"/>
                  </a:lnTo>
                  <a:cubicBezTo>
                    <a:pt x="10716" y="4418"/>
                    <a:pt x="9156" y="6823"/>
                    <a:pt x="7740" y="8859"/>
                  </a:cubicBezTo>
                  <a:cubicBezTo>
                    <a:pt x="7001" y="9931"/>
                    <a:pt x="5573" y="10347"/>
                    <a:pt x="4334" y="982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" name="Google Shape;4191;p36">
              <a:extLst>
                <a:ext uri="{FF2B5EF4-FFF2-40B4-BE49-F238E27FC236}">
                  <a16:creationId xmlns:a16="http://schemas.microsoft.com/office/drawing/2014/main" id="{5FFE0D1B-B6DE-D32A-35A7-3D1445CC4636}"/>
                </a:ext>
              </a:extLst>
            </p:cNvPr>
            <p:cNvSpPr/>
            <p:nvPr/>
          </p:nvSpPr>
          <p:spPr>
            <a:xfrm>
              <a:off x="4034170" y="499208"/>
              <a:ext cx="206735" cy="197783"/>
            </a:xfrm>
            <a:custGeom>
              <a:avLst/>
              <a:gdLst/>
              <a:ahLst/>
              <a:cxnLst/>
              <a:rect l="l" t="t" r="r" b="b"/>
              <a:pathLst>
                <a:path w="6728" h="5683" extrusionOk="0">
                  <a:moveTo>
                    <a:pt x="3751" y="1"/>
                  </a:moveTo>
                  <a:cubicBezTo>
                    <a:pt x="2713" y="1"/>
                    <a:pt x="1633" y="576"/>
                    <a:pt x="965" y="1586"/>
                  </a:cubicBezTo>
                  <a:cubicBezTo>
                    <a:pt x="1" y="3062"/>
                    <a:pt x="727" y="4265"/>
                    <a:pt x="2060" y="5086"/>
                  </a:cubicBezTo>
                  <a:cubicBezTo>
                    <a:pt x="2657" y="5457"/>
                    <a:pt x="3275" y="5682"/>
                    <a:pt x="3862" y="5682"/>
                  </a:cubicBezTo>
                  <a:cubicBezTo>
                    <a:pt x="4577" y="5682"/>
                    <a:pt x="5246" y="5349"/>
                    <a:pt x="5775" y="4538"/>
                  </a:cubicBezTo>
                  <a:cubicBezTo>
                    <a:pt x="6728" y="3050"/>
                    <a:pt x="6430" y="1193"/>
                    <a:pt x="5120" y="383"/>
                  </a:cubicBezTo>
                  <a:cubicBezTo>
                    <a:pt x="4703" y="124"/>
                    <a:pt x="4231" y="1"/>
                    <a:pt x="3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" name="Google Shape;4192;p36">
              <a:extLst>
                <a:ext uri="{FF2B5EF4-FFF2-40B4-BE49-F238E27FC236}">
                  <a16:creationId xmlns:a16="http://schemas.microsoft.com/office/drawing/2014/main" id="{9ED13F61-5473-AD2C-452E-63443F7CFF53}"/>
                </a:ext>
              </a:extLst>
            </p:cNvPr>
            <p:cNvSpPr/>
            <p:nvPr/>
          </p:nvSpPr>
          <p:spPr>
            <a:xfrm>
              <a:off x="4034170" y="483929"/>
              <a:ext cx="206735" cy="224615"/>
            </a:xfrm>
            <a:custGeom>
              <a:avLst/>
              <a:gdLst/>
              <a:ahLst/>
              <a:cxnLst/>
              <a:rect l="l" t="t" r="r" b="b"/>
              <a:pathLst>
                <a:path w="6728" h="6454" fill="none" extrusionOk="0">
                  <a:moveTo>
                    <a:pt x="5775" y="4977"/>
                  </a:moveTo>
                  <a:cubicBezTo>
                    <a:pt x="4811" y="6454"/>
                    <a:pt x="3382" y="6347"/>
                    <a:pt x="2060" y="5525"/>
                  </a:cubicBezTo>
                  <a:cubicBezTo>
                    <a:pt x="727" y="4704"/>
                    <a:pt x="1" y="3501"/>
                    <a:pt x="965" y="2025"/>
                  </a:cubicBezTo>
                  <a:cubicBezTo>
                    <a:pt x="1941" y="548"/>
                    <a:pt x="3799" y="1"/>
                    <a:pt x="5120" y="822"/>
                  </a:cubicBezTo>
                  <a:cubicBezTo>
                    <a:pt x="6430" y="1632"/>
                    <a:pt x="6728" y="3489"/>
                    <a:pt x="5775" y="4977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" name="Google Shape;4193;p36">
              <a:extLst>
                <a:ext uri="{FF2B5EF4-FFF2-40B4-BE49-F238E27FC236}">
                  <a16:creationId xmlns:a16="http://schemas.microsoft.com/office/drawing/2014/main" id="{B8C855C8-614D-28D9-CB1C-76596663B419}"/>
                </a:ext>
              </a:extLst>
            </p:cNvPr>
            <p:cNvSpPr/>
            <p:nvPr/>
          </p:nvSpPr>
          <p:spPr>
            <a:xfrm>
              <a:off x="4315880" y="557293"/>
              <a:ext cx="16501" cy="34002"/>
            </a:xfrm>
            <a:custGeom>
              <a:avLst/>
              <a:gdLst/>
              <a:ahLst/>
              <a:cxnLst/>
              <a:rect l="l" t="t" r="r" b="b"/>
              <a:pathLst>
                <a:path w="537" h="977" extrusionOk="0">
                  <a:moveTo>
                    <a:pt x="0" y="0"/>
                  </a:moveTo>
                  <a:lnTo>
                    <a:pt x="536" y="976"/>
                  </a:lnTo>
                  <a:cubicBezTo>
                    <a:pt x="262" y="38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" name="Google Shape;4194;p36">
              <a:extLst>
                <a:ext uri="{FF2B5EF4-FFF2-40B4-BE49-F238E27FC236}">
                  <a16:creationId xmlns:a16="http://schemas.microsoft.com/office/drawing/2014/main" id="{54130FB3-3E74-6368-C32F-2B247FFA9327}"/>
                </a:ext>
              </a:extLst>
            </p:cNvPr>
            <p:cNvSpPr/>
            <p:nvPr/>
          </p:nvSpPr>
          <p:spPr>
            <a:xfrm>
              <a:off x="4039302" y="176032"/>
              <a:ext cx="478181" cy="416342"/>
            </a:xfrm>
            <a:custGeom>
              <a:avLst/>
              <a:gdLst/>
              <a:ahLst/>
              <a:cxnLst/>
              <a:rect l="l" t="t" r="r" b="b"/>
              <a:pathLst>
                <a:path w="15562" h="11963" extrusionOk="0">
                  <a:moveTo>
                    <a:pt x="6984" y="0"/>
                  </a:moveTo>
                  <a:cubicBezTo>
                    <a:pt x="4868" y="0"/>
                    <a:pt x="2909" y="928"/>
                    <a:pt x="1786" y="2645"/>
                  </a:cubicBezTo>
                  <a:cubicBezTo>
                    <a:pt x="1751" y="2692"/>
                    <a:pt x="1739" y="2716"/>
                    <a:pt x="1715" y="2764"/>
                  </a:cubicBezTo>
                  <a:cubicBezTo>
                    <a:pt x="0" y="5550"/>
                    <a:pt x="1846" y="8276"/>
                    <a:pt x="5144" y="10300"/>
                  </a:cubicBezTo>
                  <a:cubicBezTo>
                    <a:pt x="6840" y="11338"/>
                    <a:pt x="8537" y="11962"/>
                    <a:pt x="10040" y="11962"/>
                  </a:cubicBezTo>
                  <a:cubicBezTo>
                    <a:pt x="11468" y="11962"/>
                    <a:pt x="12722" y="11397"/>
                    <a:pt x="13633" y="10086"/>
                  </a:cubicBezTo>
                  <a:cubicBezTo>
                    <a:pt x="13657" y="10038"/>
                    <a:pt x="13692" y="10014"/>
                    <a:pt x="13704" y="9967"/>
                  </a:cubicBezTo>
                  <a:cubicBezTo>
                    <a:pt x="15562" y="7145"/>
                    <a:pt x="14431" y="3240"/>
                    <a:pt x="11085" y="1192"/>
                  </a:cubicBezTo>
                  <a:cubicBezTo>
                    <a:pt x="9774" y="385"/>
                    <a:pt x="8347" y="0"/>
                    <a:pt x="69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4195;p36">
              <a:extLst>
                <a:ext uri="{FF2B5EF4-FFF2-40B4-BE49-F238E27FC236}">
                  <a16:creationId xmlns:a16="http://schemas.microsoft.com/office/drawing/2014/main" id="{0C60A6E8-7548-C68A-C9E5-60B396587449}"/>
                </a:ext>
              </a:extLst>
            </p:cNvPr>
            <p:cNvSpPr/>
            <p:nvPr/>
          </p:nvSpPr>
          <p:spPr>
            <a:xfrm>
              <a:off x="4286258" y="241530"/>
              <a:ext cx="225017" cy="350740"/>
            </a:xfrm>
            <a:custGeom>
              <a:avLst/>
              <a:gdLst/>
              <a:ahLst/>
              <a:cxnLst/>
              <a:rect l="l" t="t" r="r" b="b"/>
              <a:pathLst>
                <a:path w="7323" h="10078" extrusionOk="0">
                  <a:moveTo>
                    <a:pt x="4001" y="1"/>
                  </a:moveTo>
                  <a:cubicBezTo>
                    <a:pt x="3048" y="584"/>
                    <a:pt x="2203" y="1370"/>
                    <a:pt x="1560" y="2358"/>
                  </a:cubicBezTo>
                  <a:cubicBezTo>
                    <a:pt x="24" y="4703"/>
                    <a:pt x="0" y="7585"/>
                    <a:pt x="1214" y="10026"/>
                  </a:cubicBezTo>
                  <a:cubicBezTo>
                    <a:pt x="1482" y="10060"/>
                    <a:pt x="1744" y="10077"/>
                    <a:pt x="2000" y="10077"/>
                  </a:cubicBezTo>
                  <a:cubicBezTo>
                    <a:pt x="3444" y="10077"/>
                    <a:pt x="4696" y="9518"/>
                    <a:pt x="5596" y="8204"/>
                  </a:cubicBezTo>
                  <a:cubicBezTo>
                    <a:pt x="5620" y="8156"/>
                    <a:pt x="5655" y="8132"/>
                    <a:pt x="5667" y="8085"/>
                  </a:cubicBezTo>
                  <a:cubicBezTo>
                    <a:pt x="7322" y="5561"/>
                    <a:pt x="6596" y="2167"/>
                    <a:pt x="4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4196;p36">
              <a:extLst>
                <a:ext uri="{FF2B5EF4-FFF2-40B4-BE49-F238E27FC236}">
                  <a16:creationId xmlns:a16="http://schemas.microsoft.com/office/drawing/2014/main" id="{2889FAB4-24B0-1002-7671-18E329A3E693}"/>
                </a:ext>
              </a:extLst>
            </p:cNvPr>
            <p:cNvSpPr/>
            <p:nvPr/>
          </p:nvSpPr>
          <p:spPr>
            <a:xfrm>
              <a:off x="4063822" y="331042"/>
              <a:ext cx="427327" cy="261819"/>
            </a:xfrm>
            <a:custGeom>
              <a:avLst/>
              <a:gdLst/>
              <a:ahLst/>
              <a:cxnLst/>
              <a:rect l="l" t="t" r="r" b="b"/>
              <a:pathLst>
                <a:path w="13907" h="7523" extrusionOk="0">
                  <a:moveTo>
                    <a:pt x="286" y="0"/>
                  </a:moveTo>
                  <a:cubicBezTo>
                    <a:pt x="0" y="2179"/>
                    <a:pt x="1715" y="4239"/>
                    <a:pt x="4346" y="5858"/>
                  </a:cubicBezTo>
                  <a:cubicBezTo>
                    <a:pt x="6045" y="6895"/>
                    <a:pt x="7747" y="7522"/>
                    <a:pt x="9253" y="7522"/>
                  </a:cubicBezTo>
                  <a:cubicBezTo>
                    <a:pt x="10723" y="7522"/>
                    <a:pt x="12007" y="6924"/>
                    <a:pt x="12918" y="5525"/>
                  </a:cubicBezTo>
                  <a:cubicBezTo>
                    <a:pt x="13633" y="4429"/>
                    <a:pt x="13907" y="3167"/>
                    <a:pt x="13776" y="1929"/>
                  </a:cubicBezTo>
                  <a:lnTo>
                    <a:pt x="13776" y="1929"/>
                  </a:lnTo>
                  <a:cubicBezTo>
                    <a:pt x="13692" y="2822"/>
                    <a:pt x="13418" y="3679"/>
                    <a:pt x="12906" y="4477"/>
                  </a:cubicBezTo>
                  <a:cubicBezTo>
                    <a:pt x="11995" y="5871"/>
                    <a:pt x="10714" y="6469"/>
                    <a:pt x="9246" y="6469"/>
                  </a:cubicBezTo>
                  <a:cubicBezTo>
                    <a:pt x="7741" y="6469"/>
                    <a:pt x="6039" y="5841"/>
                    <a:pt x="4334" y="4798"/>
                  </a:cubicBezTo>
                  <a:cubicBezTo>
                    <a:pt x="2131" y="3441"/>
                    <a:pt x="572" y="1798"/>
                    <a:pt x="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4197;p36">
              <a:extLst>
                <a:ext uri="{FF2B5EF4-FFF2-40B4-BE49-F238E27FC236}">
                  <a16:creationId xmlns:a16="http://schemas.microsoft.com/office/drawing/2014/main" id="{77875A21-110A-89E8-0D92-60B928CD07E9}"/>
                </a:ext>
              </a:extLst>
            </p:cNvPr>
            <p:cNvSpPr/>
            <p:nvPr/>
          </p:nvSpPr>
          <p:spPr>
            <a:xfrm>
              <a:off x="4105151" y="295613"/>
              <a:ext cx="89294" cy="85893"/>
            </a:xfrm>
            <a:custGeom>
              <a:avLst/>
              <a:gdLst/>
              <a:ahLst/>
              <a:cxnLst/>
              <a:rect l="l" t="t" r="r" b="b"/>
              <a:pathLst>
                <a:path w="2906" h="2468" extrusionOk="0">
                  <a:moveTo>
                    <a:pt x="1442" y="1"/>
                  </a:moveTo>
                  <a:cubicBezTo>
                    <a:pt x="1019" y="1"/>
                    <a:pt x="606" y="204"/>
                    <a:pt x="370" y="578"/>
                  </a:cubicBezTo>
                  <a:cubicBezTo>
                    <a:pt x="0" y="1149"/>
                    <a:pt x="179" y="1923"/>
                    <a:pt x="774" y="2280"/>
                  </a:cubicBezTo>
                  <a:cubicBezTo>
                    <a:pt x="985" y="2407"/>
                    <a:pt x="1219" y="2467"/>
                    <a:pt x="1451" y="2467"/>
                  </a:cubicBezTo>
                  <a:cubicBezTo>
                    <a:pt x="1873" y="2467"/>
                    <a:pt x="2286" y="2264"/>
                    <a:pt x="2525" y="1887"/>
                  </a:cubicBezTo>
                  <a:cubicBezTo>
                    <a:pt x="2906" y="1304"/>
                    <a:pt x="2739" y="554"/>
                    <a:pt x="2132" y="197"/>
                  </a:cubicBezTo>
                  <a:cubicBezTo>
                    <a:pt x="1918" y="64"/>
                    <a:pt x="1678" y="1"/>
                    <a:pt x="1442" y="1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" name="Google Shape;4198;p36">
              <a:extLst>
                <a:ext uri="{FF2B5EF4-FFF2-40B4-BE49-F238E27FC236}">
                  <a16:creationId xmlns:a16="http://schemas.microsoft.com/office/drawing/2014/main" id="{D390DD71-C500-33F6-2BB1-C0DA505BBB4B}"/>
                </a:ext>
              </a:extLst>
            </p:cNvPr>
            <p:cNvSpPr/>
            <p:nvPr/>
          </p:nvSpPr>
          <p:spPr>
            <a:xfrm>
              <a:off x="4237217" y="387387"/>
              <a:ext cx="89294" cy="85684"/>
            </a:xfrm>
            <a:custGeom>
              <a:avLst/>
              <a:gdLst/>
              <a:ahLst/>
              <a:cxnLst/>
              <a:rect l="l" t="t" r="r" b="b"/>
              <a:pathLst>
                <a:path w="2906" h="2462" extrusionOk="0">
                  <a:moveTo>
                    <a:pt x="1441" y="0"/>
                  </a:moveTo>
                  <a:cubicBezTo>
                    <a:pt x="1019" y="0"/>
                    <a:pt x="606" y="198"/>
                    <a:pt x="370" y="572"/>
                  </a:cubicBezTo>
                  <a:cubicBezTo>
                    <a:pt x="1" y="1144"/>
                    <a:pt x="179" y="1917"/>
                    <a:pt x="774" y="2275"/>
                  </a:cubicBezTo>
                  <a:cubicBezTo>
                    <a:pt x="985" y="2401"/>
                    <a:pt x="1219" y="2462"/>
                    <a:pt x="1451" y="2462"/>
                  </a:cubicBezTo>
                  <a:cubicBezTo>
                    <a:pt x="1874" y="2462"/>
                    <a:pt x="2286" y="2259"/>
                    <a:pt x="2525" y="1882"/>
                  </a:cubicBezTo>
                  <a:cubicBezTo>
                    <a:pt x="2906" y="1322"/>
                    <a:pt x="2727" y="548"/>
                    <a:pt x="2132" y="191"/>
                  </a:cubicBezTo>
                  <a:cubicBezTo>
                    <a:pt x="1918" y="63"/>
                    <a:pt x="1678" y="0"/>
                    <a:pt x="1441" y="0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" name="Google Shape;4199;p36">
              <a:extLst>
                <a:ext uri="{FF2B5EF4-FFF2-40B4-BE49-F238E27FC236}">
                  <a16:creationId xmlns:a16="http://schemas.microsoft.com/office/drawing/2014/main" id="{AF1AA392-0F4E-B6B0-7247-D176B4E61CB2}"/>
                </a:ext>
              </a:extLst>
            </p:cNvPr>
            <p:cNvSpPr/>
            <p:nvPr/>
          </p:nvSpPr>
          <p:spPr>
            <a:xfrm>
              <a:off x="4233254" y="325613"/>
              <a:ext cx="22646" cy="19872"/>
            </a:xfrm>
            <a:custGeom>
              <a:avLst/>
              <a:gdLst/>
              <a:ahLst/>
              <a:cxnLst/>
              <a:rect l="l" t="t" r="r" b="b"/>
              <a:pathLst>
                <a:path w="737" h="571" extrusionOk="0">
                  <a:moveTo>
                    <a:pt x="156" y="0"/>
                  </a:moveTo>
                  <a:cubicBezTo>
                    <a:pt x="70" y="0"/>
                    <a:pt x="0" y="67"/>
                    <a:pt x="22" y="144"/>
                  </a:cubicBezTo>
                  <a:lnTo>
                    <a:pt x="82" y="406"/>
                  </a:lnTo>
                  <a:cubicBezTo>
                    <a:pt x="111" y="504"/>
                    <a:pt x="198" y="570"/>
                    <a:pt x="294" y="570"/>
                  </a:cubicBezTo>
                  <a:cubicBezTo>
                    <a:pt x="314" y="570"/>
                    <a:pt x="335" y="567"/>
                    <a:pt x="356" y="561"/>
                  </a:cubicBezTo>
                  <a:lnTo>
                    <a:pt x="606" y="525"/>
                  </a:lnTo>
                  <a:cubicBezTo>
                    <a:pt x="689" y="502"/>
                    <a:pt x="737" y="382"/>
                    <a:pt x="677" y="311"/>
                  </a:cubicBezTo>
                  <a:cubicBezTo>
                    <a:pt x="546" y="156"/>
                    <a:pt x="380" y="49"/>
                    <a:pt x="177" y="1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" name="Google Shape;4200;p36">
              <a:extLst>
                <a:ext uri="{FF2B5EF4-FFF2-40B4-BE49-F238E27FC236}">
                  <a16:creationId xmlns:a16="http://schemas.microsoft.com/office/drawing/2014/main" id="{4F6E6A76-92D2-0217-2D80-531876A3F10A}"/>
                </a:ext>
              </a:extLst>
            </p:cNvPr>
            <p:cNvSpPr/>
            <p:nvPr/>
          </p:nvSpPr>
          <p:spPr>
            <a:xfrm>
              <a:off x="4234667" y="333931"/>
              <a:ext cx="9894" cy="17018"/>
            </a:xfrm>
            <a:custGeom>
              <a:avLst/>
              <a:gdLst/>
              <a:ahLst/>
              <a:cxnLst/>
              <a:rect l="l" t="t" r="r" b="b"/>
              <a:pathLst>
                <a:path w="322" h="489" fill="none" extrusionOk="0">
                  <a:moveTo>
                    <a:pt x="322" y="1"/>
                  </a:moveTo>
                  <a:lnTo>
                    <a:pt x="0" y="489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" name="Google Shape;4201;p36">
              <a:extLst>
                <a:ext uri="{FF2B5EF4-FFF2-40B4-BE49-F238E27FC236}">
                  <a16:creationId xmlns:a16="http://schemas.microsoft.com/office/drawing/2014/main" id="{76A8C698-E79D-D804-13B3-F18167EA65E5}"/>
                </a:ext>
              </a:extLst>
            </p:cNvPr>
            <p:cNvSpPr/>
            <p:nvPr/>
          </p:nvSpPr>
          <p:spPr>
            <a:xfrm>
              <a:off x="4175394" y="295091"/>
              <a:ext cx="27470" cy="26345"/>
            </a:xfrm>
            <a:custGeom>
              <a:avLst/>
              <a:gdLst/>
              <a:ahLst/>
              <a:cxnLst/>
              <a:rect l="l" t="t" r="r" b="b"/>
              <a:pathLst>
                <a:path w="894" h="757" extrusionOk="0">
                  <a:moveTo>
                    <a:pt x="450" y="0"/>
                  </a:moveTo>
                  <a:cubicBezTo>
                    <a:pt x="322" y="0"/>
                    <a:pt x="196" y="61"/>
                    <a:pt x="119" y="176"/>
                  </a:cubicBezTo>
                  <a:cubicBezTo>
                    <a:pt x="0" y="355"/>
                    <a:pt x="60" y="593"/>
                    <a:pt x="239" y="700"/>
                  </a:cubicBezTo>
                  <a:cubicBezTo>
                    <a:pt x="302" y="738"/>
                    <a:pt x="373" y="757"/>
                    <a:pt x="444" y="757"/>
                  </a:cubicBezTo>
                  <a:cubicBezTo>
                    <a:pt x="572" y="757"/>
                    <a:pt x="698" y="696"/>
                    <a:pt x="774" y="581"/>
                  </a:cubicBezTo>
                  <a:cubicBezTo>
                    <a:pt x="893" y="402"/>
                    <a:pt x="834" y="164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" name="Google Shape;4202;p36">
              <a:extLst>
                <a:ext uri="{FF2B5EF4-FFF2-40B4-BE49-F238E27FC236}">
                  <a16:creationId xmlns:a16="http://schemas.microsoft.com/office/drawing/2014/main" id="{8CE05C56-F528-3856-69DE-4F678AE78FDA}"/>
                </a:ext>
              </a:extLst>
            </p:cNvPr>
            <p:cNvSpPr/>
            <p:nvPr/>
          </p:nvSpPr>
          <p:spPr>
            <a:xfrm>
              <a:off x="4275996" y="365114"/>
              <a:ext cx="27470" cy="26171"/>
            </a:xfrm>
            <a:custGeom>
              <a:avLst/>
              <a:gdLst/>
              <a:ahLst/>
              <a:cxnLst/>
              <a:rect l="l" t="t" r="r" b="b"/>
              <a:pathLst>
                <a:path w="894" h="752" extrusionOk="0">
                  <a:moveTo>
                    <a:pt x="450" y="0"/>
                  </a:moveTo>
                  <a:cubicBezTo>
                    <a:pt x="322" y="0"/>
                    <a:pt x="196" y="61"/>
                    <a:pt x="120" y="176"/>
                  </a:cubicBezTo>
                  <a:cubicBezTo>
                    <a:pt x="1" y="355"/>
                    <a:pt x="60" y="593"/>
                    <a:pt x="239" y="700"/>
                  </a:cubicBezTo>
                  <a:cubicBezTo>
                    <a:pt x="303" y="734"/>
                    <a:pt x="374" y="751"/>
                    <a:pt x="445" y="751"/>
                  </a:cubicBezTo>
                  <a:cubicBezTo>
                    <a:pt x="573" y="751"/>
                    <a:pt x="698" y="696"/>
                    <a:pt x="775" y="581"/>
                  </a:cubicBezTo>
                  <a:cubicBezTo>
                    <a:pt x="894" y="402"/>
                    <a:pt x="834" y="176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" name="Google Shape;4203;p36">
              <a:extLst>
                <a:ext uri="{FF2B5EF4-FFF2-40B4-BE49-F238E27FC236}">
                  <a16:creationId xmlns:a16="http://schemas.microsoft.com/office/drawing/2014/main" id="{470D6D26-1625-3F8E-E004-2FD1D664FED7}"/>
                </a:ext>
              </a:extLst>
            </p:cNvPr>
            <p:cNvSpPr/>
            <p:nvPr/>
          </p:nvSpPr>
          <p:spPr>
            <a:xfrm>
              <a:off x="4224404" y="333931"/>
              <a:ext cx="29683" cy="23248"/>
            </a:xfrm>
            <a:custGeom>
              <a:avLst/>
              <a:gdLst/>
              <a:ahLst/>
              <a:cxnLst/>
              <a:rect l="l" t="t" r="r" b="b"/>
              <a:pathLst>
                <a:path w="966" h="668" fill="none" extrusionOk="0">
                  <a:moveTo>
                    <a:pt x="965" y="584"/>
                  </a:moveTo>
                  <a:cubicBezTo>
                    <a:pt x="763" y="667"/>
                    <a:pt x="525" y="667"/>
                    <a:pt x="310" y="536"/>
                  </a:cubicBezTo>
                  <a:cubicBezTo>
                    <a:pt x="120" y="417"/>
                    <a:pt x="1" y="203"/>
                    <a:pt x="1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" name="Google Shape;4204;p36">
              <a:extLst>
                <a:ext uri="{FF2B5EF4-FFF2-40B4-BE49-F238E27FC236}">
                  <a16:creationId xmlns:a16="http://schemas.microsoft.com/office/drawing/2014/main" id="{9E1F7074-779B-D7D7-EC6F-4FE4B95CBDD7}"/>
                </a:ext>
              </a:extLst>
            </p:cNvPr>
            <p:cNvSpPr/>
            <p:nvPr/>
          </p:nvSpPr>
          <p:spPr>
            <a:xfrm>
              <a:off x="4099282" y="303687"/>
              <a:ext cx="40652" cy="28608"/>
            </a:xfrm>
            <a:custGeom>
              <a:avLst/>
              <a:gdLst/>
              <a:ahLst/>
              <a:cxnLst/>
              <a:rect l="l" t="t" r="r" b="b"/>
              <a:pathLst>
                <a:path w="1323" h="822" fill="none" extrusionOk="0">
                  <a:moveTo>
                    <a:pt x="1323" y="822"/>
                  </a:moveTo>
                  <a:lnTo>
                    <a:pt x="1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4205;p36">
              <a:extLst>
                <a:ext uri="{FF2B5EF4-FFF2-40B4-BE49-F238E27FC236}">
                  <a16:creationId xmlns:a16="http://schemas.microsoft.com/office/drawing/2014/main" id="{A2C2251E-DDF7-B802-F830-1E0A29E4CF4E}"/>
                </a:ext>
              </a:extLst>
            </p:cNvPr>
            <p:cNvSpPr/>
            <p:nvPr/>
          </p:nvSpPr>
          <p:spPr>
            <a:xfrm>
              <a:off x="4110282" y="285868"/>
              <a:ext cx="34784" cy="36508"/>
            </a:xfrm>
            <a:custGeom>
              <a:avLst/>
              <a:gdLst/>
              <a:ahLst/>
              <a:cxnLst/>
              <a:rect l="l" t="t" r="r" b="b"/>
              <a:pathLst>
                <a:path w="1132" h="1049" fill="none" extrusionOk="0">
                  <a:moveTo>
                    <a:pt x="1131" y="1048"/>
                  </a:moveTo>
                  <a:lnTo>
                    <a:pt x="0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" name="Google Shape;4206;p36">
              <a:extLst>
                <a:ext uri="{FF2B5EF4-FFF2-40B4-BE49-F238E27FC236}">
                  <a16:creationId xmlns:a16="http://schemas.microsoft.com/office/drawing/2014/main" id="{D8795D0B-91B1-E861-6D7D-AC661127311C}"/>
                </a:ext>
              </a:extLst>
            </p:cNvPr>
            <p:cNvSpPr/>
            <p:nvPr/>
          </p:nvSpPr>
          <p:spPr>
            <a:xfrm>
              <a:off x="4087574" y="323177"/>
              <a:ext cx="45047" cy="18237"/>
            </a:xfrm>
            <a:custGeom>
              <a:avLst/>
              <a:gdLst/>
              <a:ahLst/>
              <a:cxnLst/>
              <a:rect l="l" t="t" r="r" b="b"/>
              <a:pathLst>
                <a:path w="1466" h="524" fill="none" extrusionOk="0">
                  <a:moveTo>
                    <a:pt x="1" y="0"/>
                  </a:moveTo>
                  <a:lnTo>
                    <a:pt x="1465" y="524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" name="Google Shape;4207;p36">
              <a:extLst>
                <a:ext uri="{FF2B5EF4-FFF2-40B4-BE49-F238E27FC236}">
                  <a16:creationId xmlns:a16="http://schemas.microsoft.com/office/drawing/2014/main" id="{8535877C-4159-18F4-C4AD-ACF5C7BF84C7}"/>
                </a:ext>
              </a:extLst>
            </p:cNvPr>
            <p:cNvSpPr/>
            <p:nvPr/>
          </p:nvSpPr>
          <p:spPr>
            <a:xfrm>
              <a:off x="4290622" y="437120"/>
              <a:ext cx="40284" cy="28190"/>
            </a:xfrm>
            <a:custGeom>
              <a:avLst/>
              <a:gdLst/>
              <a:ahLst/>
              <a:cxnLst/>
              <a:rect l="l" t="t" r="r" b="b"/>
              <a:pathLst>
                <a:path w="1311" h="810" fill="none" extrusionOk="0">
                  <a:moveTo>
                    <a:pt x="1" y="0"/>
                  </a:moveTo>
                  <a:lnTo>
                    <a:pt x="1311" y="81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4208;p36">
              <a:extLst>
                <a:ext uri="{FF2B5EF4-FFF2-40B4-BE49-F238E27FC236}">
                  <a16:creationId xmlns:a16="http://schemas.microsoft.com/office/drawing/2014/main" id="{7FAC4026-816F-5995-0699-BFAB6630AF4E}"/>
                </a:ext>
              </a:extLst>
            </p:cNvPr>
            <p:cNvSpPr/>
            <p:nvPr/>
          </p:nvSpPr>
          <p:spPr>
            <a:xfrm>
              <a:off x="4296122" y="427584"/>
              <a:ext cx="45385" cy="19107"/>
            </a:xfrm>
            <a:custGeom>
              <a:avLst/>
              <a:gdLst/>
              <a:ahLst/>
              <a:cxnLst/>
              <a:rect l="l" t="t" r="r" b="b"/>
              <a:pathLst>
                <a:path w="1477" h="549" fill="none" extrusionOk="0">
                  <a:moveTo>
                    <a:pt x="0" y="0"/>
                  </a:moveTo>
                  <a:lnTo>
                    <a:pt x="1477" y="548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" name="Google Shape;4209;p36">
              <a:extLst>
                <a:ext uri="{FF2B5EF4-FFF2-40B4-BE49-F238E27FC236}">
                  <a16:creationId xmlns:a16="http://schemas.microsoft.com/office/drawing/2014/main" id="{098CE573-30C6-D802-A08E-565EA772D3AD}"/>
                </a:ext>
              </a:extLst>
            </p:cNvPr>
            <p:cNvSpPr/>
            <p:nvPr/>
          </p:nvSpPr>
          <p:spPr>
            <a:xfrm>
              <a:off x="4285521" y="448292"/>
              <a:ext cx="35152" cy="36090"/>
            </a:xfrm>
            <a:custGeom>
              <a:avLst/>
              <a:gdLst/>
              <a:ahLst/>
              <a:cxnLst/>
              <a:rect l="l" t="t" r="r" b="b"/>
              <a:pathLst>
                <a:path w="1144" h="1037" fill="none" extrusionOk="0">
                  <a:moveTo>
                    <a:pt x="1143" y="1037"/>
                  </a:moveTo>
                  <a:lnTo>
                    <a:pt x="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" name="Google Shape;4210;p36">
              <a:extLst>
                <a:ext uri="{FF2B5EF4-FFF2-40B4-BE49-F238E27FC236}">
                  <a16:creationId xmlns:a16="http://schemas.microsoft.com/office/drawing/2014/main" id="{03A9A364-C2BB-A947-DB23-A08C1C1F9EAF}"/>
                </a:ext>
              </a:extLst>
            </p:cNvPr>
            <p:cNvSpPr/>
            <p:nvPr/>
          </p:nvSpPr>
          <p:spPr>
            <a:xfrm>
              <a:off x="4037458" y="145823"/>
              <a:ext cx="480025" cy="475715"/>
            </a:xfrm>
            <a:custGeom>
              <a:avLst/>
              <a:gdLst/>
              <a:ahLst/>
              <a:cxnLst/>
              <a:rect l="l" t="t" r="r" b="b"/>
              <a:pathLst>
                <a:path w="15622" h="13669" fill="none" extrusionOk="0">
                  <a:moveTo>
                    <a:pt x="13776" y="10835"/>
                  </a:moveTo>
                  <a:cubicBezTo>
                    <a:pt x="11931" y="13669"/>
                    <a:pt x="8573" y="13216"/>
                    <a:pt x="5204" y="11168"/>
                  </a:cubicBezTo>
                  <a:cubicBezTo>
                    <a:pt x="1858" y="9108"/>
                    <a:pt x="1" y="6346"/>
                    <a:pt x="1834" y="3513"/>
                  </a:cubicBezTo>
                  <a:cubicBezTo>
                    <a:pt x="3680" y="691"/>
                    <a:pt x="7787" y="0"/>
                    <a:pt x="11133" y="2060"/>
                  </a:cubicBezTo>
                  <a:cubicBezTo>
                    <a:pt x="14491" y="4108"/>
                    <a:pt x="15622" y="8013"/>
                    <a:pt x="13776" y="10835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" name="Google Shape;4211;p36">
              <a:extLst>
                <a:ext uri="{FF2B5EF4-FFF2-40B4-BE49-F238E27FC236}">
                  <a16:creationId xmlns:a16="http://schemas.microsoft.com/office/drawing/2014/main" id="{0E18F012-DE34-FC6B-FD29-FD2475FD2086}"/>
                </a:ext>
              </a:extLst>
            </p:cNvPr>
            <p:cNvSpPr/>
            <p:nvPr/>
          </p:nvSpPr>
          <p:spPr>
            <a:xfrm>
              <a:off x="3947457" y="667513"/>
              <a:ext cx="234174" cy="121148"/>
            </a:xfrm>
            <a:custGeom>
              <a:avLst/>
              <a:gdLst/>
              <a:ahLst/>
              <a:cxnLst/>
              <a:rect l="l" t="t" r="r" b="b"/>
              <a:pathLst>
                <a:path w="7621" h="3481" extrusionOk="0">
                  <a:moveTo>
                    <a:pt x="4085" y="0"/>
                  </a:moveTo>
                  <a:lnTo>
                    <a:pt x="2835" y="262"/>
                  </a:lnTo>
                  <a:cubicBezTo>
                    <a:pt x="370" y="679"/>
                    <a:pt x="1" y="1738"/>
                    <a:pt x="84" y="2250"/>
                  </a:cubicBezTo>
                  <a:cubicBezTo>
                    <a:pt x="187" y="2799"/>
                    <a:pt x="378" y="3480"/>
                    <a:pt x="2419" y="3480"/>
                  </a:cubicBezTo>
                  <a:cubicBezTo>
                    <a:pt x="2503" y="3480"/>
                    <a:pt x="2590" y="3479"/>
                    <a:pt x="2680" y="3477"/>
                  </a:cubicBezTo>
                  <a:lnTo>
                    <a:pt x="7621" y="3060"/>
                  </a:lnTo>
                  <a:lnTo>
                    <a:pt x="40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" name="Google Shape;4212;p36">
              <a:extLst>
                <a:ext uri="{FF2B5EF4-FFF2-40B4-BE49-F238E27FC236}">
                  <a16:creationId xmlns:a16="http://schemas.microsoft.com/office/drawing/2014/main" id="{69A764E1-809A-52A5-59CC-676F0DA606A8}"/>
                </a:ext>
              </a:extLst>
            </p:cNvPr>
            <p:cNvSpPr/>
            <p:nvPr/>
          </p:nvSpPr>
          <p:spPr>
            <a:xfrm>
              <a:off x="3947457" y="668731"/>
              <a:ext cx="234543" cy="122714"/>
            </a:xfrm>
            <a:custGeom>
              <a:avLst/>
              <a:gdLst/>
              <a:ahLst/>
              <a:cxnLst/>
              <a:rect l="l" t="t" r="r" b="b"/>
              <a:pathLst>
                <a:path w="7633" h="3526" fill="none" extrusionOk="0">
                  <a:moveTo>
                    <a:pt x="7633" y="3037"/>
                  </a:moveTo>
                  <a:lnTo>
                    <a:pt x="2680" y="3466"/>
                  </a:lnTo>
                  <a:cubicBezTo>
                    <a:pt x="394" y="3525"/>
                    <a:pt x="191" y="2811"/>
                    <a:pt x="84" y="2227"/>
                  </a:cubicBezTo>
                  <a:cubicBezTo>
                    <a:pt x="1" y="1715"/>
                    <a:pt x="370" y="656"/>
                    <a:pt x="2835" y="239"/>
                  </a:cubicBezTo>
                  <a:lnTo>
                    <a:pt x="387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nip Diagonal Corner Rectangle 3">
            <a:extLst>
              <a:ext uri="{FF2B5EF4-FFF2-40B4-BE49-F238E27FC236}">
                <a16:creationId xmlns:a16="http://schemas.microsoft.com/office/drawing/2014/main" id="{7B484E7F-A1FD-4B27-B2C9-89F484290FCD}"/>
              </a:ext>
            </a:extLst>
          </p:cNvPr>
          <p:cNvSpPr/>
          <p:nvPr/>
        </p:nvSpPr>
        <p:spPr>
          <a:xfrm>
            <a:off x="854540" y="927612"/>
            <a:ext cx="10526728" cy="1604597"/>
          </a:xfrm>
          <a:prstGeom prst="roundRect">
            <a:avLst>
              <a:gd name="adj" fmla="val 10326"/>
            </a:avLst>
          </a:prstGeom>
          <a:solidFill>
            <a:sysClr val="window" lastClr="FFFFFF">
              <a:alpha val="70000"/>
            </a:sys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2">
              <a:buClr>
                <a:srgbClr val="000000"/>
              </a:buClr>
              <a:defRPr/>
            </a:pP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300 x 3 = 900</a:t>
            </a:r>
          </a:p>
          <a:p>
            <a:pPr algn="ctr" defTabSz="914332">
              <a:buClr>
                <a:srgbClr val="000000"/>
              </a:buClr>
              <a:defRPr/>
            </a:pPr>
            <a:r>
              <a:rPr lang="en-US" sz="4400" b="1" kern="0" dirty="0" err="1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chọn</a:t>
            </a: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câu</a:t>
            </a: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trả</a:t>
            </a: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lời</a:t>
            </a: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b="1" kern="0" dirty="0" err="1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đúng</a:t>
            </a:r>
            <a:endParaRPr lang="en-US" sz="4400" b="1" kern="0" dirty="0">
              <a:solidFill>
                <a:prstClr val="black"/>
              </a:solidFill>
              <a:latin typeface="#9Slide03 Montserrat Black" panose="00000A00000000000000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5C0EC9-A55D-419F-A5D2-D5F49D7F56D2}"/>
              </a:ext>
            </a:extLst>
          </p:cNvPr>
          <p:cNvSpPr/>
          <p:nvPr/>
        </p:nvSpPr>
        <p:spPr>
          <a:xfrm>
            <a:off x="1118115" y="5260801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B. 900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là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biểu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thức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369003-E1BB-4C3D-8B1F-7C190AE33C3D}"/>
              </a:ext>
            </a:extLst>
          </p:cNvPr>
          <p:cNvSpPr/>
          <p:nvPr/>
        </p:nvSpPr>
        <p:spPr>
          <a:xfrm>
            <a:off x="6123843" y="4367515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C. 300 x 3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là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giá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trị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biểu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thức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F62DFC-65C2-46FD-8D45-7C925B04A88A}"/>
              </a:ext>
            </a:extLst>
          </p:cNvPr>
          <p:cNvSpPr/>
          <p:nvPr/>
        </p:nvSpPr>
        <p:spPr>
          <a:xfrm>
            <a:off x="1118115" y="4367515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A. 900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là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giá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trị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biểu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thức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DD9DE7-3477-4921-AFC3-855A37BD8611}"/>
              </a:ext>
            </a:extLst>
          </p:cNvPr>
          <p:cNvSpPr/>
          <p:nvPr/>
        </p:nvSpPr>
        <p:spPr>
          <a:xfrm>
            <a:off x="6123843" y="5256687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D.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Không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có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đáp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án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nào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đúng</a:t>
            </a: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3D51FB0-9853-4050-82CD-A18DA05FBE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347" y="5782367"/>
            <a:ext cx="805723" cy="70805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84BE69B-6159-4014-9048-6951549960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80" y="4194032"/>
            <a:ext cx="804536" cy="6436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F78F695-59E2-4358-A408-4D1FC0738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873" y="5351460"/>
            <a:ext cx="804743" cy="70719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743FB33-27CB-4273-825A-CCA2B4E7F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738" y="4414302"/>
            <a:ext cx="732592" cy="643793"/>
          </a:xfrm>
          <a:prstGeom prst="rect">
            <a:avLst/>
          </a:prstGeom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FBBD889-B308-4522-B260-132CB2B72E3F}"/>
              </a:ext>
            </a:extLst>
          </p:cNvPr>
          <p:cNvSpPr/>
          <p:nvPr/>
        </p:nvSpPr>
        <p:spPr>
          <a:xfrm>
            <a:off x="1118115" y="3148655"/>
            <a:ext cx="9752796" cy="48490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C17B06B-EE15-4CF2-AE6F-67D853DB42FD}"/>
              </a:ext>
            </a:extLst>
          </p:cNvPr>
          <p:cNvSpPr/>
          <p:nvPr/>
        </p:nvSpPr>
        <p:spPr>
          <a:xfrm>
            <a:off x="1118115" y="3125559"/>
            <a:ext cx="9752796" cy="484904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EAE6A93-380D-4A40-9F69-A7E1F4789C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 flipH="1">
            <a:off x="-62107" y="2361705"/>
            <a:ext cx="1915848" cy="19175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11400004" y="6129104"/>
            <a:ext cx="590877" cy="581173"/>
            <a:chOff x="7377456" y="3577591"/>
            <a:chExt cx="1064577" cy="1047094"/>
          </a:xfrm>
        </p:grpSpPr>
        <p:sp>
          <p:nvSpPr>
            <p:cNvPr id="3344" name="Google Shape;3344;p48">
              <a:hlinkClick r:id="rId9" action="ppaction://hlinksldjump"/>
            </p:cNvPr>
            <p:cNvSpPr/>
            <p:nvPr/>
          </p:nvSpPr>
          <p:spPr>
            <a:xfrm>
              <a:off x="7377456" y="3577591"/>
              <a:ext cx="1064577" cy="1047094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33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Right Arrow 5">
              <a:hlinkClick r:id="rId9" action="ppaction://hlinksldjump"/>
            </p:cNvPr>
            <p:cNvSpPr/>
            <p:nvPr/>
          </p:nvSpPr>
          <p:spPr>
            <a:xfrm>
              <a:off x="7574818" y="3863941"/>
              <a:ext cx="669851" cy="478465"/>
            </a:xfrm>
            <a:prstGeom prst="right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srgbClr val="F76767"/>
                </a:solidFill>
                <a:latin typeface="Arial"/>
                <a:sym typeface="Arial"/>
              </a:endParaRPr>
            </a:p>
          </p:txBody>
        </p:sp>
      </p:grpSp>
      <p:grpSp>
        <p:nvGrpSpPr>
          <p:cNvPr id="3450" name="Google Shape;3896;p33">
            <a:extLst>
              <a:ext uri="{FF2B5EF4-FFF2-40B4-BE49-F238E27FC236}">
                <a16:creationId xmlns:a16="http://schemas.microsoft.com/office/drawing/2014/main" id="{95B5E3C8-A208-26F1-8FEA-338ECAC2B732}"/>
              </a:ext>
            </a:extLst>
          </p:cNvPr>
          <p:cNvGrpSpPr/>
          <p:nvPr/>
        </p:nvGrpSpPr>
        <p:grpSpPr>
          <a:xfrm rot="844194">
            <a:off x="359706" y="580752"/>
            <a:ext cx="1360173" cy="1609627"/>
            <a:chOff x="2967324" y="1602464"/>
            <a:chExt cx="734314" cy="940089"/>
          </a:xfrm>
        </p:grpSpPr>
        <p:sp>
          <p:nvSpPr>
            <p:cNvPr id="3451" name="Google Shape;3897;p33">
              <a:extLst>
                <a:ext uri="{FF2B5EF4-FFF2-40B4-BE49-F238E27FC236}">
                  <a16:creationId xmlns:a16="http://schemas.microsoft.com/office/drawing/2014/main" id="{2F7A28B8-D7C0-9E9B-BD0F-9A0EDECA785E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452" name="Google Shape;3898;p33">
              <a:extLst>
                <a:ext uri="{FF2B5EF4-FFF2-40B4-BE49-F238E27FC236}">
                  <a16:creationId xmlns:a16="http://schemas.microsoft.com/office/drawing/2014/main" id="{3AB265A7-E807-8EBB-60B0-22BC125392DC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3453" name="Google Shape;3899;p33">
                <a:extLst>
                  <a:ext uri="{FF2B5EF4-FFF2-40B4-BE49-F238E27FC236}">
                    <a16:creationId xmlns:a16="http://schemas.microsoft.com/office/drawing/2014/main" id="{B56B9636-4D6C-08AD-6A31-5043F794F911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900;p33">
                <a:extLst>
                  <a:ext uri="{FF2B5EF4-FFF2-40B4-BE49-F238E27FC236}">
                    <a16:creationId xmlns:a16="http://schemas.microsoft.com/office/drawing/2014/main" id="{06BDDEAF-2158-D286-A3FC-3A3F76521692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901;p33">
                <a:extLst>
                  <a:ext uri="{FF2B5EF4-FFF2-40B4-BE49-F238E27FC236}">
                    <a16:creationId xmlns:a16="http://schemas.microsoft.com/office/drawing/2014/main" id="{EC443A56-8E85-CD84-7EA7-B5A57FDC2A71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902;p33">
                <a:extLst>
                  <a:ext uri="{FF2B5EF4-FFF2-40B4-BE49-F238E27FC236}">
                    <a16:creationId xmlns:a16="http://schemas.microsoft.com/office/drawing/2014/main" id="{8BC2C85A-D86D-D935-FD72-12D988F29432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903;p33">
                <a:extLst>
                  <a:ext uri="{FF2B5EF4-FFF2-40B4-BE49-F238E27FC236}">
                    <a16:creationId xmlns:a16="http://schemas.microsoft.com/office/drawing/2014/main" id="{0A487534-3C61-23C0-D77E-08487582500C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904;p33">
                <a:extLst>
                  <a:ext uri="{FF2B5EF4-FFF2-40B4-BE49-F238E27FC236}">
                    <a16:creationId xmlns:a16="http://schemas.microsoft.com/office/drawing/2014/main" id="{F5191A6A-0EFC-8E03-E91A-93D0D276A471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9" name="Google Shape;3905;p33">
                <a:extLst>
                  <a:ext uri="{FF2B5EF4-FFF2-40B4-BE49-F238E27FC236}">
                    <a16:creationId xmlns:a16="http://schemas.microsoft.com/office/drawing/2014/main" id="{4F8660F8-B2BC-3749-D6CD-6866DE998A53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906;p33">
                <a:extLst>
                  <a:ext uri="{FF2B5EF4-FFF2-40B4-BE49-F238E27FC236}">
                    <a16:creationId xmlns:a16="http://schemas.microsoft.com/office/drawing/2014/main" id="{29273BDF-755B-8D38-61D8-343EF79309A7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907;p33">
                <a:extLst>
                  <a:ext uri="{FF2B5EF4-FFF2-40B4-BE49-F238E27FC236}">
                    <a16:creationId xmlns:a16="http://schemas.microsoft.com/office/drawing/2014/main" id="{731F82A8-A1B6-536E-78DF-BE7051E8260D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908;p33">
                <a:extLst>
                  <a:ext uri="{FF2B5EF4-FFF2-40B4-BE49-F238E27FC236}">
                    <a16:creationId xmlns:a16="http://schemas.microsoft.com/office/drawing/2014/main" id="{5412FA9F-C6FA-1FD5-2A12-0A8D9BED6AA1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909;p33">
                <a:extLst>
                  <a:ext uri="{FF2B5EF4-FFF2-40B4-BE49-F238E27FC236}">
                    <a16:creationId xmlns:a16="http://schemas.microsoft.com/office/drawing/2014/main" id="{6582DD7A-D585-E35D-E403-31000F5CA05D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910;p33">
                <a:extLst>
                  <a:ext uri="{FF2B5EF4-FFF2-40B4-BE49-F238E27FC236}">
                    <a16:creationId xmlns:a16="http://schemas.microsoft.com/office/drawing/2014/main" id="{7D9A4F90-3C20-5683-AD99-55DB27D544F2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911;p33">
                <a:extLst>
                  <a:ext uri="{FF2B5EF4-FFF2-40B4-BE49-F238E27FC236}">
                    <a16:creationId xmlns:a16="http://schemas.microsoft.com/office/drawing/2014/main" id="{B17C07BA-E2A7-1808-E710-EC2D1E581FB0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912;p33">
                <a:extLst>
                  <a:ext uri="{FF2B5EF4-FFF2-40B4-BE49-F238E27FC236}">
                    <a16:creationId xmlns:a16="http://schemas.microsoft.com/office/drawing/2014/main" id="{A71E212F-96B6-9562-0DEF-9E8FA588E67B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913;p33">
                <a:extLst>
                  <a:ext uri="{FF2B5EF4-FFF2-40B4-BE49-F238E27FC236}">
                    <a16:creationId xmlns:a16="http://schemas.microsoft.com/office/drawing/2014/main" id="{398218A4-32BD-F94D-3B97-94E748D572B3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8" name="Google Shape;3914;p33">
                <a:extLst>
                  <a:ext uri="{FF2B5EF4-FFF2-40B4-BE49-F238E27FC236}">
                    <a16:creationId xmlns:a16="http://schemas.microsoft.com/office/drawing/2014/main" id="{DD20C3AE-43F5-4B8D-4989-A3C83A7DB582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9" name="Google Shape;3915;p33">
                <a:extLst>
                  <a:ext uri="{FF2B5EF4-FFF2-40B4-BE49-F238E27FC236}">
                    <a16:creationId xmlns:a16="http://schemas.microsoft.com/office/drawing/2014/main" id="{79A89CDD-F37A-09EC-6F83-D95ABD9E0420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0" name="Google Shape;3916;p33">
                <a:extLst>
                  <a:ext uri="{FF2B5EF4-FFF2-40B4-BE49-F238E27FC236}">
                    <a16:creationId xmlns:a16="http://schemas.microsoft.com/office/drawing/2014/main" id="{563D5819-AF57-208D-8ADB-D43F11F8FF30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1" name="Google Shape;3917;p33">
                <a:extLst>
                  <a:ext uri="{FF2B5EF4-FFF2-40B4-BE49-F238E27FC236}">
                    <a16:creationId xmlns:a16="http://schemas.microsoft.com/office/drawing/2014/main" id="{DEFE8E61-A0C9-69EA-3C94-A295A00E7239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918;p33">
                <a:extLst>
                  <a:ext uri="{FF2B5EF4-FFF2-40B4-BE49-F238E27FC236}">
                    <a16:creationId xmlns:a16="http://schemas.microsoft.com/office/drawing/2014/main" id="{A41A5932-0184-12A2-DEC7-A7A0BD27F4EC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919;p33">
                <a:extLst>
                  <a:ext uri="{FF2B5EF4-FFF2-40B4-BE49-F238E27FC236}">
                    <a16:creationId xmlns:a16="http://schemas.microsoft.com/office/drawing/2014/main" id="{EC4C8AC4-42BF-2026-889F-D69A45FFBE83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920;p33">
                <a:extLst>
                  <a:ext uri="{FF2B5EF4-FFF2-40B4-BE49-F238E27FC236}">
                    <a16:creationId xmlns:a16="http://schemas.microsoft.com/office/drawing/2014/main" id="{83E09644-DB79-37E2-2A1F-98010A1875F6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921;p33">
                <a:extLst>
                  <a:ext uri="{FF2B5EF4-FFF2-40B4-BE49-F238E27FC236}">
                    <a16:creationId xmlns:a16="http://schemas.microsoft.com/office/drawing/2014/main" id="{07E8139D-13AC-9A7E-53AA-C2F84BBF5D07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922;p33">
                <a:extLst>
                  <a:ext uri="{FF2B5EF4-FFF2-40B4-BE49-F238E27FC236}">
                    <a16:creationId xmlns:a16="http://schemas.microsoft.com/office/drawing/2014/main" id="{26AA6E32-8E47-A3EC-3BDB-E0EDABDCDAED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923;p33">
                <a:extLst>
                  <a:ext uri="{FF2B5EF4-FFF2-40B4-BE49-F238E27FC236}">
                    <a16:creationId xmlns:a16="http://schemas.microsoft.com/office/drawing/2014/main" id="{1A741436-11A9-4DFA-5098-367CBCF95C4D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8" name="Google Shape;3924;p33">
                <a:extLst>
                  <a:ext uri="{FF2B5EF4-FFF2-40B4-BE49-F238E27FC236}">
                    <a16:creationId xmlns:a16="http://schemas.microsoft.com/office/drawing/2014/main" id="{CFB1DDF3-0464-7F48-A1BC-FADCC8E67078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9" name="Google Shape;3925;p33">
                <a:extLst>
                  <a:ext uri="{FF2B5EF4-FFF2-40B4-BE49-F238E27FC236}">
                    <a16:creationId xmlns:a16="http://schemas.microsoft.com/office/drawing/2014/main" id="{0DD57E67-E49D-1F69-6706-49D6D3BB349E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80" name="Google Shape;3926;p33">
                <a:extLst>
                  <a:ext uri="{FF2B5EF4-FFF2-40B4-BE49-F238E27FC236}">
                    <a16:creationId xmlns:a16="http://schemas.microsoft.com/office/drawing/2014/main" id="{F4879EBA-E2A4-CFCF-2F25-090EA2083BE8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567" name="Google Shape;4161;p36">
            <a:extLst>
              <a:ext uri="{FF2B5EF4-FFF2-40B4-BE49-F238E27FC236}">
                <a16:creationId xmlns:a16="http://schemas.microsoft.com/office/drawing/2014/main" id="{8B4D5C92-2D94-83AE-AEA9-073926BFA6F5}"/>
              </a:ext>
            </a:extLst>
          </p:cNvPr>
          <p:cNvGrpSpPr/>
          <p:nvPr/>
        </p:nvGrpSpPr>
        <p:grpSpPr>
          <a:xfrm rot="784419">
            <a:off x="11108007" y="700636"/>
            <a:ext cx="1174867" cy="1545529"/>
            <a:chOff x="3866613" y="40163"/>
            <a:chExt cx="838922" cy="1006105"/>
          </a:xfrm>
        </p:grpSpPr>
        <p:sp>
          <p:nvSpPr>
            <p:cNvPr id="3568" name="Google Shape;4162;p36">
              <a:extLst>
                <a:ext uri="{FF2B5EF4-FFF2-40B4-BE49-F238E27FC236}">
                  <a16:creationId xmlns:a16="http://schemas.microsoft.com/office/drawing/2014/main" id="{FDED4373-9CC4-5F2B-6AED-E61A15B0B2E8}"/>
                </a:ext>
              </a:extLst>
            </p:cNvPr>
            <p:cNvSpPr/>
            <p:nvPr/>
          </p:nvSpPr>
          <p:spPr>
            <a:xfrm>
              <a:off x="3866613" y="40163"/>
              <a:ext cx="838922" cy="1006105"/>
            </a:xfrm>
            <a:custGeom>
              <a:avLst/>
              <a:gdLst/>
              <a:ahLst/>
              <a:cxnLst/>
              <a:rect l="l" t="t" r="r" b="b"/>
              <a:pathLst>
                <a:path w="27302" h="28909" extrusionOk="0">
                  <a:moveTo>
                    <a:pt x="12955" y="0"/>
                  </a:moveTo>
                  <a:cubicBezTo>
                    <a:pt x="12550" y="0"/>
                    <a:pt x="12169" y="107"/>
                    <a:pt x="11800" y="298"/>
                  </a:cubicBezTo>
                  <a:cubicBezTo>
                    <a:pt x="11323" y="572"/>
                    <a:pt x="10669" y="1095"/>
                    <a:pt x="9728" y="2881"/>
                  </a:cubicBezTo>
                  <a:cubicBezTo>
                    <a:pt x="8228" y="3441"/>
                    <a:pt x="6942" y="4417"/>
                    <a:pt x="6097" y="5727"/>
                  </a:cubicBezTo>
                  <a:cubicBezTo>
                    <a:pt x="6061" y="5775"/>
                    <a:pt x="6049" y="5822"/>
                    <a:pt x="6025" y="5846"/>
                  </a:cubicBezTo>
                  <a:lnTo>
                    <a:pt x="6001" y="5882"/>
                  </a:lnTo>
                  <a:cubicBezTo>
                    <a:pt x="5644" y="6465"/>
                    <a:pt x="5394" y="7060"/>
                    <a:pt x="5263" y="7668"/>
                  </a:cubicBezTo>
                  <a:cubicBezTo>
                    <a:pt x="5227" y="7680"/>
                    <a:pt x="5192" y="7680"/>
                    <a:pt x="5156" y="7692"/>
                  </a:cubicBezTo>
                  <a:cubicBezTo>
                    <a:pt x="5025" y="7727"/>
                    <a:pt x="4894" y="7775"/>
                    <a:pt x="4751" y="7811"/>
                  </a:cubicBezTo>
                  <a:cubicBezTo>
                    <a:pt x="4715" y="7834"/>
                    <a:pt x="4680" y="7846"/>
                    <a:pt x="4632" y="7858"/>
                  </a:cubicBezTo>
                  <a:lnTo>
                    <a:pt x="4620" y="7858"/>
                  </a:lnTo>
                  <a:cubicBezTo>
                    <a:pt x="4537" y="7906"/>
                    <a:pt x="4442" y="7930"/>
                    <a:pt x="4358" y="7977"/>
                  </a:cubicBezTo>
                  <a:cubicBezTo>
                    <a:pt x="4311" y="8013"/>
                    <a:pt x="4263" y="8025"/>
                    <a:pt x="4215" y="8049"/>
                  </a:cubicBezTo>
                  <a:cubicBezTo>
                    <a:pt x="4144" y="8096"/>
                    <a:pt x="4061" y="8144"/>
                    <a:pt x="3977" y="8203"/>
                  </a:cubicBezTo>
                  <a:lnTo>
                    <a:pt x="3965" y="8203"/>
                  </a:lnTo>
                  <a:cubicBezTo>
                    <a:pt x="3918" y="8227"/>
                    <a:pt x="3894" y="8251"/>
                    <a:pt x="3858" y="8275"/>
                  </a:cubicBezTo>
                  <a:cubicBezTo>
                    <a:pt x="3787" y="8334"/>
                    <a:pt x="3715" y="8382"/>
                    <a:pt x="3644" y="8454"/>
                  </a:cubicBezTo>
                  <a:cubicBezTo>
                    <a:pt x="3608" y="8465"/>
                    <a:pt x="3584" y="8501"/>
                    <a:pt x="3537" y="8549"/>
                  </a:cubicBezTo>
                  <a:lnTo>
                    <a:pt x="3489" y="8584"/>
                  </a:lnTo>
                  <a:lnTo>
                    <a:pt x="3465" y="8620"/>
                  </a:lnTo>
                  <a:cubicBezTo>
                    <a:pt x="3406" y="8680"/>
                    <a:pt x="3346" y="8751"/>
                    <a:pt x="3275" y="8811"/>
                  </a:cubicBezTo>
                  <a:cubicBezTo>
                    <a:pt x="3263" y="8846"/>
                    <a:pt x="3239" y="8858"/>
                    <a:pt x="3227" y="8882"/>
                  </a:cubicBezTo>
                  <a:cubicBezTo>
                    <a:pt x="3144" y="8977"/>
                    <a:pt x="3072" y="9073"/>
                    <a:pt x="3013" y="9168"/>
                  </a:cubicBezTo>
                  <a:cubicBezTo>
                    <a:pt x="3001" y="9180"/>
                    <a:pt x="3001" y="9204"/>
                    <a:pt x="2977" y="9216"/>
                  </a:cubicBezTo>
                  <a:cubicBezTo>
                    <a:pt x="2941" y="9287"/>
                    <a:pt x="2894" y="9358"/>
                    <a:pt x="2870" y="9442"/>
                  </a:cubicBezTo>
                  <a:cubicBezTo>
                    <a:pt x="2846" y="9454"/>
                    <a:pt x="2846" y="9466"/>
                    <a:pt x="2834" y="9501"/>
                  </a:cubicBezTo>
                  <a:cubicBezTo>
                    <a:pt x="2834" y="9513"/>
                    <a:pt x="2822" y="9513"/>
                    <a:pt x="2822" y="9525"/>
                  </a:cubicBezTo>
                  <a:lnTo>
                    <a:pt x="2775" y="9620"/>
                  </a:lnTo>
                  <a:cubicBezTo>
                    <a:pt x="2763" y="9632"/>
                    <a:pt x="2763" y="9656"/>
                    <a:pt x="2739" y="9680"/>
                  </a:cubicBezTo>
                  <a:cubicBezTo>
                    <a:pt x="2715" y="9751"/>
                    <a:pt x="2679" y="9835"/>
                    <a:pt x="2668" y="9918"/>
                  </a:cubicBezTo>
                  <a:cubicBezTo>
                    <a:pt x="2668" y="9930"/>
                    <a:pt x="2656" y="9954"/>
                    <a:pt x="2656" y="9978"/>
                  </a:cubicBezTo>
                  <a:cubicBezTo>
                    <a:pt x="2644" y="10037"/>
                    <a:pt x="2620" y="10097"/>
                    <a:pt x="2608" y="10168"/>
                  </a:cubicBezTo>
                  <a:cubicBezTo>
                    <a:pt x="2608" y="10192"/>
                    <a:pt x="2596" y="10216"/>
                    <a:pt x="2596" y="10239"/>
                  </a:cubicBezTo>
                  <a:cubicBezTo>
                    <a:pt x="2584" y="10299"/>
                    <a:pt x="2584" y="10370"/>
                    <a:pt x="2560" y="10430"/>
                  </a:cubicBezTo>
                  <a:lnTo>
                    <a:pt x="2560" y="10489"/>
                  </a:lnTo>
                  <a:lnTo>
                    <a:pt x="2560" y="10751"/>
                  </a:lnTo>
                  <a:lnTo>
                    <a:pt x="2560" y="10823"/>
                  </a:lnTo>
                  <a:cubicBezTo>
                    <a:pt x="2560" y="10882"/>
                    <a:pt x="2584" y="10954"/>
                    <a:pt x="2584" y="11013"/>
                  </a:cubicBezTo>
                  <a:cubicBezTo>
                    <a:pt x="2584" y="11049"/>
                    <a:pt x="2584" y="11061"/>
                    <a:pt x="2596" y="11085"/>
                  </a:cubicBezTo>
                  <a:cubicBezTo>
                    <a:pt x="2608" y="11180"/>
                    <a:pt x="2632" y="11251"/>
                    <a:pt x="2644" y="11347"/>
                  </a:cubicBezTo>
                  <a:cubicBezTo>
                    <a:pt x="2644" y="11359"/>
                    <a:pt x="2644" y="11371"/>
                    <a:pt x="2656" y="11382"/>
                  </a:cubicBezTo>
                  <a:cubicBezTo>
                    <a:pt x="2668" y="11442"/>
                    <a:pt x="2679" y="11525"/>
                    <a:pt x="2715" y="11597"/>
                  </a:cubicBezTo>
                  <a:cubicBezTo>
                    <a:pt x="2727" y="11621"/>
                    <a:pt x="2727" y="11644"/>
                    <a:pt x="2739" y="11668"/>
                  </a:cubicBezTo>
                  <a:cubicBezTo>
                    <a:pt x="2763" y="11728"/>
                    <a:pt x="2787" y="11787"/>
                    <a:pt x="2822" y="11847"/>
                  </a:cubicBezTo>
                  <a:cubicBezTo>
                    <a:pt x="2834" y="11859"/>
                    <a:pt x="2834" y="11894"/>
                    <a:pt x="2846" y="11906"/>
                  </a:cubicBezTo>
                  <a:cubicBezTo>
                    <a:pt x="2882" y="11978"/>
                    <a:pt x="2929" y="12061"/>
                    <a:pt x="2953" y="12144"/>
                  </a:cubicBezTo>
                  <a:cubicBezTo>
                    <a:pt x="2965" y="12156"/>
                    <a:pt x="2965" y="12192"/>
                    <a:pt x="2989" y="12204"/>
                  </a:cubicBezTo>
                  <a:cubicBezTo>
                    <a:pt x="3013" y="12264"/>
                    <a:pt x="3049" y="12323"/>
                    <a:pt x="3084" y="12383"/>
                  </a:cubicBezTo>
                  <a:cubicBezTo>
                    <a:pt x="3108" y="12418"/>
                    <a:pt x="3120" y="12430"/>
                    <a:pt x="3132" y="12442"/>
                  </a:cubicBezTo>
                  <a:cubicBezTo>
                    <a:pt x="3180" y="12514"/>
                    <a:pt x="3239" y="12597"/>
                    <a:pt x="3287" y="12656"/>
                  </a:cubicBezTo>
                  <a:cubicBezTo>
                    <a:pt x="3608" y="13085"/>
                    <a:pt x="4001" y="13466"/>
                    <a:pt x="4453" y="13787"/>
                  </a:cubicBezTo>
                  <a:cubicBezTo>
                    <a:pt x="4239" y="14145"/>
                    <a:pt x="4025" y="14478"/>
                    <a:pt x="3834" y="14811"/>
                  </a:cubicBezTo>
                  <a:cubicBezTo>
                    <a:pt x="3680" y="15050"/>
                    <a:pt x="3561" y="15300"/>
                    <a:pt x="3477" y="15550"/>
                  </a:cubicBezTo>
                  <a:cubicBezTo>
                    <a:pt x="2406" y="15823"/>
                    <a:pt x="1572" y="16240"/>
                    <a:pt x="989" y="16800"/>
                  </a:cubicBezTo>
                  <a:cubicBezTo>
                    <a:pt x="298" y="17478"/>
                    <a:pt x="1" y="18324"/>
                    <a:pt x="155" y="19157"/>
                  </a:cubicBezTo>
                  <a:cubicBezTo>
                    <a:pt x="191" y="19336"/>
                    <a:pt x="251" y="19693"/>
                    <a:pt x="453" y="20062"/>
                  </a:cubicBezTo>
                  <a:cubicBezTo>
                    <a:pt x="346" y="20515"/>
                    <a:pt x="286" y="20967"/>
                    <a:pt x="298" y="21443"/>
                  </a:cubicBezTo>
                  <a:cubicBezTo>
                    <a:pt x="334" y="23277"/>
                    <a:pt x="1215" y="25015"/>
                    <a:pt x="2715" y="26206"/>
                  </a:cubicBezTo>
                  <a:cubicBezTo>
                    <a:pt x="4263" y="27444"/>
                    <a:pt x="6847" y="28908"/>
                    <a:pt x="10323" y="28908"/>
                  </a:cubicBezTo>
                  <a:cubicBezTo>
                    <a:pt x="12181" y="28908"/>
                    <a:pt x="14098" y="28468"/>
                    <a:pt x="16014" y="27611"/>
                  </a:cubicBezTo>
                  <a:cubicBezTo>
                    <a:pt x="16550" y="27372"/>
                    <a:pt x="17074" y="27099"/>
                    <a:pt x="17586" y="26825"/>
                  </a:cubicBezTo>
                  <a:cubicBezTo>
                    <a:pt x="18312" y="26420"/>
                    <a:pt x="19027" y="25956"/>
                    <a:pt x="19693" y="25468"/>
                  </a:cubicBezTo>
                  <a:cubicBezTo>
                    <a:pt x="21896" y="23848"/>
                    <a:pt x="23706" y="21800"/>
                    <a:pt x="25039" y="19407"/>
                  </a:cubicBezTo>
                  <a:cubicBezTo>
                    <a:pt x="25670" y="18288"/>
                    <a:pt x="26170" y="17133"/>
                    <a:pt x="26528" y="15954"/>
                  </a:cubicBezTo>
                  <a:cubicBezTo>
                    <a:pt x="27087" y="14145"/>
                    <a:pt x="27302" y="12383"/>
                    <a:pt x="27123" y="10966"/>
                  </a:cubicBezTo>
                  <a:cubicBezTo>
                    <a:pt x="26980" y="9454"/>
                    <a:pt x="26492" y="8096"/>
                    <a:pt x="25742" y="6906"/>
                  </a:cubicBezTo>
                  <a:cubicBezTo>
                    <a:pt x="25563" y="6620"/>
                    <a:pt x="25373" y="6346"/>
                    <a:pt x="25158" y="6084"/>
                  </a:cubicBezTo>
                  <a:cubicBezTo>
                    <a:pt x="24897" y="5751"/>
                    <a:pt x="24599" y="5417"/>
                    <a:pt x="24265" y="5120"/>
                  </a:cubicBezTo>
                  <a:cubicBezTo>
                    <a:pt x="24194" y="5048"/>
                    <a:pt x="24099" y="4977"/>
                    <a:pt x="24027" y="4894"/>
                  </a:cubicBezTo>
                  <a:cubicBezTo>
                    <a:pt x="23789" y="4691"/>
                    <a:pt x="23539" y="4477"/>
                    <a:pt x="23265" y="4286"/>
                  </a:cubicBezTo>
                  <a:cubicBezTo>
                    <a:pt x="23111" y="4167"/>
                    <a:pt x="22932" y="4036"/>
                    <a:pt x="22753" y="3929"/>
                  </a:cubicBezTo>
                  <a:cubicBezTo>
                    <a:pt x="22575" y="3810"/>
                    <a:pt x="22396" y="3703"/>
                    <a:pt x="22194" y="3596"/>
                  </a:cubicBezTo>
                  <a:cubicBezTo>
                    <a:pt x="21991" y="3489"/>
                    <a:pt x="21777" y="3381"/>
                    <a:pt x="21575" y="3262"/>
                  </a:cubicBezTo>
                  <a:cubicBezTo>
                    <a:pt x="21563" y="3227"/>
                    <a:pt x="21563" y="3203"/>
                    <a:pt x="21539" y="3167"/>
                  </a:cubicBezTo>
                  <a:cubicBezTo>
                    <a:pt x="21539" y="3155"/>
                    <a:pt x="21527" y="3131"/>
                    <a:pt x="21527" y="3108"/>
                  </a:cubicBezTo>
                  <a:cubicBezTo>
                    <a:pt x="21515" y="3048"/>
                    <a:pt x="21503" y="2989"/>
                    <a:pt x="21468" y="2941"/>
                  </a:cubicBezTo>
                  <a:cubicBezTo>
                    <a:pt x="21456" y="2917"/>
                    <a:pt x="21456" y="2905"/>
                    <a:pt x="21432" y="2881"/>
                  </a:cubicBezTo>
                  <a:cubicBezTo>
                    <a:pt x="21408" y="2798"/>
                    <a:pt x="21372" y="2727"/>
                    <a:pt x="21337" y="2643"/>
                  </a:cubicBezTo>
                  <a:cubicBezTo>
                    <a:pt x="21337" y="2631"/>
                    <a:pt x="21325" y="2631"/>
                    <a:pt x="21325" y="2619"/>
                  </a:cubicBezTo>
                  <a:cubicBezTo>
                    <a:pt x="21289" y="2548"/>
                    <a:pt x="21241" y="2488"/>
                    <a:pt x="21206" y="2405"/>
                  </a:cubicBezTo>
                  <a:cubicBezTo>
                    <a:pt x="21182" y="2381"/>
                    <a:pt x="21170" y="2369"/>
                    <a:pt x="21158" y="2334"/>
                  </a:cubicBezTo>
                  <a:cubicBezTo>
                    <a:pt x="21110" y="2274"/>
                    <a:pt x="21063" y="2203"/>
                    <a:pt x="21027" y="2143"/>
                  </a:cubicBezTo>
                  <a:cubicBezTo>
                    <a:pt x="21003" y="2107"/>
                    <a:pt x="20979" y="2096"/>
                    <a:pt x="20956" y="2072"/>
                  </a:cubicBezTo>
                  <a:cubicBezTo>
                    <a:pt x="20884" y="1977"/>
                    <a:pt x="20813" y="1905"/>
                    <a:pt x="20741" y="1834"/>
                  </a:cubicBezTo>
                  <a:lnTo>
                    <a:pt x="20729" y="1810"/>
                  </a:lnTo>
                  <a:cubicBezTo>
                    <a:pt x="20646" y="1738"/>
                    <a:pt x="20575" y="1679"/>
                    <a:pt x="20491" y="1607"/>
                  </a:cubicBezTo>
                  <a:cubicBezTo>
                    <a:pt x="20455" y="1596"/>
                    <a:pt x="20432" y="1560"/>
                    <a:pt x="20396" y="1548"/>
                  </a:cubicBezTo>
                  <a:cubicBezTo>
                    <a:pt x="20325" y="1488"/>
                    <a:pt x="20253" y="1441"/>
                    <a:pt x="20158" y="1393"/>
                  </a:cubicBezTo>
                  <a:cubicBezTo>
                    <a:pt x="20134" y="1381"/>
                    <a:pt x="20098" y="1369"/>
                    <a:pt x="20051" y="1345"/>
                  </a:cubicBezTo>
                  <a:cubicBezTo>
                    <a:pt x="19932" y="1286"/>
                    <a:pt x="19813" y="1238"/>
                    <a:pt x="19693" y="1191"/>
                  </a:cubicBezTo>
                  <a:cubicBezTo>
                    <a:pt x="19265" y="1048"/>
                    <a:pt x="18836" y="964"/>
                    <a:pt x="18431" y="964"/>
                  </a:cubicBezTo>
                  <a:cubicBezTo>
                    <a:pt x="17312" y="964"/>
                    <a:pt x="16443" y="1536"/>
                    <a:pt x="16098" y="2441"/>
                  </a:cubicBezTo>
                  <a:cubicBezTo>
                    <a:pt x="15169" y="822"/>
                    <a:pt x="14121" y="0"/>
                    <a:pt x="129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9" name="Google Shape;4163;p36">
              <a:extLst>
                <a:ext uri="{FF2B5EF4-FFF2-40B4-BE49-F238E27FC236}">
                  <a16:creationId xmlns:a16="http://schemas.microsoft.com/office/drawing/2014/main" id="{FCF343AA-4E5F-9AB4-88A5-0E60E34E3CDF}"/>
                </a:ext>
              </a:extLst>
            </p:cNvPr>
            <p:cNvSpPr/>
            <p:nvPr/>
          </p:nvSpPr>
          <p:spPr>
            <a:xfrm>
              <a:off x="4401487" y="126055"/>
              <a:ext cx="86006" cy="57355"/>
            </a:xfrm>
            <a:custGeom>
              <a:avLst/>
              <a:gdLst/>
              <a:ahLst/>
              <a:cxnLst/>
              <a:rect l="l" t="t" r="r" b="b"/>
              <a:pathLst>
                <a:path w="2799" h="1648" extrusionOk="0">
                  <a:moveTo>
                    <a:pt x="1069" y="0"/>
                  </a:moveTo>
                  <a:cubicBezTo>
                    <a:pt x="505" y="0"/>
                    <a:pt x="110" y="257"/>
                    <a:pt x="60" y="782"/>
                  </a:cubicBezTo>
                  <a:cubicBezTo>
                    <a:pt x="24" y="1175"/>
                    <a:pt x="0" y="1354"/>
                    <a:pt x="0" y="1449"/>
                  </a:cubicBezTo>
                  <a:cubicBezTo>
                    <a:pt x="600" y="1582"/>
                    <a:pt x="1210" y="1648"/>
                    <a:pt x="1823" y="1648"/>
                  </a:cubicBezTo>
                  <a:cubicBezTo>
                    <a:pt x="2147" y="1648"/>
                    <a:pt x="2473" y="1629"/>
                    <a:pt x="2798" y="1592"/>
                  </a:cubicBezTo>
                  <a:cubicBezTo>
                    <a:pt x="2763" y="1211"/>
                    <a:pt x="2608" y="378"/>
                    <a:pt x="1870" y="140"/>
                  </a:cubicBezTo>
                  <a:cubicBezTo>
                    <a:pt x="1581" y="47"/>
                    <a:pt x="1310" y="0"/>
                    <a:pt x="10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0" name="Google Shape;4164;p36">
              <a:extLst>
                <a:ext uri="{FF2B5EF4-FFF2-40B4-BE49-F238E27FC236}">
                  <a16:creationId xmlns:a16="http://schemas.microsoft.com/office/drawing/2014/main" id="{46E5AD68-E87A-9B3C-2137-737C50B3F172}"/>
                </a:ext>
              </a:extLst>
            </p:cNvPr>
            <p:cNvSpPr/>
            <p:nvPr/>
          </p:nvSpPr>
          <p:spPr>
            <a:xfrm>
              <a:off x="3921124" y="176484"/>
              <a:ext cx="748921" cy="817198"/>
            </a:xfrm>
            <a:custGeom>
              <a:avLst/>
              <a:gdLst/>
              <a:ahLst/>
              <a:cxnLst/>
              <a:rect l="l" t="t" r="r" b="b"/>
              <a:pathLst>
                <a:path w="24373" h="23481" extrusionOk="0">
                  <a:moveTo>
                    <a:pt x="15622" y="0"/>
                  </a:moveTo>
                  <a:lnTo>
                    <a:pt x="15622" y="72"/>
                  </a:lnTo>
                  <a:cubicBezTo>
                    <a:pt x="15622" y="72"/>
                    <a:pt x="13788" y="1381"/>
                    <a:pt x="12264" y="4489"/>
                  </a:cubicBezTo>
                  <a:cubicBezTo>
                    <a:pt x="10752" y="7596"/>
                    <a:pt x="8633" y="10573"/>
                    <a:pt x="5442" y="11954"/>
                  </a:cubicBezTo>
                  <a:cubicBezTo>
                    <a:pt x="2858" y="13061"/>
                    <a:pt x="1" y="14538"/>
                    <a:pt x="48" y="17490"/>
                  </a:cubicBezTo>
                  <a:cubicBezTo>
                    <a:pt x="60" y="18895"/>
                    <a:pt x="763" y="20205"/>
                    <a:pt x="1894" y="21098"/>
                  </a:cubicBezTo>
                  <a:cubicBezTo>
                    <a:pt x="3206" y="22131"/>
                    <a:pt x="5498" y="23480"/>
                    <a:pt x="8592" y="23480"/>
                  </a:cubicBezTo>
                  <a:cubicBezTo>
                    <a:pt x="10100" y="23480"/>
                    <a:pt x="11800" y="23160"/>
                    <a:pt x="13669" y="22324"/>
                  </a:cubicBezTo>
                  <a:cubicBezTo>
                    <a:pt x="21777" y="18693"/>
                    <a:pt x="24373" y="10799"/>
                    <a:pt x="23908" y="7227"/>
                  </a:cubicBezTo>
                  <a:cubicBezTo>
                    <a:pt x="23456" y="3655"/>
                    <a:pt x="21182" y="1500"/>
                    <a:pt x="18431" y="357"/>
                  </a:cubicBezTo>
                  <a:cubicBezTo>
                    <a:pt x="18431" y="357"/>
                    <a:pt x="18431" y="262"/>
                    <a:pt x="18420" y="143"/>
                  </a:cubicBezTo>
                  <a:cubicBezTo>
                    <a:pt x="18070" y="183"/>
                    <a:pt x="17721" y="205"/>
                    <a:pt x="17373" y="205"/>
                  </a:cubicBezTo>
                  <a:cubicBezTo>
                    <a:pt x="16783" y="205"/>
                    <a:pt x="16198" y="142"/>
                    <a:pt x="15622" y="0"/>
                  </a:cubicBezTo>
                  <a:close/>
                </a:path>
              </a:pathLst>
            </a:custGeom>
            <a:solidFill>
              <a:srgbClr val="FFC0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1" name="Google Shape;4165;p36">
              <a:extLst>
                <a:ext uri="{FF2B5EF4-FFF2-40B4-BE49-F238E27FC236}">
                  <a16:creationId xmlns:a16="http://schemas.microsoft.com/office/drawing/2014/main" id="{F39B362E-32A3-1D26-8B82-3DE074AFAEA2}"/>
                </a:ext>
              </a:extLst>
            </p:cNvPr>
            <p:cNvSpPr/>
            <p:nvPr/>
          </p:nvSpPr>
          <p:spPr>
            <a:xfrm>
              <a:off x="3921861" y="120522"/>
              <a:ext cx="747815" cy="921605"/>
            </a:xfrm>
            <a:custGeom>
              <a:avLst/>
              <a:gdLst/>
              <a:ahLst/>
              <a:cxnLst/>
              <a:rect l="l" t="t" r="r" b="b"/>
              <a:pathLst>
                <a:path w="24337" h="26481" fill="none" extrusionOk="0">
                  <a:moveTo>
                    <a:pt x="36" y="19098"/>
                  </a:moveTo>
                  <a:cubicBezTo>
                    <a:pt x="60" y="20503"/>
                    <a:pt x="750" y="21813"/>
                    <a:pt x="1882" y="22706"/>
                  </a:cubicBezTo>
                  <a:cubicBezTo>
                    <a:pt x="3834" y="24242"/>
                    <a:pt x="7954" y="26480"/>
                    <a:pt x="13657" y="23932"/>
                  </a:cubicBezTo>
                  <a:cubicBezTo>
                    <a:pt x="21753" y="20313"/>
                    <a:pt x="24337" y="12431"/>
                    <a:pt x="23896" y="8859"/>
                  </a:cubicBezTo>
                  <a:cubicBezTo>
                    <a:pt x="23444" y="5275"/>
                    <a:pt x="21170" y="3120"/>
                    <a:pt x="18419" y="1977"/>
                  </a:cubicBezTo>
                  <a:cubicBezTo>
                    <a:pt x="18419" y="1977"/>
                    <a:pt x="18467" y="620"/>
                    <a:pt x="17491" y="310"/>
                  </a:cubicBezTo>
                  <a:cubicBezTo>
                    <a:pt x="16526" y="1"/>
                    <a:pt x="15752" y="203"/>
                    <a:pt x="15681" y="953"/>
                  </a:cubicBezTo>
                  <a:lnTo>
                    <a:pt x="15609" y="1680"/>
                  </a:lnTo>
                  <a:cubicBezTo>
                    <a:pt x="15609" y="1680"/>
                    <a:pt x="13776" y="2989"/>
                    <a:pt x="12252" y="6097"/>
                  </a:cubicBezTo>
                  <a:cubicBezTo>
                    <a:pt x="10740" y="9204"/>
                    <a:pt x="8621" y="12181"/>
                    <a:pt x="5430" y="13550"/>
                  </a:cubicBezTo>
                  <a:cubicBezTo>
                    <a:pt x="2858" y="14669"/>
                    <a:pt x="0" y="16146"/>
                    <a:pt x="36" y="19098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2" name="Google Shape;4166;p36">
              <a:extLst>
                <a:ext uri="{FF2B5EF4-FFF2-40B4-BE49-F238E27FC236}">
                  <a16:creationId xmlns:a16="http://schemas.microsoft.com/office/drawing/2014/main" id="{01913499-5D9F-A94A-E2FF-6C13D8138D96}"/>
                </a:ext>
              </a:extLst>
            </p:cNvPr>
            <p:cNvSpPr/>
            <p:nvPr/>
          </p:nvSpPr>
          <p:spPr>
            <a:xfrm>
              <a:off x="3994286" y="248978"/>
              <a:ext cx="441616" cy="536237"/>
            </a:xfrm>
            <a:custGeom>
              <a:avLst/>
              <a:gdLst/>
              <a:ahLst/>
              <a:cxnLst/>
              <a:rect l="l" t="t" r="r" b="b"/>
              <a:pathLst>
                <a:path w="14372" h="15408" fill="none" extrusionOk="0">
                  <a:moveTo>
                    <a:pt x="1" y="15407"/>
                  </a:moveTo>
                  <a:cubicBezTo>
                    <a:pt x="1" y="15407"/>
                    <a:pt x="6264" y="14443"/>
                    <a:pt x="10324" y="8740"/>
                  </a:cubicBezTo>
                  <a:cubicBezTo>
                    <a:pt x="14372" y="3025"/>
                    <a:pt x="14300" y="1"/>
                    <a:pt x="14300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3" name="Google Shape;4167;p36">
              <a:extLst>
                <a:ext uri="{FF2B5EF4-FFF2-40B4-BE49-F238E27FC236}">
                  <a16:creationId xmlns:a16="http://schemas.microsoft.com/office/drawing/2014/main" id="{5445D9C0-6703-496D-6E92-C980DD295215}"/>
                </a:ext>
              </a:extLst>
            </p:cNvPr>
            <p:cNvSpPr/>
            <p:nvPr/>
          </p:nvSpPr>
          <p:spPr>
            <a:xfrm>
              <a:off x="4096363" y="252319"/>
              <a:ext cx="472343" cy="648927"/>
            </a:xfrm>
            <a:custGeom>
              <a:avLst/>
              <a:gdLst/>
              <a:ahLst/>
              <a:cxnLst/>
              <a:rect l="l" t="t" r="r" b="b"/>
              <a:pathLst>
                <a:path w="15372" h="18646" fill="none" extrusionOk="0">
                  <a:moveTo>
                    <a:pt x="1" y="18645"/>
                  </a:moveTo>
                  <a:cubicBezTo>
                    <a:pt x="1" y="18645"/>
                    <a:pt x="8764" y="18431"/>
                    <a:pt x="12812" y="10644"/>
                  </a:cubicBezTo>
                  <a:cubicBezTo>
                    <a:pt x="15372" y="5715"/>
                    <a:pt x="13860" y="0"/>
                    <a:pt x="13860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4" name="Google Shape;4168;p36">
              <a:extLst>
                <a:ext uri="{FF2B5EF4-FFF2-40B4-BE49-F238E27FC236}">
                  <a16:creationId xmlns:a16="http://schemas.microsoft.com/office/drawing/2014/main" id="{3D33A9A6-BEEB-5848-4876-C45AC884C04C}"/>
                </a:ext>
              </a:extLst>
            </p:cNvPr>
            <p:cNvSpPr/>
            <p:nvPr/>
          </p:nvSpPr>
          <p:spPr>
            <a:xfrm>
              <a:off x="3987710" y="374963"/>
              <a:ext cx="133941" cy="124349"/>
            </a:xfrm>
            <a:custGeom>
              <a:avLst/>
              <a:gdLst/>
              <a:ahLst/>
              <a:cxnLst/>
              <a:rect l="l" t="t" r="r" b="b"/>
              <a:pathLst>
                <a:path w="4359" h="3573" extrusionOk="0">
                  <a:moveTo>
                    <a:pt x="667" y="0"/>
                  </a:moveTo>
                  <a:cubicBezTo>
                    <a:pt x="120" y="500"/>
                    <a:pt x="1" y="1286"/>
                    <a:pt x="596" y="2108"/>
                  </a:cubicBezTo>
                  <a:cubicBezTo>
                    <a:pt x="1203" y="2941"/>
                    <a:pt x="2156" y="3358"/>
                    <a:pt x="2953" y="3572"/>
                  </a:cubicBezTo>
                  <a:lnTo>
                    <a:pt x="4358" y="2536"/>
                  </a:lnTo>
                  <a:lnTo>
                    <a:pt x="3549" y="131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5" name="Google Shape;4169;p36">
              <a:extLst>
                <a:ext uri="{FF2B5EF4-FFF2-40B4-BE49-F238E27FC236}">
                  <a16:creationId xmlns:a16="http://schemas.microsoft.com/office/drawing/2014/main" id="{A2D91C8F-9DDD-B689-A1BC-AD54A6593461}"/>
                </a:ext>
              </a:extLst>
            </p:cNvPr>
            <p:cNvSpPr/>
            <p:nvPr/>
          </p:nvSpPr>
          <p:spPr>
            <a:xfrm>
              <a:off x="3990629" y="392364"/>
              <a:ext cx="87850" cy="107366"/>
            </a:xfrm>
            <a:custGeom>
              <a:avLst/>
              <a:gdLst/>
              <a:ahLst/>
              <a:cxnLst/>
              <a:rect l="l" t="t" r="r" b="b"/>
              <a:pathLst>
                <a:path w="2859" h="3085" fill="none" extrusionOk="0">
                  <a:moveTo>
                    <a:pt x="2858" y="3084"/>
                  </a:moveTo>
                  <a:cubicBezTo>
                    <a:pt x="2061" y="2870"/>
                    <a:pt x="1108" y="2453"/>
                    <a:pt x="501" y="1620"/>
                  </a:cubicBezTo>
                  <a:cubicBezTo>
                    <a:pt x="60" y="1024"/>
                    <a:pt x="1" y="465"/>
                    <a:pt x="215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6" name="Google Shape;4170;p36">
              <a:extLst>
                <a:ext uri="{FF2B5EF4-FFF2-40B4-BE49-F238E27FC236}">
                  <a16:creationId xmlns:a16="http://schemas.microsoft.com/office/drawing/2014/main" id="{C2B84FBA-B39E-7E96-89E7-64E357D58E95}"/>
                </a:ext>
              </a:extLst>
            </p:cNvPr>
            <p:cNvSpPr/>
            <p:nvPr/>
          </p:nvSpPr>
          <p:spPr>
            <a:xfrm>
              <a:off x="4008205" y="354743"/>
              <a:ext cx="113446" cy="77436"/>
            </a:xfrm>
            <a:custGeom>
              <a:avLst/>
              <a:gdLst/>
              <a:ahLst/>
              <a:cxnLst/>
              <a:rect l="l" t="t" r="r" b="b"/>
              <a:pathLst>
                <a:path w="3692" h="2225" extrusionOk="0">
                  <a:moveTo>
                    <a:pt x="1925" y="1"/>
                  </a:moveTo>
                  <a:cubicBezTo>
                    <a:pt x="1547" y="1"/>
                    <a:pt x="1192" y="51"/>
                    <a:pt x="965" y="105"/>
                  </a:cubicBezTo>
                  <a:cubicBezTo>
                    <a:pt x="584" y="188"/>
                    <a:pt x="238" y="367"/>
                    <a:pt x="0" y="593"/>
                  </a:cubicBezTo>
                  <a:lnTo>
                    <a:pt x="1024" y="2224"/>
                  </a:lnTo>
                  <a:cubicBezTo>
                    <a:pt x="1500" y="2224"/>
                    <a:pt x="2346" y="2141"/>
                    <a:pt x="2346" y="2141"/>
                  </a:cubicBezTo>
                  <a:cubicBezTo>
                    <a:pt x="3036" y="2010"/>
                    <a:pt x="3691" y="1724"/>
                    <a:pt x="3655" y="1081"/>
                  </a:cubicBezTo>
                  <a:cubicBezTo>
                    <a:pt x="3607" y="220"/>
                    <a:pt x="2715" y="1"/>
                    <a:pt x="19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7" name="Google Shape;4171;p36">
              <a:extLst>
                <a:ext uri="{FF2B5EF4-FFF2-40B4-BE49-F238E27FC236}">
                  <a16:creationId xmlns:a16="http://schemas.microsoft.com/office/drawing/2014/main" id="{84AFB4F4-3C85-DDB9-7644-11B68FE609A4}"/>
                </a:ext>
              </a:extLst>
            </p:cNvPr>
            <p:cNvSpPr/>
            <p:nvPr/>
          </p:nvSpPr>
          <p:spPr>
            <a:xfrm>
              <a:off x="3997236" y="348026"/>
              <a:ext cx="125491" cy="89964"/>
            </a:xfrm>
            <a:custGeom>
              <a:avLst/>
              <a:gdLst/>
              <a:ahLst/>
              <a:cxnLst/>
              <a:rect l="l" t="t" r="r" b="b"/>
              <a:pathLst>
                <a:path w="4084" h="2585" fill="none" extrusionOk="0">
                  <a:moveTo>
                    <a:pt x="0" y="1274"/>
                  </a:moveTo>
                  <a:cubicBezTo>
                    <a:pt x="202" y="810"/>
                    <a:pt x="679" y="453"/>
                    <a:pt x="1322" y="298"/>
                  </a:cubicBezTo>
                  <a:cubicBezTo>
                    <a:pt x="2024" y="131"/>
                    <a:pt x="3941" y="0"/>
                    <a:pt x="4012" y="1274"/>
                  </a:cubicBezTo>
                  <a:cubicBezTo>
                    <a:pt x="4084" y="2584"/>
                    <a:pt x="1262" y="2405"/>
                    <a:pt x="1262" y="240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8" name="Google Shape;4172;p36">
              <a:extLst>
                <a:ext uri="{FF2B5EF4-FFF2-40B4-BE49-F238E27FC236}">
                  <a16:creationId xmlns:a16="http://schemas.microsoft.com/office/drawing/2014/main" id="{F5F3D0B0-34FC-1029-6D51-BEBDB26C6146}"/>
                </a:ext>
              </a:extLst>
            </p:cNvPr>
            <p:cNvSpPr/>
            <p:nvPr/>
          </p:nvSpPr>
          <p:spPr>
            <a:xfrm>
              <a:off x="4292465" y="571771"/>
              <a:ext cx="129178" cy="120243"/>
            </a:xfrm>
            <a:custGeom>
              <a:avLst/>
              <a:gdLst/>
              <a:ahLst/>
              <a:cxnLst/>
              <a:rect l="l" t="t" r="r" b="b"/>
              <a:pathLst>
                <a:path w="4204" h="3455" extrusionOk="0">
                  <a:moveTo>
                    <a:pt x="584" y="1"/>
                  </a:moveTo>
                  <a:lnTo>
                    <a:pt x="0" y="1608"/>
                  </a:lnTo>
                  <a:cubicBezTo>
                    <a:pt x="453" y="2287"/>
                    <a:pt x="1155" y="3037"/>
                    <a:pt x="2144" y="3346"/>
                  </a:cubicBezTo>
                  <a:cubicBezTo>
                    <a:pt x="2387" y="3420"/>
                    <a:pt x="2616" y="3454"/>
                    <a:pt x="2827" y="3454"/>
                  </a:cubicBezTo>
                  <a:cubicBezTo>
                    <a:pt x="3471" y="3454"/>
                    <a:pt x="3952" y="3134"/>
                    <a:pt x="4203" y="2632"/>
                  </a:cubicBezTo>
                  <a:lnTo>
                    <a:pt x="2048" y="370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9" name="Google Shape;4173;p36">
              <a:extLst>
                <a:ext uri="{FF2B5EF4-FFF2-40B4-BE49-F238E27FC236}">
                  <a16:creationId xmlns:a16="http://schemas.microsoft.com/office/drawing/2014/main" id="{A04E7E92-3ACA-39DD-40BC-79A3DCC2CC8F}"/>
                </a:ext>
              </a:extLst>
            </p:cNvPr>
            <p:cNvSpPr/>
            <p:nvPr/>
          </p:nvSpPr>
          <p:spPr>
            <a:xfrm>
              <a:off x="4292465" y="627733"/>
              <a:ext cx="117840" cy="68387"/>
            </a:xfrm>
            <a:custGeom>
              <a:avLst/>
              <a:gdLst/>
              <a:ahLst/>
              <a:cxnLst/>
              <a:rect l="l" t="t" r="r" b="b"/>
              <a:pathLst>
                <a:path w="3835" h="1965" fill="none" extrusionOk="0">
                  <a:moveTo>
                    <a:pt x="0" y="0"/>
                  </a:moveTo>
                  <a:cubicBezTo>
                    <a:pt x="453" y="679"/>
                    <a:pt x="1155" y="1429"/>
                    <a:pt x="2144" y="1738"/>
                  </a:cubicBezTo>
                  <a:cubicBezTo>
                    <a:pt x="2858" y="1965"/>
                    <a:pt x="3441" y="1834"/>
                    <a:pt x="3834" y="150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0" name="Google Shape;4174;p36">
              <a:extLst>
                <a:ext uri="{FF2B5EF4-FFF2-40B4-BE49-F238E27FC236}">
                  <a16:creationId xmlns:a16="http://schemas.microsoft.com/office/drawing/2014/main" id="{8E911638-30BF-2DED-B048-C39C8D31E640}"/>
                </a:ext>
              </a:extLst>
            </p:cNvPr>
            <p:cNvSpPr/>
            <p:nvPr/>
          </p:nvSpPr>
          <p:spPr>
            <a:xfrm>
              <a:off x="4350633" y="549323"/>
              <a:ext cx="77218" cy="114083"/>
            </a:xfrm>
            <a:custGeom>
              <a:avLst/>
              <a:gdLst/>
              <a:ahLst/>
              <a:cxnLst/>
              <a:rect l="l" t="t" r="r" b="b"/>
              <a:pathLst>
                <a:path w="2513" h="3278" extrusionOk="0">
                  <a:moveTo>
                    <a:pt x="1007" y="1"/>
                  </a:moveTo>
                  <a:cubicBezTo>
                    <a:pt x="915" y="1"/>
                    <a:pt x="818" y="13"/>
                    <a:pt x="715" y="39"/>
                  </a:cubicBezTo>
                  <a:cubicBezTo>
                    <a:pt x="72" y="205"/>
                    <a:pt x="1" y="908"/>
                    <a:pt x="96" y="1574"/>
                  </a:cubicBezTo>
                  <a:cubicBezTo>
                    <a:pt x="96" y="1574"/>
                    <a:pt x="227" y="2265"/>
                    <a:pt x="417" y="2801"/>
                  </a:cubicBezTo>
                  <a:lnTo>
                    <a:pt x="2310" y="3277"/>
                  </a:lnTo>
                  <a:cubicBezTo>
                    <a:pt x="2453" y="2979"/>
                    <a:pt x="2513" y="2622"/>
                    <a:pt x="2501" y="2229"/>
                  </a:cubicBezTo>
                  <a:cubicBezTo>
                    <a:pt x="2457" y="1594"/>
                    <a:pt x="2070" y="1"/>
                    <a:pt x="10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1" name="Google Shape;4175;p36">
              <a:extLst>
                <a:ext uri="{FF2B5EF4-FFF2-40B4-BE49-F238E27FC236}">
                  <a16:creationId xmlns:a16="http://schemas.microsoft.com/office/drawing/2014/main" id="{E4806B15-9284-184C-2DBA-4109072B7BC6}"/>
                </a:ext>
              </a:extLst>
            </p:cNvPr>
            <p:cNvSpPr/>
            <p:nvPr/>
          </p:nvSpPr>
          <p:spPr>
            <a:xfrm>
              <a:off x="4331981" y="539474"/>
              <a:ext cx="96607" cy="140498"/>
            </a:xfrm>
            <a:custGeom>
              <a:avLst/>
              <a:gdLst/>
              <a:ahLst/>
              <a:cxnLst/>
              <a:rect l="l" t="t" r="r" b="b"/>
              <a:pathLst>
                <a:path w="3144" h="4037" fill="none" extrusionOk="0">
                  <a:moveTo>
                    <a:pt x="2548" y="4036"/>
                  </a:moveTo>
                  <a:cubicBezTo>
                    <a:pt x="2929" y="3703"/>
                    <a:pt x="3144" y="3155"/>
                    <a:pt x="3096" y="2512"/>
                  </a:cubicBezTo>
                  <a:cubicBezTo>
                    <a:pt x="3048" y="1822"/>
                    <a:pt x="2584" y="0"/>
                    <a:pt x="1310" y="333"/>
                  </a:cubicBezTo>
                  <a:cubicBezTo>
                    <a:pt x="0" y="655"/>
                    <a:pt x="1036" y="3215"/>
                    <a:pt x="1036" y="321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2" name="Google Shape;4176;p36">
              <a:extLst>
                <a:ext uri="{FF2B5EF4-FFF2-40B4-BE49-F238E27FC236}">
                  <a16:creationId xmlns:a16="http://schemas.microsoft.com/office/drawing/2014/main" id="{EAB6162B-AAF2-4E43-4343-C9E6D953FD6D}"/>
                </a:ext>
              </a:extLst>
            </p:cNvPr>
            <p:cNvSpPr/>
            <p:nvPr/>
          </p:nvSpPr>
          <p:spPr>
            <a:xfrm>
              <a:off x="4183813" y="719334"/>
              <a:ext cx="159168" cy="79489"/>
            </a:xfrm>
            <a:custGeom>
              <a:avLst/>
              <a:gdLst/>
              <a:ahLst/>
              <a:cxnLst/>
              <a:rect l="l" t="t" r="r" b="b"/>
              <a:pathLst>
                <a:path w="5180" h="2284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78"/>
                  </a:cubicBezTo>
                  <a:cubicBezTo>
                    <a:pt x="84" y="773"/>
                    <a:pt x="131" y="845"/>
                    <a:pt x="191" y="904"/>
                  </a:cubicBezTo>
                  <a:cubicBezTo>
                    <a:pt x="282" y="1006"/>
                    <a:pt x="426" y="1064"/>
                    <a:pt x="577" y="1064"/>
                  </a:cubicBezTo>
                  <a:cubicBezTo>
                    <a:pt x="603" y="1064"/>
                    <a:pt x="629" y="1063"/>
                    <a:pt x="655" y="1059"/>
                  </a:cubicBezTo>
                  <a:cubicBezTo>
                    <a:pt x="856" y="1019"/>
                    <a:pt x="1030" y="984"/>
                    <a:pt x="1188" y="984"/>
                  </a:cubicBezTo>
                  <a:cubicBezTo>
                    <a:pt x="1264" y="984"/>
                    <a:pt x="1336" y="992"/>
                    <a:pt x="1405" y="1011"/>
                  </a:cubicBezTo>
                  <a:cubicBezTo>
                    <a:pt x="1786" y="1095"/>
                    <a:pt x="2024" y="1297"/>
                    <a:pt x="2286" y="1511"/>
                  </a:cubicBezTo>
                  <a:cubicBezTo>
                    <a:pt x="2667" y="1833"/>
                    <a:pt x="3096" y="2190"/>
                    <a:pt x="3882" y="2273"/>
                  </a:cubicBezTo>
                  <a:cubicBezTo>
                    <a:pt x="3938" y="2280"/>
                    <a:pt x="3994" y="2283"/>
                    <a:pt x="4051" y="2283"/>
                  </a:cubicBezTo>
                  <a:cubicBezTo>
                    <a:pt x="4422" y="2283"/>
                    <a:pt x="4819" y="2150"/>
                    <a:pt x="5179" y="1892"/>
                  </a:cubicBezTo>
                  <a:cubicBezTo>
                    <a:pt x="5049" y="1797"/>
                    <a:pt x="4906" y="1690"/>
                    <a:pt x="4810" y="1571"/>
                  </a:cubicBezTo>
                  <a:cubicBezTo>
                    <a:pt x="4691" y="1440"/>
                    <a:pt x="4584" y="1309"/>
                    <a:pt x="4513" y="1154"/>
                  </a:cubicBezTo>
                  <a:cubicBezTo>
                    <a:pt x="4330" y="1262"/>
                    <a:pt x="4167" y="1311"/>
                    <a:pt x="4041" y="1311"/>
                  </a:cubicBezTo>
                  <a:cubicBezTo>
                    <a:pt x="4027" y="1311"/>
                    <a:pt x="4014" y="1310"/>
                    <a:pt x="4001" y="1309"/>
                  </a:cubicBezTo>
                  <a:cubicBezTo>
                    <a:pt x="3513" y="1250"/>
                    <a:pt x="3263" y="1035"/>
                    <a:pt x="2941" y="773"/>
                  </a:cubicBezTo>
                  <a:cubicBezTo>
                    <a:pt x="2620" y="499"/>
                    <a:pt x="2262" y="20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3" name="Google Shape;4177;p36">
              <a:extLst>
                <a:ext uri="{FF2B5EF4-FFF2-40B4-BE49-F238E27FC236}">
                  <a16:creationId xmlns:a16="http://schemas.microsoft.com/office/drawing/2014/main" id="{F70123FC-5524-7225-880B-C5C7DE5EDC35}"/>
                </a:ext>
              </a:extLst>
            </p:cNvPr>
            <p:cNvSpPr/>
            <p:nvPr/>
          </p:nvSpPr>
          <p:spPr>
            <a:xfrm>
              <a:off x="4236849" y="736282"/>
              <a:ext cx="105395" cy="62540"/>
            </a:xfrm>
            <a:custGeom>
              <a:avLst/>
              <a:gdLst/>
              <a:ahLst/>
              <a:cxnLst/>
              <a:rect l="l" t="t" r="r" b="b"/>
              <a:pathLst>
                <a:path w="3430" h="1797" extrusionOk="0">
                  <a:moveTo>
                    <a:pt x="810" y="1"/>
                  </a:moveTo>
                  <a:cubicBezTo>
                    <a:pt x="560" y="227"/>
                    <a:pt x="298" y="441"/>
                    <a:pt x="1" y="643"/>
                  </a:cubicBezTo>
                  <a:cubicBezTo>
                    <a:pt x="203" y="739"/>
                    <a:pt x="370" y="882"/>
                    <a:pt x="548" y="1024"/>
                  </a:cubicBezTo>
                  <a:cubicBezTo>
                    <a:pt x="917" y="1334"/>
                    <a:pt x="1346" y="1703"/>
                    <a:pt x="2144" y="1786"/>
                  </a:cubicBezTo>
                  <a:cubicBezTo>
                    <a:pt x="2200" y="1793"/>
                    <a:pt x="2256" y="1796"/>
                    <a:pt x="2314" y="1796"/>
                  </a:cubicBezTo>
                  <a:cubicBezTo>
                    <a:pt x="2684" y="1796"/>
                    <a:pt x="3079" y="1663"/>
                    <a:pt x="3430" y="1405"/>
                  </a:cubicBezTo>
                  <a:cubicBezTo>
                    <a:pt x="3299" y="1310"/>
                    <a:pt x="3168" y="1203"/>
                    <a:pt x="3061" y="1084"/>
                  </a:cubicBezTo>
                  <a:cubicBezTo>
                    <a:pt x="2942" y="953"/>
                    <a:pt x="2834" y="822"/>
                    <a:pt x="2763" y="667"/>
                  </a:cubicBezTo>
                  <a:cubicBezTo>
                    <a:pt x="2591" y="775"/>
                    <a:pt x="2429" y="824"/>
                    <a:pt x="2303" y="824"/>
                  </a:cubicBezTo>
                  <a:cubicBezTo>
                    <a:pt x="2289" y="824"/>
                    <a:pt x="2276" y="823"/>
                    <a:pt x="2263" y="822"/>
                  </a:cubicBezTo>
                  <a:cubicBezTo>
                    <a:pt x="1763" y="763"/>
                    <a:pt x="1513" y="548"/>
                    <a:pt x="1203" y="286"/>
                  </a:cubicBezTo>
                  <a:cubicBezTo>
                    <a:pt x="1096" y="179"/>
                    <a:pt x="965" y="72"/>
                    <a:pt x="8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4" name="Google Shape;4178;p36">
              <a:extLst>
                <a:ext uri="{FF2B5EF4-FFF2-40B4-BE49-F238E27FC236}">
                  <a16:creationId xmlns:a16="http://schemas.microsoft.com/office/drawing/2014/main" id="{164CB580-C1D8-4E48-32C8-2FFDB2FB26FE}"/>
                </a:ext>
              </a:extLst>
            </p:cNvPr>
            <p:cNvSpPr/>
            <p:nvPr/>
          </p:nvSpPr>
          <p:spPr>
            <a:xfrm>
              <a:off x="4183813" y="719334"/>
              <a:ext cx="78693" cy="38944"/>
            </a:xfrm>
            <a:custGeom>
              <a:avLst/>
              <a:gdLst/>
              <a:ahLst/>
              <a:cxnLst/>
              <a:rect l="l" t="t" r="r" b="b"/>
              <a:pathLst>
                <a:path w="2561" h="1119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66"/>
                  </a:cubicBezTo>
                  <a:cubicBezTo>
                    <a:pt x="84" y="761"/>
                    <a:pt x="131" y="833"/>
                    <a:pt x="191" y="892"/>
                  </a:cubicBezTo>
                  <a:cubicBezTo>
                    <a:pt x="277" y="988"/>
                    <a:pt x="410" y="1046"/>
                    <a:pt x="551" y="1046"/>
                  </a:cubicBezTo>
                  <a:cubicBezTo>
                    <a:pt x="586" y="1046"/>
                    <a:pt x="620" y="1042"/>
                    <a:pt x="655" y="1035"/>
                  </a:cubicBezTo>
                  <a:cubicBezTo>
                    <a:pt x="845" y="997"/>
                    <a:pt x="1011" y="969"/>
                    <a:pt x="1162" y="969"/>
                  </a:cubicBezTo>
                  <a:cubicBezTo>
                    <a:pt x="1247" y="969"/>
                    <a:pt x="1328" y="978"/>
                    <a:pt x="1405" y="1000"/>
                  </a:cubicBezTo>
                  <a:cubicBezTo>
                    <a:pt x="1524" y="1023"/>
                    <a:pt x="1631" y="1071"/>
                    <a:pt x="1739" y="1119"/>
                  </a:cubicBezTo>
                  <a:cubicBezTo>
                    <a:pt x="2024" y="904"/>
                    <a:pt x="2298" y="702"/>
                    <a:pt x="2560" y="476"/>
                  </a:cubicBezTo>
                  <a:cubicBezTo>
                    <a:pt x="2322" y="309"/>
                    <a:pt x="2036" y="14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5" name="Google Shape;4179;p36">
              <a:extLst>
                <a:ext uri="{FF2B5EF4-FFF2-40B4-BE49-F238E27FC236}">
                  <a16:creationId xmlns:a16="http://schemas.microsoft.com/office/drawing/2014/main" id="{5178FE60-C97D-DF6E-818C-BAB60AC03C29}"/>
                </a:ext>
              </a:extLst>
            </p:cNvPr>
            <p:cNvSpPr/>
            <p:nvPr/>
          </p:nvSpPr>
          <p:spPr>
            <a:xfrm>
              <a:off x="4322455" y="733394"/>
              <a:ext cx="47966" cy="50568"/>
            </a:xfrm>
            <a:custGeom>
              <a:avLst/>
              <a:gdLst/>
              <a:ahLst/>
              <a:cxnLst/>
              <a:rect l="l" t="t" r="r" b="b"/>
              <a:pathLst>
                <a:path w="1561" h="1453" extrusionOk="0">
                  <a:moveTo>
                    <a:pt x="1001" y="0"/>
                  </a:moveTo>
                  <a:cubicBezTo>
                    <a:pt x="848" y="0"/>
                    <a:pt x="699" y="65"/>
                    <a:pt x="608" y="191"/>
                  </a:cubicBezTo>
                  <a:cubicBezTo>
                    <a:pt x="394" y="441"/>
                    <a:pt x="191" y="619"/>
                    <a:pt x="1" y="738"/>
                  </a:cubicBezTo>
                  <a:cubicBezTo>
                    <a:pt x="72" y="881"/>
                    <a:pt x="179" y="1024"/>
                    <a:pt x="286" y="1143"/>
                  </a:cubicBezTo>
                  <a:cubicBezTo>
                    <a:pt x="406" y="1262"/>
                    <a:pt x="525" y="1369"/>
                    <a:pt x="667" y="1453"/>
                  </a:cubicBezTo>
                  <a:cubicBezTo>
                    <a:pt x="918" y="1274"/>
                    <a:pt x="1168" y="1048"/>
                    <a:pt x="1394" y="774"/>
                  </a:cubicBezTo>
                  <a:cubicBezTo>
                    <a:pt x="1560" y="560"/>
                    <a:pt x="1525" y="262"/>
                    <a:pt x="1310" y="95"/>
                  </a:cubicBezTo>
                  <a:cubicBezTo>
                    <a:pt x="1217" y="32"/>
                    <a:pt x="110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6" name="Google Shape;4180;p36">
              <a:extLst>
                <a:ext uri="{FF2B5EF4-FFF2-40B4-BE49-F238E27FC236}">
                  <a16:creationId xmlns:a16="http://schemas.microsoft.com/office/drawing/2014/main" id="{FA934C6F-0925-B1CB-7B26-35FD613B5843}"/>
                </a:ext>
              </a:extLst>
            </p:cNvPr>
            <p:cNvSpPr/>
            <p:nvPr/>
          </p:nvSpPr>
          <p:spPr>
            <a:xfrm>
              <a:off x="4182707" y="717211"/>
              <a:ext cx="186608" cy="82934"/>
            </a:xfrm>
            <a:custGeom>
              <a:avLst/>
              <a:gdLst/>
              <a:ahLst/>
              <a:cxnLst/>
              <a:rect l="l" t="t" r="r" b="b"/>
              <a:pathLst>
                <a:path w="6073" h="2383" fill="none" extrusionOk="0">
                  <a:moveTo>
                    <a:pt x="215" y="941"/>
                  </a:moveTo>
                  <a:cubicBezTo>
                    <a:pt x="334" y="1061"/>
                    <a:pt x="501" y="1120"/>
                    <a:pt x="667" y="1084"/>
                  </a:cubicBezTo>
                  <a:cubicBezTo>
                    <a:pt x="965" y="1025"/>
                    <a:pt x="1203" y="977"/>
                    <a:pt x="1429" y="1037"/>
                  </a:cubicBezTo>
                  <a:cubicBezTo>
                    <a:pt x="1798" y="1132"/>
                    <a:pt x="2037" y="1322"/>
                    <a:pt x="2310" y="1549"/>
                  </a:cubicBezTo>
                  <a:cubicBezTo>
                    <a:pt x="2679" y="1858"/>
                    <a:pt x="3108" y="2215"/>
                    <a:pt x="3906" y="2311"/>
                  </a:cubicBezTo>
                  <a:cubicBezTo>
                    <a:pt x="4573" y="2382"/>
                    <a:pt x="5311" y="1977"/>
                    <a:pt x="5906" y="1239"/>
                  </a:cubicBezTo>
                  <a:cubicBezTo>
                    <a:pt x="6073" y="1025"/>
                    <a:pt x="6049" y="727"/>
                    <a:pt x="5823" y="560"/>
                  </a:cubicBezTo>
                  <a:cubicBezTo>
                    <a:pt x="5596" y="406"/>
                    <a:pt x="5299" y="441"/>
                    <a:pt x="5120" y="656"/>
                  </a:cubicBezTo>
                  <a:cubicBezTo>
                    <a:pt x="4704" y="1180"/>
                    <a:pt x="4263" y="1382"/>
                    <a:pt x="4001" y="1346"/>
                  </a:cubicBezTo>
                  <a:cubicBezTo>
                    <a:pt x="3513" y="1287"/>
                    <a:pt x="3263" y="1084"/>
                    <a:pt x="2953" y="822"/>
                  </a:cubicBezTo>
                  <a:cubicBezTo>
                    <a:pt x="2644" y="549"/>
                    <a:pt x="2263" y="251"/>
                    <a:pt x="1656" y="96"/>
                  </a:cubicBezTo>
                  <a:cubicBezTo>
                    <a:pt x="1227" y="1"/>
                    <a:pt x="846" y="60"/>
                    <a:pt x="453" y="132"/>
                  </a:cubicBezTo>
                  <a:cubicBezTo>
                    <a:pt x="179" y="191"/>
                    <a:pt x="1" y="441"/>
                    <a:pt x="60" y="691"/>
                  </a:cubicBezTo>
                  <a:cubicBezTo>
                    <a:pt x="108" y="799"/>
                    <a:pt x="155" y="882"/>
                    <a:pt x="215" y="941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7" name="Google Shape;4181;p36">
              <a:extLst>
                <a:ext uri="{FF2B5EF4-FFF2-40B4-BE49-F238E27FC236}">
                  <a16:creationId xmlns:a16="http://schemas.microsoft.com/office/drawing/2014/main" id="{9ED827B4-145D-A1E4-DD88-0D53818FEEF3}"/>
                </a:ext>
              </a:extLst>
            </p:cNvPr>
            <p:cNvSpPr/>
            <p:nvPr/>
          </p:nvSpPr>
          <p:spPr>
            <a:xfrm>
              <a:off x="4183813" y="91914"/>
              <a:ext cx="163562" cy="131832"/>
            </a:xfrm>
            <a:custGeom>
              <a:avLst/>
              <a:gdLst/>
              <a:ahLst/>
              <a:cxnLst/>
              <a:rect l="l" t="t" r="r" b="b"/>
              <a:pathLst>
                <a:path w="5323" h="3788" extrusionOk="0">
                  <a:moveTo>
                    <a:pt x="2692" y="1"/>
                  </a:moveTo>
                  <a:cubicBezTo>
                    <a:pt x="2546" y="1"/>
                    <a:pt x="2399" y="38"/>
                    <a:pt x="2251" y="120"/>
                  </a:cubicBezTo>
                  <a:cubicBezTo>
                    <a:pt x="1250" y="668"/>
                    <a:pt x="0" y="3788"/>
                    <a:pt x="0" y="3788"/>
                  </a:cubicBezTo>
                  <a:lnTo>
                    <a:pt x="5322" y="3395"/>
                  </a:lnTo>
                  <a:cubicBezTo>
                    <a:pt x="5322" y="3395"/>
                    <a:pt x="4084" y="1"/>
                    <a:pt x="2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8" name="Google Shape;4182;p36">
              <a:extLst>
                <a:ext uri="{FF2B5EF4-FFF2-40B4-BE49-F238E27FC236}">
                  <a16:creationId xmlns:a16="http://schemas.microsoft.com/office/drawing/2014/main" id="{E56BD49D-DBC1-02FC-56B3-DB2599819F53}"/>
                </a:ext>
              </a:extLst>
            </p:cNvPr>
            <p:cNvSpPr/>
            <p:nvPr/>
          </p:nvSpPr>
          <p:spPr>
            <a:xfrm>
              <a:off x="4218566" y="126021"/>
              <a:ext cx="94057" cy="75765"/>
            </a:xfrm>
            <a:custGeom>
              <a:avLst/>
              <a:gdLst/>
              <a:ahLst/>
              <a:cxnLst/>
              <a:rect l="l" t="t" r="r" b="b"/>
              <a:pathLst>
                <a:path w="3061" h="2177" extrusionOk="0">
                  <a:moveTo>
                    <a:pt x="1551" y="0"/>
                  </a:moveTo>
                  <a:cubicBezTo>
                    <a:pt x="1468" y="0"/>
                    <a:pt x="1383" y="22"/>
                    <a:pt x="1298" y="69"/>
                  </a:cubicBezTo>
                  <a:cubicBezTo>
                    <a:pt x="727" y="391"/>
                    <a:pt x="0" y="2177"/>
                    <a:pt x="0" y="2177"/>
                  </a:cubicBezTo>
                  <a:lnTo>
                    <a:pt x="3060" y="1950"/>
                  </a:lnTo>
                  <a:cubicBezTo>
                    <a:pt x="3060" y="1950"/>
                    <a:pt x="2348" y="0"/>
                    <a:pt x="1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9" name="Google Shape;4183;p36">
              <a:extLst>
                <a:ext uri="{FF2B5EF4-FFF2-40B4-BE49-F238E27FC236}">
                  <a16:creationId xmlns:a16="http://schemas.microsoft.com/office/drawing/2014/main" id="{CC7E47A1-A981-D9A7-C9F0-EA83322EA491}"/>
                </a:ext>
              </a:extLst>
            </p:cNvPr>
            <p:cNvSpPr/>
            <p:nvPr/>
          </p:nvSpPr>
          <p:spPr>
            <a:xfrm>
              <a:off x="4183813" y="65847"/>
              <a:ext cx="163562" cy="157899"/>
            </a:xfrm>
            <a:custGeom>
              <a:avLst/>
              <a:gdLst/>
              <a:ahLst/>
              <a:cxnLst/>
              <a:rect l="l" t="t" r="r" b="b"/>
              <a:pathLst>
                <a:path w="5323" h="4537" fill="none" extrusionOk="0">
                  <a:moveTo>
                    <a:pt x="0" y="4537"/>
                  </a:moveTo>
                  <a:cubicBezTo>
                    <a:pt x="0" y="4537"/>
                    <a:pt x="1250" y="1417"/>
                    <a:pt x="2251" y="869"/>
                  </a:cubicBezTo>
                  <a:cubicBezTo>
                    <a:pt x="3810" y="0"/>
                    <a:pt x="5322" y="4144"/>
                    <a:pt x="5322" y="4144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0" name="Google Shape;4184;p36">
              <a:extLst>
                <a:ext uri="{FF2B5EF4-FFF2-40B4-BE49-F238E27FC236}">
                  <a16:creationId xmlns:a16="http://schemas.microsoft.com/office/drawing/2014/main" id="{6157555D-5B3E-558A-595D-E9BB36C102F4}"/>
                </a:ext>
              </a:extLst>
            </p:cNvPr>
            <p:cNvSpPr/>
            <p:nvPr/>
          </p:nvSpPr>
          <p:spPr>
            <a:xfrm>
              <a:off x="4422351" y="273653"/>
              <a:ext cx="137290" cy="170115"/>
            </a:xfrm>
            <a:custGeom>
              <a:avLst/>
              <a:gdLst/>
              <a:ahLst/>
              <a:cxnLst/>
              <a:rect l="l" t="t" r="r" b="b"/>
              <a:pathLst>
                <a:path w="4468" h="4888" extrusionOk="0">
                  <a:moveTo>
                    <a:pt x="1219" y="1"/>
                  </a:moveTo>
                  <a:cubicBezTo>
                    <a:pt x="529" y="1"/>
                    <a:pt x="0" y="54"/>
                    <a:pt x="0" y="54"/>
                  </a:cubicBezTo>
                  <a:lnTo>
                    <a:pt x="1941" y="4888"/>
                  </a:lnTo>
                  <a:cubicBezTo>
                    <a:pt x="1941" y="4888"/>
                    <a:pt x="4310" y="2447"/>
                    <a:pt x="4382" y="1340"/>
                  </a:cubicBezTo>
                  <a:cubicBezTo>
                    <a:pt x="4468" y="196"/>
                    <a:pt x="2546" y="1"/>
                    <a:pt x="1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1" name="Google Shape;4185;p36">
              <a:extLst>
                <a:ext uri="{FF2B5EF4-FFF2-40B4-BE49-F238E27FC236}">
                  <a16:creationId xmlns:a16="http://schemas.microsoft.com/office/drawing/2014/main" id="{E9AA701D-A8B3-B2C6-D33D-1803931CEE42}"/>
                </a:ext>
              </a:extLst>
            </p:cNvPr>
            <p:cNvSpPr/>
            <p:nvPr/>
          </p:nvSpPr>
          <p:spPr>
            <a:xfrm>
              <a:off x="4450866" y="301773"/>
              <a:ext cx="78662" cy="98073"/>
            </a:xfrm>
            <a:custGeom>
              <a:avLst/>
              <a:gdLst/>
              <a:ahLst/>
              <a:cxnLst/>
              <a:rect l="l" t="t" r="r" b="b"/>
              <a:pathLst>
                <a:path w="2560" h="2818" extrusionOk="0">
                  <a:moveTo>
                    <a:pt x="704" y="1"/>
                  </a:moveTo>
                  <a:cubicBezTo>
                    <a:pt x="306" y="1"/>
                    <a:pt x="1" y="32"/>
                    <a:pt x="1" y="32"/>
                  </a:cubicBezTo>
                  <a:lnTo>
                    <a:pt x="1120" y="2818"/>
                  </a:lnTo>
                  <a:cubicBezTo>
                    <a:pt x="1120" y="2818"/>
                    <a:pt x="2465" y="1413"/>
                    <a:pt x="2513" y="770"/>
                  </a:cubicBezTo>
                  <a:cubicBezTo>
                    <a:pt x="2560" y="113"/>
                    <a:pt x="1463" y="1"/>
                    <a:pt x="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2" name="Google Shape;4186;p36">
              <a:extLst>
                <a:ext uri="{FF2B5EF4-FFF2-40B4-BE49-F238E27FC236}">
                  <a16:creationId xmlns:a16="http://schemas.microsoft.com/office/drawing/2014/main" id="{D82786CF-AFC0-AD10-988B-00668E362862}"/>
                </a:ext>
              </a:extLst>
            </p:cNvPr>
            <p:cNvSpPr/>
            <p:nvPr/>
          </p:nvSpPr>
          <p:spPr>
            <a:xfrm>
              <a:off x="4422351" y="259767"/>
              <a:ext cx="138673" cy="184001"/>
            </a:xfrm>
            <a:custGeom>
              <a:avLst/>
              <a:gdLst/>
              <a:ahLst/>
              <a:cxnLst/>
              <a:rect l="l" t="t" r="r" b="b"/>
              <a:pathLst>
                <a:path w="4513" h="5287" fill="none" extrusionOk="0">
                  <a:moveTo>
                    <a:pt x="1941" y="5287"/>
                  </a:moveTo>
                  <a:cubicBezTo>
                    <a:pt x="1941" y="5287"/>
                    <a:pt x="4310" y="2846"/>
                    <a:pt x="4382" y="1739"/>
                  </a:cubicBezTo>
                  <a:cubicBezTo>
                    <a:pt x="4513" y="0"/>
                    <a:pt x="0" y="453"/>
                    <a:pt x="0" y="45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3" name="Google Shape;4187;p36">
              <a:extLst>
                <a:ext uri="{FF2B5EF4-FFF2-40B4-BE49-F238E27FC236}">
                  <a16:creationId xmlns:a16="http://schemas.microsoft.com/office/drawing/2014/main" id="{ADA0E623-9823-479E-371D-712B1BD98BA4}"/>
                </a:ext>
              </a:extLst>
            </p:cNvPr>
            <p:cNvSpPr/>
            <p:nvPr/>
          </p:nvSpPr>
          <p:spPr>
            <a:xfrm>
              <a:off x="3915285" y="613638"/>
              <a:ext cx="171613" cy="125393"/>
            </a:xfrm>
            <a:custGeom>
              <a:avLst/>
              <a:gdLst/>
              <a:ahLst/>
              <a:cxnLst/>
              <a:rect l="l" t="t" r="r" b="b"/>
              <a:pathLst>
                <a:path w="5585" h="3603" extrusionOk="0">
                  <a:moveTo>
                    <a:pt x="4501" y="0"/>
                  </a:moveTo>
                  <a:lnTo>
                    <a:pt x="2846" y="381"/>
                  </a:lnTo>
                  <a:cubicBezTo>
                    <a:pt x="357" y="822"/>
                    <a:pt x="0" y="1870"/>
                    <a:pt x="95" y="2382"/>
                  </a:cubicBezTo>
                  <a:cubicBezTo>
                    <a:pt x="174" y="2933"/>
                    <a:pt x="392" y="3603"/>
                    <a:pt x="2330" y="3603"/>
                  </a:cubicBezTo>
                  <a:cubicBezTo>
                    <a:pt x="2441" y="3603"/>
                    <a:pt x="2557" y="3600"/>
                    <a:pt x="2679" y="3596"/>
                  </a:cubicBezTo>
                  <a:lnTo>
                    <a:pt x="5584" y="3322"/>
                  </a:lnTo>
                  <a:lnTo>
                    <a:pt x="45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4" name="Google Shape;4188;p36">
              <a:extLst>
                <a:ext uri="{FF2B5EF4-FFF2-40B4-BE49-F238E27FC236}">
                  <a16:creationId xmlns:a16="http://schemas.microsoft.com/office/drawing/2014/main" id="{7FC25F74-EFE3-AD24-25A6-F9D36BB4EC11}"/>
                </a:ext>
              </a:extLst>
            </p:cNvPr>
            <p:cNvSpPr/>
            <p:nvPr/>
          </p:nvSpPr>
          <p:spPr>
            <a:xfrm>
              <a:off x="3915285" y="613638"/>
              <a:ext cx="171613" cy="128073"/>
            </a:xfrm>
            <a:custGeom>
              <a:avLst/>
              <a:gdLst/>
              <a:ahLst/>
              <a:cxnLst/>
              <a:rect l="l" t="t" r="r" b="b"/>
              <a:pathLst>
                <a:path w="5585" h="3680" fill="none" extrusionOk="0">
                  <a:moveTo>
                    <a:pt x="2679" y="3596"/>
                  </a:moveTo>
                  <a:cubicBezTo>
                    <a:pt x="417" y="3679"/>
                    <a:pt x="179" y="2965"/>
                    <a:pt x="95" y="2382"/>
                  </a:cubicBezTo>
                  <a:cubicBezTo>
                    <a:pt x="0" y="1870"/>
                    <a:pt x="357" y="822"/>
                    <a:pt x="2846" y="381"/>
                  </a:cubicBezTo>
                  <a:lnTo>
                    <a:pt x="4501" y="0"/>
                  </a:lnTo>
                  <a:lnTo>
                    <a:pt x="5584" y="3322"/>
                  </a:ln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5" name="Google Shape;4189;p36">
              <a:extLst>
                <a:ext uri="{FF2B5EF4-FFF2-40B4-BE49-F238E27FC236}">
                  <a16:creationId xmlns:a16="http://schemas.microsoft.com/office/drawing/2014/main" id="{AF3A0744-4D24-AADD-F134-02A63E8A91D9}"/>
                </a:ext>
              </a:extLst>
            </p:cNvPr>
            <p:cNvSpPr/>
            <p:nvPr/>
          </p:nvSpPr>
          <p:spPr>
            <a:xfrm>
              <a:off x="4003443" y="425914"/>
              <a:ext cx="329307" cy="349730"/>
            </a:xfrm>
            <a:custGeom>
              <a:avLst/>
              <a:gdLst/>
              <a:ahLst/>
              <a:cxnLst/>
              <a:rect l="l" t="t" r="r" b="b"/>
              <a:pathLst>
                <a:path w="10717" h="10049" extrusionOk="0">
                  <a:moveTo>
                    <a:pt x="3525" y="1"/>
                  </a:moveTo>
                  <a:cubicBezTo>
                    <a:pt x="3525" y="1"/>
                    <a:pt x="1977" y="2370"/>
                    <a:pt x="703" y="4466"/>
                  </a:cubicBezTo>
                  <a:cubicBezTo>
                    <a:pt x="0" y="5621"/>
                    <a:pt x="239" y="7073"/>
                    <a:pt x="1263" y="7954"/>
                  </a:cubicBezTo>
                  <a:lnTo>
                    <a:pt x="2013" y="8597"/>
                  </a:lnTo>
                  <a:cubicBezTo>
                    <a:pt x="2013" y="8597"/>
                    <a:pt x="2036" y="8669"/>
                    <a:pt x="2632" y="9026"/>
                  </a:cubicBezTo>
                  <a:cubicBezTo>
                    <a:pt x="2656" y="9026"/>
                    <a:pt x="2656" y="9038"/>
                    <a:pt x="2667" y="9038"/>
                  </a:cubicBezTo>
                  <a:cubicBezTo>
                    <a:pt x="2679" y="9038"/>
                    <a:pt x="2679" y="9050"/>
                    <a:pt x="2691" y="9050"/>
                  </a:cubicBezTo>
                  <a:cubicBezTo>
                    <a:pt x="3287" y="9407"/>
                    <a:pt x="3370" y="9419"/>
                    <a:pt x="3370" y="9419"/>
                  </a:cubicBezTo>
                  <a:lnTo>
                    <a:pt x="4334" y="9823"/>
                  </a:lnTo>
                  <a:cubicBezTo>
                    <a:pt x="4695" y="9976"/>
                    <a:pt x="5072" y="10049"/>
                    <a:pt x="5443" y="10049"/>
                  </a:cubicBezTo>
                  <a:cubicBezTo>
                    <a:pt x="6347" y="10049"/>
                    <a:pt x="7216" y="9618"/>
                    <a:pt x="7740" y="8859"/>
                  </a:cubicBezTo>
                  <a:cubicBezTo>
                    <a:pt x="9156" y="6823"/>
                    <a:pt x="10716" y="4418"/>
                    <a:pt x="10716" y="4418"/>
                  </a:cubicBezTo>
                  <a:lnTo>
                    <a:pt x="6644" y="2954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6" name="Google Shape;4190;p36">
              <a:extLst>
                <a:ext uri="{FF2B5EF4-FFF2-40B4-BE49-F238E27FC236}">
                  <a16:creationId xmlns:a16="http://schemas.microsoft.com/office/drawing/2014/main" id="{E4FE0115-A001-A4CA-E261-9D697D2BAE68}"/>
                </a:ext>
              </a:extLst>
            </p:cNvPr>
            <p:cNvSpPr/>
            <p:nvPr/>
          </p:nvSpPr>
          <p:spPr>
            <a:xfrm>
              <a:off x="4003443" y="425914"/>
              <a:ext cx="329307" cy="360136"/>
            </a:xfrm>
            <a:custGeom>
              <a:avLst/>
              <a:gdLst/>
              <a:ahLst/>
              <a:cxnLst/>
              <a:rect l="l" t="t" r="r" b="b"/>
              <a:pathLst>
                <a:path w="10717" h="10348" fill="none" extrusionOk="0">
                  <a:moveTo>
                    <a:pt x="3370" y="9419"/>
                  </a:moveTo>
                  <a:cubicBezTo>
                    <a:pt x="3370" y="9419"/>
                    <a:pt x="3287" y="9407"/>
                    <a:pt x="2691" y="9050"/>
                  </a:cubicBezTo>
                  <a:lnTo>
                    <a:pt x="2691" y="9050"/>
                  </a:lnTo>
                  <a:cubicBezTo>
                    <a:pt x="2679" y="9050"/>
                    <a:pt x="2679" y="9038"/>
                    <a:pt x="2667" y="9038"/>
                  </a:cubicBezTo>
                  <a:cubicBezTo>
                    <a:pt x="2656" y="9038"/>
                    <a:pt x="2656" y="9026"/>
                    <a:pt x="2632" y="9026"/>
                  </a:cubicBezTo>
                  <a:lnTo>
                    <a:pt x="2632" y="9026"/>
                  </a:lnTo>
                  <a:cubicBezTo>
                    <a:pt x="2036" y="8669"/>
                    <a:pt x="2013" y="8597"/>
                    <a:pt x="2013" y="8597"/>
                  </a:cubicBezTo>
                  <a:lnTo>
                    <a:pt x="1263" y="7954"/>
                  </a:lnTo>
                  <a:cubicBezTo>
                    <a:pt x="239" y="7073"/>
                    <a:pt x="0" y="5621"/>
                    <a:pt x="703" y="4466"/>
                  </a:cubicBezTo>
                  <a:cubicBezTo>
                    <a:pt x="1977" y="2370"/>
                    <a:pt x="3525" y="1"/>
                    <a:pt x="3525" y="1"/>
                  </a:cubicBezTo>
                  <a:lnTo>
                    <a:pt x="6644" y="2954"/>
                  </a:lnTo>
                  <a:lnTo>
                    <a:pt x="10716" y="4418"/>
                  </a:lnTo>
                  <a:cubicBezTo>
                    <a:pt x="10716" y="4418"/>
                    <a:pt x="9156" y="6823"/>
                    <a:pt x="7740" y="8859"/>
                  </a:cubicBezTo>
                  <a:cubicBezTo>
                    <a:pt x="7001" y="9931"/>
                    <a:pt x="5573" y="10347"/>
                    <a:pt x="4334" y="982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7" name="Google Shape;4191;p36">
              <a:extLst>
                <a:ext uri="{FF2B5EF4-FFF2-40B4-BE49-F238E27FC236}">
                  <a16:creationId xmlns:a16="http://schemas.microsoft.com/office/drawing/2014/main" id="{D78E40B4-BCD6-28C0-784D-3B3EE1A1A4B2}"/>
                </a:ext>
              </a:extLst>
            </p:cNvPr>
            <p:cNvSpPr/>
            <p:nvPr/>
          </p:nvSpPr>
          <p:spPr>
            <a:xfrm>
              <a:off x="4034170" y="499208"/>
              <a:ext cx="206735" cy="197783"/>
            </a:xfrm>
            <a:custGeom>
              <a:avLst/>
              <a:gdLst/>
              <a:ahLst/>
              <a:cxnLst/>
              <a:rect l="l" t="t" r="r" b="b"/>
              <a:pathLst>
                <a:path w="6728" h="5683" extrusionOk="0">
                  <a:moveTo>
                    <a:pt x="3751" y="1"/>
                  </a:moveTo>
                  <a:cubicBezTo>
                    <a:pt x="2713" y="1"/>
                    <a:pt x="1633" y="576"/>
                    <a:pt x="965" y="1586"/>
                  </a:cubicBezTo>
                  <a:cubicBezTo>
                    <a:pt x="1" y="3062"/>
                    <a:pt x="727" y="4265"/>
                    <a:pt x="2060" y="5086"/>
                  </a:cubicBezTo>
                  <a:cubicBezTo>
                    <a:pt x="2657" y="5457"/>
                    <a:pt x="3275" y="5682"/>
                    <a:pt x="3862" y="5682"/>
                  </a:cubicBezTo>
                  <a:cubicBezTo>
                    <a:pt x="4577" y="5682"/>
                    <a:pt x="5246" y="5349"/>
                    <a:pt x="5775" y="4538"/>
                  </a:cubicBezTo>
                  <a:cubicBezTo>
                    <a:pt x="6728" y="3050"/>
                    <a:pt x="6430" y="1193"/>
                    <a:pt x="5120" y="383"/>
                  </a:cubicBezTo>
                  <a:cubicBezTo>
                    <a:pt x="4703" y="124"/>
                    <a:pt x="4231" y="1"/>
                    <a:pt x="3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8" name="Google Shape;4192;p36">
              <a:extLst>
                <a:ext uri="{FF2B5EF4-FFF2-40B4-BE49-F238E27FC236}">
                  <a16:creationId xmlns:a16="http://schemas.microsoft.com/office/drawing/2014/main" id="{2897F706-C26D-1ACF-08C9-02C7EDA18BB9}"/>
                </a:ext>
              </a:extLst>
            </p:cNvPr>
            <p:cNvSpPr/>
            <p:nvPr/>
          </p:nvSpPr>
          <p:spPr>
            <a:xfrm>
              <a:off x="4034170" y="483929"/>
              <a:ext cx="206735" cy="224615"/>
            </a:xfrm>
            <a:custGeom>
              <a:avLst/>
              <a:gdLst/>
              <a:ahLst/>
              <a:cxnLst/>
              <a:rect l="l" t="t" r="r" b="b"/>
              <a:pathLst>
                <a:path w="6728" h="6454" fill="none" extrusionOk="0">
                  <a:moveTo>
                    <a:pt x="5775" y="4977"/>
                  </a:moveTo>
                  <a:cubicBezTo>
                    <a:pt x="4811" y="6454"/>
                    <a:pt x="3382" y="6347"/>
                    <a:pt x="2060" y="5525"/>
                  </a:cubicBezTo>
                  <a:cubicBezTo>
                    <a:pt x="727" y="4704"/>
                    <a:pt x="1" y="3501"/>
                    <a:pt x="965" y="2025"/>
                  </a:cubicBezTo>
                  <a:cubicBezTo>
                    <a:pt x="1941" y="548"/>
                    <a:pt x="3799" y="1"/>
                    <a:pt x="5120" y="822"/>
                  </a:cubicBezTo>
                  <a:cubicBezTo>
                    <a:pt x="6430" y="1632"/>
                    <a:pt x="6728" y="3489"/>
                    <a:pt x="5775" y="4977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9" name="Google Shape;4193;p36">
              <a:extLst>
                <a:ext uri="{FF2B5EF4-FFF2-40B4-BE49-F238E27FC236}">
                  <a16:creationId xmlns:a16="http://schemas.microsoft.com/office/drawing/2014/main" id="{26742706-0E15-CA24-6DAB-B1EF5C9D8311}"/>
                </a:ext>
              </a:extLst>
            </p:cNvPr>
            <p:cNvSpPr/>
            <p:nvPr/>
          </p:nvSpPr>
          <p:spPr>
            <a:xfrm>
              <a:off x="4315880" y="557293"/>
              <a:ext cx="16501" cy="34002"/>
            </a:xfrm>
            <a:custGeom>
              <a:avLst/>
              <a:gdLst/>
              <a:ahLst/>
              <a:cxnLst/>
              <a:rect l="l" t="t" r="r" b="b"/>
              <a:pathLst>
                <a:path w="537" h="977" extrusionOk="0">
                  <a:moveTo>
                    <a:pt x="0" y="0"/>
                  </a:moveTo>
                  <a:lnTo>
                    <a:pt x="536" y="976"/>
                  </a:lnTo>
                  <a:cubicBezTo>
                    <a:pt x="262" y="38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0" name="Google Shape;4194;p36">
              <a:extLst>
                <a:ext uri="{FF2B5EF4-FFF2-40B4-BE49-F238E27FC236}">
                  <a16:creationId xmlns:a16="http://schemas.microsoft.com/office/drawing/2014/main" id="{B60226DD-3F17-F91B-D844-A4FF9C719D2D}"/>
                </a:ext>
              </a:extLst>
            </p:cNvPr>
            <p:cNvSpPr/>
            <p:nvPr/>
          </p:nvSpPr>
          <p:spPr>
            <a:xfrm>
              <a:off x="4039302" y="176032"/>
              <a:ext cx="478181" cy="416342"/>
            </a:xfrm>
            <a:custGeom>
              <a:avLst/>
              <a:gdLst/>
              <a:ahLst/>
              <a:cxnLst/>
              <a:rect l="l" t="t" r="r" b="b"/>
              <a:pathLst>
                <a:path w="15562" h="11963" extrusionOk="0">
                  <a:moveTo>
                    <a:pt x="6984" y="0"/>
                  </a:moveTo>
                  <a:cubicBezTo>
                    <a:pt x="4868" y="0"/>
                    <a:pt x="2909" y="928"/>
                    <a:pt x="1786" y="2645"/>
                  </a:cubicBezTo>
                  <a:cubicBezTo>
                    <a:pt x="1751" y="2692"/>
                    <a:pt x="1739" y="2716"/>
                    <a:pt x="1715" y="2764"/>
                  </a:cubicBezTo>
                  <a:cubicBezTo>
                    <a:pt x="0" y="5550"/>
                    <a:pt x="1846" y="8276"/>
                    <a:pt x="5144" y="10300"/>
                  </a:cubicBezTo>
                  <a:cubicBezTo>
                    <a:pt x="6840" y="11338"/>
                    <a:pt x="8537" y="11962"/>
                    <a:pt x="10040" y="11962"/>
                  </a:cubicBezTo>
                  <a:cubicBezTo>
                    <a:pt x="11468" y="11962"/>
                    <a:pt x="12722" y="11397"/>
                    <a:pt x="13633" y="10086"/>
                  </a:cubicBezTo>
                  <a:cubicBezTo>
                    <a:pt x="13657" y="10038"/>
                    <a:pt x="13692" y="10014"/>
                    <a:pt x="13704" y="9967"/>
                  </a:cubicBezTo>
                  <a:cubicBezTo>
                    <a:pt x="15562" y="7145"/>
                    <a:pt x="14431" y="3240"/>
                    <a:pt x="11085" y="1192"/>
                  </a:cubicBezTo>
                  <a:cubicBezTo>
                    <a:pt x="9774" y="385"/>
                    <a:pt x="8347" y="0"/>
                    <a:pt x="69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1" name="Google Shape;4195;p36">
              <a:extLst>
                <a:ext uri="{FF2B5EF4-FFF2-40B4-BE49-F238E27FC236}">
                  <a16:creationId xmlns:a16="http://schemas.microsoft.com/office/drawing/2014/main" id="{53D0C7D0-46EC-DC70-7F8D-4C5FB2F049E9}"/>
                </a:ext>
              </a:extLst>
            </p:cNvPr>
            <p:cNvSpPr/>
            <p:nvPr/>
          </p:nvSpPr>
          <p:spPr>
            <a:xfrm>
              <a:off x="4286258" y="241530"/>
              <a:ext cx="225017" cy="350740"/>
            </a:xfrm>
            <a:custGeom>
              <a:avLst/>
              <a:gdLst/>
              <a:ahLst/>
              <a:cxnLst/>
              <a:rect l="l" t="t" r="r" b="b"/>
              <a:pathLst>
                <a:path w="7323" h="10078" extrusionOk="0">
                  <a:moveTo>
                    <a:pt x="4001" y="1"/>
                  </a:moveTo>
                  <a:cubicBezTo>
                    <a:pt x="3048" y="584"/>
                    <a:pt x="2203" y="1370"/>
                    <a:pt x="1560" y="2358"/>
                  </a:cubicBezTo>
                  <a:cubicBezTo>
                    <a:pt x="24" y="4703"/>
                    <a:pt x="0" y="7585"/>
                    <a:pt x="1214" y="10026"/>
                  </a:cubicBezTo>
                  <a:cubicBezTo>
                    <a:pt x="1482" y="10060"/>
                    <a:pt x="1744" y="10077"/>
                    <a:pt x="2000" y="10077"/>
                  </a:cubicBezTo>
                  <a:cubicBezTo>
                    <a:pt x="3444" y="10077"/>
                    <a:pt x="4696" y="9518"/>
                    <a:pt x="5596" y="8204"/>
                  </a:cubicBezTo>
                  <a:cubicBezTo>
                    <a:pt x="5620" y="8156"/>
                    <a:pt x="5655" y="8132"/>
                    <a:pt x="5667" y="8085"/>
                  </a:cubicBezTo>
                  <a:cubicBezTo>
                    <a:pt x="7322" y="5561"/>
                    <a:pt x="6596" y="2167"/>
                    <a:pt x="4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2" name="Google Shape;4196;p36">
              <a:extLst>
                <a:ext uri="{FF2B5EF4-FFF2-40B4-BE49-F238E27FC236}">
                  <a16:creationId xmlns:a16="http://schemas.microsoft.com/office/drawing/2014/main" id="{3A5FF877-4F30-50E0-7239-488F7247B135}"/>
                </a:ext>
              </a:extLst>
            </p:cNvPr>
            <p:cNvSpPr/>
            <p:nvPr/>
          </p:nvSpPr>
          <p:spPr>
            <a:xfrm>
              <a:off x="4063822" y="331042"/>
              <a:ext cx="427327" cy="261819"/>
            </a:xfrm>
            <a:custGeom>
              <a:avLst/>
              <a:gdLst/>
              <a:ahLst/>
              <a:cxnLst/>
              <a:rect l="l" t="t" r="r" b="b"/>
              <a:pathLst>
                <a:path w="13907" h="7523" extrusionOk="0">
                  <a:moveTo>
                    <a:pt x="286" y="0"/>
                  </a:moveTo>
                  <a:cubicBezTo>
                    <a:pt x="0" y="2179"/>
                    <a:pt x="1715" y="4239"/>
                    <a:pt x="4346" y="5858"/>
                  </a:cubicBezTo>
                  <a:cubicBezTo>
                    <a:pt x="6045" y="6895"/>
                    <a:pt x="7747" y="7522"/>
                    <a:pt x="9253" y="7522"/>
                  </a:cubicBezTo>
                  <a:cubicBezTo>
                    <a:pt x="10723" y="7522"/>
                    <a:pt x="12007" y="6924"/>
                    <a:pt x="12918" y="5525"/>
                  </a:cubicBezTo>
                  <a:cubicBezTo>
                    <a:pt x="13633" y="4429"/>
                    <a:pt x="13907" y="3167"/>
                    <a:pt x="13776" y="1929"/>
                  </a:cubicBezTo>
                  <a:lnTo>
                    <a:pt x="13776" y="1929"/>
                  </a:lnTo>
                  <a:cubicBezTo>
                    <a:pt x="13692" y="2822"/>
                    <a:pt x="13418" y="3679"/>
                    <a:pt x="12906" y="4477"/>
                  </a:cubicBezTo>
                  <a:cubicBezTo>
                    <a:pt x="11995" y="5871"/>
                    <a:pt x="10714" y="6469"/>
                    <a:pt x="9246" y="6469"/>
                  </a:cubicBezTo>
                  <a:cubicBezTo>
                    <a:pt x="7741" y="6469"/>
                    <a:pt x="6039" y="5841"/>
                    <a:pt x="4334" y="4798"/>
                  </a:cubicBezTo>
                  <a:cubicBezTo>
                    <a:pt x="2131" y="3441"/>
                    <a:pt x="572" y="1798"/>
                    <a:pt x="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3" name="Google Shape;4197;p36">
              <a:extLst>
                <a:ext uri="{FF2B5EF4-FFF2-40B4-BE49-F238E27FC236}">
                  <a16:creationId xmlns:a16="http://schemas.microsoft.com/office/drawing/2014/main" id="{6D6AD3B6-8C5F-8850-F6EA-2E9A23110C94}"/>
                </a:ext>
              </a:extLst>
            </p:cNvPr>
            <p:cNvSpPr/>
            <p:nvPr/>
          </p:nvSpPr>
          <p:spPr>
            <a:xfrm>
              <a:off x="4105151" y="295613"/>
              <a:ext cx="89294" cy="85893"/>
            </a:xfrm>
            <a:custGeom>
              <a:avLst/>
              <a:gdLst/>
              <a:ahLst/>
              <a:cxnLst/>
              <a:rect l="l" t="t" r="r" b="b"/>
              <a:pathLst>
                <a:path w="2906" h="2468" extrusionOk="0">
                  <a:moveTo>
                    <a:pt x="1442" y="1"/>
                  </a:moveTo>
                  <a:cubicBezTo>
                    <a:pt x="1019" y="1"/>
                    <a:pt x="606" y="204"/>
                    <a:pt x="370" y="578"/>
                  </a:cubicBezTo>
                  <a:cubicBezTo>
                    <a:pt x="0" y="1149"/>
                    <a:pt x="179" y="1923"/>
                    <a:pt x="774" y="2280"/>
                  </a:cubicBezTo>
                  <a:cubicBezTo>
                    <a:pt x="985" y="2407"/>
                    <a:pt x="1219" y="2467"/>
                    <a:pt x="1451" y="2467"/>
                  </a:cubicBezTo>
                  <a:cubicBezTo>
                    <a:pt x="1873" y="2467"/>
                    <a:pt x="2286" y="2264"/>
                    <a:pt x="2525" y="1887"/>
                  </a:cubicBezTo>
                  <a:cubicBezTo>
                    <a:pt x="2906" y="1304"/>
                    <a:pt x="2739" y="554"/>
                    <a:pt x="2132" y="197"/>
                  </a:cubicBezTo>
                  <a:cubicBezTo>
                    <a:pt x="1918" y="64"/>
                    <a:pt x="1678" y="1"/>
                    <a:pt x="1442" y="1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4" name="Google Shape;4198;p36">
              <a:extLst>
                <a:ext uri="{FF2B5EF4-FFF2-40B4-BE49-F238E27FC236}">
                  <a16:creationId xmlns:a16="http://schemas.microsoft.com/office/drawing/2014/main" id="{2645BB9C-CD8F-A2C4-C130-80AE77671DC4}"/>
                </a:ext>
              </a:extLst>
            </p:cNvPr>
            <p:cNvSpPr/>
            <p:nvPr/>
          </p:nvSpPr>
          <p:spPr>
            <a:xfrm>
              <a:off x="4237217" y="387387"/>
              <a:ext cx="89294" cy="85684"/>
            </a:xfrm>
            <a:custGeom>
              <a:avLst/>
              <a:gdLst/>
              <a:ahLst/>
              <a:cxnLst/>
              <a:rect l="l" t="t" r="r" b="b"/>
              <a:pathLst>
                <a:path w="2906" h="2462" extrusionOk="0">
                  <a:moveTo>
                    <a:pt x="1441" y="0"/>
                  </a:moveTo>
                  <a:cubicBezTo>
                    <a:pt x="1019" y="0"/>
                    <a:pt x="606" y="198"/>
                    <a:pt x="370" y="572"/>
                  </a:cubicBezTo>
                  <a:cubicBezTo>
                    <a:pt x="1" y="1144"/>
                    <a:pt x="179" y="1917"/>
                    <a:pt x="774" y="2275"/>
                  </a:cubicBezTo>
                  <a:cubicBezTo>
                    <a:pt x="985" y="2401"/>
                    <a:pt x="1219" y="2462"/>
                    <a:pt x="1451" y="2462"/>
                  </a:cubicBezTo>
                  <a:cubicBezTo>
                    <a:pt x="1874" y="2462"/>
                    <a:pt x="2286" y="2259"/>
                    <a:pt x="2525" y="1882"/>
                  </a:cubicBezTo>
                  <a:cubicBezTo>
                    <a:pt x="2906" y="1322"/>
                    <a:pt x="2727" y="548"/>
                    <a:pt x="2132" y="191"/>
                  </a:cubicBezTo>
                  <a:cubicBezTo>
                    <a:pt x="1918" y="63"/>
                    <a:pt x="1678" y="0"/>
                    <a:pt x="1441" y="0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5" name="Google Shape;4199;p36">
              <a:extLst>
                <a:ext uri="{FF2B5EF4-FFF2-40B4-BE49-F238E27FC236}">
                  <a16:creationId xmlns:a16="http://schemas.microsoft.com/office/drawing/2014/main" id="{47D6BDE1-2982-96D0-D1FD-D28CA0C9312B}"/>
                </a:ext>
              </a:extLst>
            </p:cNvPr>
            <p:cNvSpPr/>
            <p:nvPr/>
          </p:nvSpPr>
          <p:spPr>
            <a:xfrm>
              <a:off x="4233254" y="325613"/>
              <a:ext cx="22646" cy="19872"/>
            </a:xfrm>
            <a:custGeom>
              <a:avLst/>
              <a:gdLst/>
              <a:ahLst/>
              <a:cxnLst/>
              <a:rect l="l" t="t" r="r" b="b"/>
              <a:pathLst>
                <a:path w="737" h="571" extrusionOk="0">
                  <a:moveTo>
                    <a:pt x="156" y="0"/>
                  </a:moveTo>
                  <a:cubicBezTo>
                    <a:pt x="70" y="0"/>
                    <a:pt x="0" y="67"/>
                    <a:pt x="22" y="144"/>
                  </a:cubicBezTo>
                  <a:lnTo>
                    <a:pt x="82" y="406"/>
                  </a:lnTo>
                  <a:cubicBezTo>
                    <a:pt x="111" y="504"/>
                    <a:pt x="198" y="570"/>
                    <a:pt x="294" y="570"/>
                  </a:cubicBezTo>
                  <a:cubicBezTo>
                    <a:pt x="314" y="570"/>
                    <a:pt x="335" y="567"/>
                    <a:pt x="356" y="561"/>
                  </a:cubicBezTo>
                  <a:lnTo>
                    <a:pt x="606" y="525"/>
                  </a:lnTo>
                  <a:cubicBezTo>
                    <a:pt x="689" y="502"/>
                    <a:pt x="737" y="382"/>
                    <a:pt x="677" y="311"/>
                  </a:cubicBezTo>
                  <a:cubicBezTo>
                    <a:pt x="546" y="156"/>
                    <a:pt x="380" y="49"/>
                    <a:pt x="177" y="1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6" name="Google Shape;4200;p36">
              <a:extLst>
                <a:ext uri="{FF2B5EF4-FFF2-40B4-BE49-F238E27FC236}">
                  <a16:creationId xmlns:a16="http://schemas.microsoft.com/office/drawing/2014/main" id="{2ED4D3E5-5597-B85E-B83A-D0B8CC436D73}"/>
                </a:ext>
              </a:extLst>
            </p:cNvPr>
            <p:cNvSpPr/>
            <p:nvPr/>
          </p:nvSpPr>
          <p:spPr>
            <a:xfrm>
              <a:off x="4234667" y="333931"/>
              <a:ext cx="9894" cy="17018"/>
            </a:xfrm>
            <a:custGeom>
              <a:avLst/>
              <a:gdLst/>
              <a:ahLst/>
              <a:cxnLst/>
              <a:rect l="l" t="t" r="r" b="b"/>
              <a:pathLst>
                <a:path w="322" h="489" fill="none" extrusionOk="0">
                  <a:moveTo>
                    <a:pt x="322" y="1"/>
                  </a:moveTo>
                  <a:lnTo>
                    <a:pt x="0" y="489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7" name="Google Shape;4201;p36">
              <a:extLst>
                <a:ext uri="{FF2B5EF4-FFF2-40B4-BE49-F238E27FC236}">
                  <a16:creationId xmlns:a16="http://schemas.microsoft.com/office/drawing/2014/main" id="{AADA6BDC-F85A-C577-39E7-A952559DFCFE}"/>
                </a:ext>
              </a:extLst>
            </p:cNvPr>
            <p:cNvSpPr/>
            <p:nvPr/>
          </p:nvSpPr>
          <p:spPr>
            <a:xfrm>
              <a:off x="4175394" y="295091"/>
              <a:ext cx="27470" cy="26345"/>
            </a:xfrm>
            <a:custGeom>
              <a:avLst/>
              <a:gdLst/>
              <a:ahLst/>
              <a:cxnLst/>
              <a:rect l="l" t="t" r="r" b="b"/>
              <a:pathLst>
                <a:path w="894" h="757" extrusionOk="0">
                  <a:moveTo>
                    <a:pt x="450" y="0"/>
                  </a:moveTo>
                  <a:cubicBezTo>
                    <a:pt x="322" y="0"/>
                    <a:pt x="196" y="61"/>
                    <a:pt x="119" y="176"/>
                  </a:cubicBezTo>
                  <a:cubicBezTo>
                    <a:pt x="0" y="355"/>
                    <a:pt x="60" y="593"/>
                    <a:pt x="239" y="700"/>
                  </a:cubicBezTo>
                  <a:cubicBezTo>
                    <a:pt x="302" y="738"/>
                    <a:pt x="373" y="757"/>
                    <a:pt x="444" y="757"/>
                  </a:cubicBezTo>
                  <a:cubicBezTo>
                    <a:pt x="572" y="757"/>
                    <a:pt x="698" y="696"/>
                    <a:pt x="774" y="581"/>
                  </a:cubicBezTo>
                  <a:cubicBezTo>
                    <a:pt x="893" y="402"/>
                    <a:pt x="834" y="164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8" name="Google Shape;4202;p36">
              <a:extLst>
                <a:ext uri="{FF2B5EF4-FFF2-40B4-BE49-F238E27FC236}">
                  <a16:creationId xmlns:a16="http://schemas.microsoft.com/office/drawing/2014/main" id="{9ED1CEA6-3CA2-D8A6-E44E-9FA940CF81D3}"/>
                </a:ext>
              </a:extLst>
            </p:cNvPr>
            <p:cNvSpPr/>
            <p:nvPr/>
          </p:nvSpPr>
          <p:spPr>
            <a:xfrm>
              <a:off x="4275996" y="365114"/>
              <a:ext cx="27470" cy="26171"/>
            </a:xfrm>
            <a:custGeom>
              <a:avLst/>
              <a:gdLst/>
              <a:ahLst/>
              <a:cxnLst/>
              <a:rect l="l" t="t" r="r" b="b"/>
              <a:pathLst>
                <a:path w="894" h="752" extrusionOk="0">
                  <a:moveTo>
                    <a:pt x="450" y="0"/>
                  </a:moveTo>
                  <a:cubicBezTo>
                    <a:pt x="322" y="0"/>
                    <a:pt x="196" y="61"/>
                    <a:pt x="120" y="176"/>
                  </a:cubicBezTo>
                  <a:cubicBezTo>
                    <a:pt x="1" y="355"/>
                    <a:pt x="60" y="593"/>
                    <a:pt x="239" y="700"/>
                  </a:cubicBezTo>
                  <a:cubicBezTo>
                    <a:pt x="303" y="734"/>
                    <a:pt x="374" y="751"/>
                    <a:pt x="445" y="751"/>
                  </a:cubicBezTo>
                  <a:cubicBezTo>
                    <a:pt x="573" y="751"/>
                    <a:pt x="698" y="696"/>
                    <a:pt x="775" y="581"/>
                  </a:cubicBezTo>
                  <a:cubicBezTo>
                    <a:pt x="894" y="402"/>
                    <a:pt x="834" y="176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9" name="Google Shape;4203;p36">
              <a:extLst>
                <a:ext uri="{FF2B5EF4-FFF2-40B4-BE49-F238E27FC236}">
                  <a16:creationId xmlns:a16="http://schemas.microsoft.com/office/drawing/2014/main" id="{1E3B6B37-6C0F-15A7-3789-B008FB30B5C5}"/>
                </a:ext>
              </a:extLst>
            </p:cNvPr>
            <p:cNvSpPr/>
            <p:nvPr/>
          </p:nvSpPr>
          <p:spPr>
            <a:xfrm>
              <a:off x="4224404" y="333931"/>
              <a:ext cx="29683" cy="23248"/>
            </a:xfrm>
            <a:custGeom>
              <a:avLst/>
              <a:gdLst/>
              <a:ahLst/>
              <a:cxnLst/>
              <a:rect l="l" t="t" r="r" b="b"/>
              <a:pathLst>
                <a:path w="966" h="668" fill="none" extrusionOk="0">
                  <a:moveTo>
                    <a:pt x="965" y="584"/>
                  </a:moveTo>
                  <a:cubicBezTo>
                    <a:pt x="763" y="667"/>
                    <a:pt x="525" y="667"/>
                    <a:pt x="310" y="536"/>
                  </a:cubicBezTo>
                  <a:cubicBezTo>
                    <a:pt x="120" y="417"/>
                    <a:pt x="1" y="203"/>
                    <a:pt x="1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0" name="Google Shape;4204;p36">
              <a:extLst>
                <a:ext uri="{FF2B5EF4-FFF2-40B4-BE49-F238E27FC236}">
                  <a16:creationId xmlns:a16="http://schemas.microsoft.com/office/drawing/2014/main" id="{A72736CD-E185-676E-3669-AE3336EA0703}"/>
                </a:ext>
              </a:extLst>
            </p:cNvPr>
            <p:cNvSpPr/>
            <p:nvPr/>
          </p:nvSpPr>
          <p:spPr>
            <a:xfrm>
              <a:off x="4099282" y="303687"/>
              <a:ext cx="40652" cy="28608"/>
            </a:xfrm>
            <a:custGeom>
              <a:avLst/>
              <a:gdLst/>
              <a:ahLst/>
              <a:cxnLst/>
              <a:rect l="l" t="t" r="r" b="b"/>
              <a:pathLst>
                <a:path w="1323" h="822" fill="none" extrusionOk="0">
                  <a:moveTo>
                    <a:pt x="1323" y="822"/>
                  </a:moveTo>
                  <a:lnTo>
                    <a:pt x="1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1" name="Google Shape;4205;p36">
              <a:extLst>
                <a:ext uri="{FF2B5EF4-FFF2-40B4-BE49-F238E27FC236}">
                  <a16:creationId xmlns:a16="http://schemas.microsoft.com/office/drawing/2014/main" id="{B861F93B-3885-D4EC-CF64-F61174DD720A}"/>
                </a:ext>
              </a:extLst>
            </p:cNvPr>
            <p:cNvSpPr/>
            <p:nvPr/>
          </p:nvSpPr>
          <p:spPr>
            <a:xfrm>
              <a:off x="4110282" y="285868"/>
              <a:ext cx="34784" cy="36508"/>
            </a:xfrm>
            <a:custGeom>
              <a:avLst/>
              <a:gdLst/>
              <a:ahLst/>
              <a:cxnLst/>
              <a:rect l="l" t="t" r="r" b="b"/>
              <a:pathLst>
                <a:path w="1132" h="1049" fill="none" extrusionOk="0">
                  <a:moveTo>
                    <a:pt x="1131" y="1048"/>
                  </a:moveTo>
                  <a:lnTo>
                    <a:pt x="0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2" name="Google Shape;4206;p36">
              <a:extLst>
                <a:ext uri="{FF2B5EF4-FFF2-40B4-BE49-F238E27FC236}">
                  <a16:creationId xmlns:a16="http://schemas.microsoft.com/office/drawing/2014/main" id="{A5C80036-AFFD-3B7A-150C-07C559D67608}"/>
                </a:ext>
              </a:extLst>
            </p:cNvPr>
            <p:cNvSpPr/>
            <p:nvPr/>
          </p:nvSpPr>
          <p:spPr>
            <a:xfrm>
              <a:off x="4087574" y="323177"/>
              <a:ext cx="45047" cy="18237"/>
            </a:xfrm>
            <a:custGeom>
              <a:avLst/>
              <a:gdLst/>
              <a:ahLst/>
              <a:cxnLst/>
              <a:rect l="l" t="t" r="r" b="b"/>
              <a:pathLst>
                <a:path w="1466" h="524" fill="none" extrusionOk="0">
                  <a:moveTo>
                    <a:pt x="1" y="0"/>
                  </a:moveTo>
                  <a:lnTo>
                    <a:pt x="1465" y="524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3" name="Google Shape;4207;p36">
              <a:extLst>
                <a:ext uri="{FF2B5EF4-FFF2-40B4-BE49-F238E27FC236}">
                  <a16:creationId xmlns:a16="http://schemas.microsoft.com/office/drawing/2014/main" id="{80B61964-6C78-4846-D633-250160B0C223}"/>
                </a:ext>
              </a:extLst>
            </p:cNvPr>
            <p:cNvSpPr/>
            <p:nvPr/>
          </p:nvSpPr>
          <p:spPr>
            <a:xfrm>
              <a:off x="4290622" y="437120"/>
              <a:ext cx="40284" cy="28190"/>
            </a:xfrm>
            <a:custGeom>
              <a:avLst/>
              <a:gdLst/>
              <a:ahLst/>
              <a:cxnLst/>
              <a:rect l="l" t="t" r="r" b="b"/>
              <a:pathLst>
                <a:path w="1311" h="810" fill="none" extrusionOk="0">
                  <a:moveTo>
                    <a:pt x="1" y="0"/>
                  </a:moveTo>
                  <a:lnTo>
                    <a:pt x="1311" y="81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4" name="Google Shape;4208;p36">
              <a:extLst>
                <a:ext uri="{FF2B5EF4-FFF2-40B4-BE49-F238E27FC236}">
                  <a16:creationId xmlns:a16="http://schemas.microsoft.com/office/drawing/2014/main" id="{20D56D12-55C3-D263-B598-82D91CAB22B7}"/>
                </a:ext>
              </a:extLst>
            </p:cNvPr>
            <p:cNvSpPr/>
            <p:nvPr/>
          </p:nvSpPr>
          <p:spPr>
            <a:xfrm>
              <a:off x="4296122" y="427584"/>
              <a:ext cx="45385" cy="19107"/>
            </a:xfrm>
            <a:custGeom>
              <a:avLst/>
              <a:gdLst/>
              <a:ahLst/>
              <a:cxnLst/>
              <a:rect l="l" t="t" r="r" b="b"/>
              <a:pathLst>
                <a:path w="1477" h="549" fill="none" extrusionOk="0">
                  <a:moveTo>
                    <a:pt x="0" y="0"/>
                  </a:moveTo>
                  <a:lnTo>
                    <a:pt x="1477" y="548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5" name="Google Shape;4209;p36">
              <a:extLst>
                <a:ext uri="{FF2B5EF4-FFF2-40B4-BE49-F238E27FC236}">
                  <a16:creationId xmlns:a16="http://schemas.microsoft.com/office/drawing/2014/main" id="{7FE111DF-FC39-5C20-70C0-3417124C67EF}"/>
                </a:ext>
              </a:extLst>
            </p:cNvPr>
            <p:cNvSpPr/>
            <p:nvPr/>
          </p:nvSpPr>
          <p:spPr>
            <a:xfrm>
              <a:off x="4285521" y="448292"/>
              <a:ext cx="35152" cy="36090"/>
            </a:xfrm>
            <a:custGeom>
              <a:avLst/>
              <a:gdLst/>
              <a:ahLst/>
              <a:cxnLst/>
              <a:rect l="l" t="t" r="r" b="b"/>
              <a:pathLst>
                <a:path w="1144" h="1037" fill="none" extrusionOk="0">
                  <a:moveTo>
                    <a:pt x="1143" y="1037"/>
                  </a:moveTo>
                  <a:lnTo>
                    <a:pt x="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6" name="Google Shape;4210;p36">
              <a:extLst>
                <a:ext uri="{FF2B5EF4-FFF2-40B4-BE49-F238E27FC236}">
                  <a16:creationId xmlns:a16="http://schemas.microsoft.com/office/drawing/2014/main" id="{25907571-DABA-B78F-9740-32169CC6619F}"/>
                </a:ext>
              </a:extLst>
            </p:cNvPr>
            <p:cNvSpPr/>
            <p:nvPr/>
          </p:nvSpPr>
          <p:spPr>
            <a:xfrm>
              <a:off x="4037458" y="145823"/>
              <a:ext cx="480025" cy="475715"/>
            </a:xfrm>
            <a:custGeom>
              <a:avLst/>
              <a:gdLst/>
              <a:ahLst/>
              <a:cxnLst/>
              <a:rect l="l" t="t" r="r" b="b"/>
              <a:pathLst>
                <a:path w="15622" h="13669" fill="none" extrusionOk="0">
                  <a:moveTo>
                    <a:pt x="13776" y="10835"/>
                  </a:moveTo>
                  <a:cubicBezTo>
                    <a:pt x="11931" y="13669"/>
                    <a:pt x="8573" y="13216"/>
                    <a:pt x="5204" y="11168"/>
                  </a:cubicBezTo>
                  <a:cubicBezTo>
                    <a:pt x="1858" y="9108"/>
                    <a:pt x="1" y="6346"/>
                    <a:pt x="1834" y="3513"/>
                  </a:cubicBezTo>
                  <a:cubicBezTo>
                    <a:pt x="3680" y="691"/>
                    <a:pt x="7787" y="0"/>
                    <a:pt x="11133" y="2060"/>
                  </a:cubicBezTo>
                  <a:cubicBezTo>
                    <a:pt x="14491" y="4108"/>
                    <a:pt x="15622" y="8013"/>
                    <a:pt x="13776" y="10835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7" name="Google Shape;4211;p36">
              <a:extLst>
                <a:ext uri="{FF2B5EF4-FFF2-40B4-BE49-F238E27FC236}">
                  <a16:creationId xmlns:a16="http://schemas.microsoft.com/office/drawing/2014/main" id="{3ECDC97F-0C13-31DF-96A1-1439527E7EEF}"/>
                </a:ext>
              </a:extLst>
            </p:cNvPr>
            <p:cNvSpPr/>
            <p:nvPr/>
          </p:nvSpPr>
          <p:spPr>
            <a:xfrm>
              <a:off x="3947457" y="667513"/>
              <a:ext cx="234174" cy="121148"/>
            </a:xfrm>
            <a:custGeom>
              <a:avLst/>
              <a:gdLst/>
              <a:ahLst/>
              <a:cxnLst/>
              <a:rect l="l" t="t" r="r" b="b"/>
              <a:pathLst>
                <a:path w="7621" h="3481" extrusionOk="0">
                  <a:moveTo>
                    <a:pt x="4085" y="0"/>
                  </a:moveTo>
                  <a:lnTo>
                    <a:pt x="2835" y="262"/>
                  </a:lnTo>
                  <a:cubicBezTo>
                    <a:pt x="370" y="679"/>
                    <a:pt x="1" y="1738"/>
                    <a:pt x="84" y="2250"/>
                  </a:cubicBezTo>
                  <a:cubicBezTo>
                    <a:pt x="187" y="2799"/>
                    <a:pt x="378" y="3480"/>
                    <a:pt x="2419" y="3480"/>
                  </a:cubicBezTo>
                  <a:cubicBezTo>
                    <a:pt x="2503" y="3480"/>
                    <a:pt x="2590" y="3479"/>
                    <a:pt x="2680" y="3477"/>
                  </a:cubicBezTo>
                  <a:lnTo>
                    <a:pt x="7621" y="3060"/>
                  </a:lnTo>
                  <a:lnTo>
                    <a:pt x="40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8" name="Google Shape;4212;p36">
              <a:extLst>
                <a:ext uri="{FF2B5EF4-FFF2-40B4-BE49-F238E27FC236}">
                  <a16:creationId xmlns:a16="http://schemas.microsoft.com/office/drawing/2014/main" id="{7CC0B9B8-7D94-FF9B-58E5-7AB7F9E570AF}"/>
                </a:ext>
              </a:extLst>
            </p:cNvPr>
            <p:cNvSpPr/>
            <p:nvPr/>
          </p:nvSpPr>
          <p:spPr>
            <a:xfrm>
              <a:off x="3947457" y="668731"/>
              <a:ext cx="234543" cy="122714"/>
            </a:xfrm>
            <a:custGeom>
              <a:avLst/>
              <a:gdLst/>
              <a:ahLst/>
              <a:cxnLst/>
              <a:rect l="l" t="t" r="r" b="b"/>
              <a:pathLst>
                <a:path w="7633" h="3526" fill="none" extrusionOk="0">
                  <a:moveTo>
                    <a:pt x="7633" y="3037"/>
                  </a:moveTo>
                  <a:lnTo>
                    <a:pt x="2680" y="3466"/>
                  </a:lnTo>
                  <a:cubicBezTo>
                    <a:pt x="394" y="3525"/>
                    <a:pt x="191" y="2811"/>
                    <a:pt x="84" y="2227"/>
                  </a:cubicBezTo>
                  <a:cubicBezTo>
                    <a:pt x="1" y="1715"/>
                    <a:pt x="370" y="656"/>
                    <a:pt x="2835" y="239"/>
                  </a:cubicBezTo>
                  <a:lnTo>
                    <a:pt x="387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619" name="Google Shape;3896;p33">
            <a:extLst>
              <a:ext uri="{FF2B5EF4-FFF2-40B4-BE49-F238E27FC236}">
                <a16:creationId xmlns:a16="http://schemas.microsoft.com/office/drawing/2014/main" id="{0919B545-E1C9-9E9A-E5A1-E8DE0BF6DD1A}"/>
              </a:ext>
            </a:extLst>
          </p:cNvPr>
          <p:cNvGrpSpPr/>
          <p:nvPr/>
        </p:nvGrpSpPr>
        <p:grpSpPr>
          <a:xfrm rot="844194">
            <a:off x="118250" y="5756157"/>
            <a:ext cx="999911" cy="1096208"/>
            <a:chOff x="2967324" y="1602464"/>
            <a:chExt cx="734314" cy="940089"/>
          </a:xfrm>
        </p:grpSpPr>
        <p:sp>
          <p:nvSpPr>
            <p:cNvPr id="3620" name="Google Shape;3897;p33">
              <a:extLst>
                <a:ext uri="{FF2B5EF4-FFF2-40B4-BE49-F238E27FC236}">
                  <a16:creationId xmlns:a16="http://schemas.microsoft.com/office/drawing/2014/main" id="{78C5E795-5904-7C68-ED83-6E9C42779C30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621" name="Google Shape;3898;p33">
              <a:extLst>
                <a:ext uri="{FF2B5EF4-FFF2-40B4-BE49-F238E27FC236}">
                  <a16:creationId xmlns:a16="http://schemas.microsoft.com/office/drawing/2014/main" id="{84A1BF64-6B03-6CB1-30F5-9CDA102273BC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3622" name="Google Shape;3899;p33">
                <a:extLst>
                  <a:ext uri="{FF2B5EF4-FFF2-40B4-BE49-F238E27FC236}">
                    <a16:creationId xmlns:a16="http://schemas.microsoft.com/office/drawing/2014/main" id="{3B6429E5-ACF0-7C97-A792-9D9094649073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3" name="Google Shape;3900;p33">
                <a:extLst>
                  <a:ext uri="{FF2B5EF4-FFF2-40B4-BE49-F238E27FC236}">
                    <a16:creationId xmlns:a16="http://schemas.microsoft.com/office/drawing/2014/main" id="{7043B600-0185-3A5A-E620-0BBB0919DCB5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4" name="Google Shape;3901;p33">
                <a:extLst>
                  <a:ext uri="{FF2B5EF4-FFF2-40B4-BE49-F238E27FC236}">
                    <a16:creationId xmlns:a16="http://schemas.microsoft.com/office/drawing/2014/main" id="{03B46B21-9C97-E187-1F84-5342CBF31564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5" name="Google Shape;3902;p33">
                <a:extLst>
                  <a:ext uri="{FF2B5EF4-FFF2-40B4-BE49-F238E27FC236}">
                    <a16:creationId xmlns:a16="http://schemas.microsoft.com/office/drawing/2014/main" id="{8EDC121A-E69A-2A58-892F-6A3CBB5B9F55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6" name="Google Shape;3903;p33">
                <a:extLst>
                  <a:ext uri="{FF2B5EF4-FFF2-40B4-BE49-F238E27FC236}">
                    <a16:creationId xmlns:a16="http://schemas.microsoft.com/office/drawing/2014/main" id="{FB5C72F3-1905-96DD-311E-A59D1270A785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7" name="Google Shape;3904;p33">
                <a:extLst>
                  <a:ext uri="{FF2B5EF4-FFF2-40B4-BE49-F238E27FC236}">
                    <a16:creationId xmlns:a16="http://schemas.microsoft.com/office/drawing/2014/main" id="{6C30B999-62C0-DB6F-8B74-914E47383A53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8" name="Google Shape;3905;p33">
                <a:extLst>
                  <a:ext uri="{FF2B5EF4-FFF2-40B4-BE49-F238E27FC236}">
                    <a16:creationId xmlns:a16="http://schemas.microsoft.com/office/drawing/2014/main" id="{A0F4385E-DC89-41C1-11CE-C5A77B49E630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9" name="Google Shape;3906;p33">
                <a:extLst>
                  <a:ext uri="{FF2B5EF4-FFF2-40B4-BE49-F238E27FC236}">
                    <a16:creationId xmlns:a16="http://schemas.microsoft.com/office/drawing/2014/main" id="{1E7C63DF-D72A-F2B0-9175-E3EDA2EDD559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0" name="Google Shape;3907;p33">
                <a:extLst>
                  <a:ext uri="{FF2B5EF4-FFF2-40B4-BE49-F238E27FC236}">
                    <a16:creationId xmlns:a16="http://schemas.microsoft.com/office/drawing/2014/main" id="{D012ABE4-32C6-E0B3-3782-4DE43664BCC2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1" name="Google Shape;3908;p33">
                <a:extLst>
                  <a:ext uri="{FF2B5EF4-FFF2-40B4-BE49-F238E27FC236}">
                    <a16:creationId xmlns:a16="http://schemas.microsoft.com/office/drawing/2014/main" id="{0C885F3D-B3F6-05D2-00CA-88EA00CCBE8E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2" name="Google Shape;3909;p33">
                <a:extLst>
                  <a:ext uri="{FF2B5EF4-FFF2-40B4-BE49-F238E27FC236}">
                    <a16:creationId xmlns:a16="http://schemas.microsoft.com/office/drawing/2014/main" id="{A37F7FC8-EEB0-ECC6-F508-9453987D0421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3" name="Google Shape;3910;p33">
                <a:extLst>
                  <a:ext uri="{FF2B5EF4-FFF2-40B4-BE49-F238E27FC236}">
                    <a16:creationId xmlns:a16="http://schemas.microsoft.com/office/drawing/2014/main" id="{1C8E499C-B7C9-73CB-C3BC-AE12B9DFC7BE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4" name="Google Shape;3911;p33">
                <a:extLst>
                  <a:ext uri="{FF2B5EF4-FFF2-40B4-BE49-F238E27FC236}">
                    <a16:creationId xmlns:a16="http://schemas.microsoft.com/office/drawing/2014/main" id="{40260392-FA06-3E15-09D4-DF30F8A8CDC3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5" name="Google Shape;3912;p33">
                <a:extLst>
                  <a:ext uri="{FF2B5EF4-FFF2-40B4-BE49-F238E27FC236}">
                    <a16:creationId xmlns:a16="http://schemas.microsoft.com/office/drawing/2014/main" id="{EC1EDBA2-F449-4C72-C588-3D31BE5A062D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6" name="Google Shape;3913;p33">
                <a:extLst>
                  <a:ext uri="{FF2B5EF4-FFF2-40B4-BE49-F238E27FC236}">
                    <a16:creationId xmlns:a16="http://schemas.microsoft.com/office/drawing/2014/main" id="{58ABB653-3D70-C4DB-F118-0D53352B4CF2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7" name="Google Shape;3914;p33">
                <a:extLst>
                  <a:ext uri="{FF2B5EF4-FFF2-40B4-BE49-F238E27FC236}">
                    <a16:creationId xmlns:a16="http://schemas.microsoft.com/office/drawing/2014/main" id="{0CF71046-C89F-B587-C230-80F0EC4FFD2E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8" name="Google Shape;3915;p33">
                <a:extLst>
                  <a:ext uri="{FF2B5EF4-FFF2-40B4-BE49-F238E27FC236}">
                    <a16:creationId xmlns:a16="http://schemas.microsoft.com/office/drawing/2014/main" id="{C8A8C6C3-48B7-2B76-011E-7220F7BD1524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9" name="Google Shape;3916;p33">
                <a:extLst>
                  <a:ext uri="{FF2B5EF4-FFF2-40B4-BE49-F238E27FC236}">
                    <a16:creationId xmlns:a16="http://schemas.microsoft.com/office/drawing/2014/main" id="{DEF88A9A-F8FF-9BA7-61EE-0DFF69DBA2DE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0" name="Google Shape;3917;p33">
                <a:extLst>
                  <a:ext uri="{FF2B5EF4-FFF2-40B4-BE49-F238E27FC236}">
                    <a16:creationId xmlns:a16="http://schemas.microsoft.com/office/drawing/2014/main" id="{52A278DB-F323-68F7-FBAB-22831CD2F35E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1" name="Google Shape;3918;p33">
                <a:extLst>
                  <a:ext uri="{FF2B5EF4-FFF2-40B4-BE49-F238E27FC236}">
                    <a16:creationId xmlns:a16="http://schemas.microsoft.com/office/drawing/2014/main" id="{C9E79646-042D-1554-F94D-797C2DA3A412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2" name="Google Shape;3919;p33">
                <a:extLst>
                  <a:ext uri="{FF2B5EF4-FFF2-40B4-BE49-F238E27FC236}">
                    <a16:creationId xmlns:a16="http://schemas.microsoft.com/office/drawing/2014/main" id="{79FF932A-4349-DBBD-F138-FC86AB06F8ED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3" name="Google Shape;3920;p33">
                <a:extLst>
                  <a:ext uri="{FF2B5EF4-FFF2-40B4-BE49-F238E27FC236}">
                    <a16:creationId xmlns:a16="http://schemas.microsoft.com/office/drawing/2014/main" id="{54B54EFA-9979-B569-68C3-D28007C09143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4" name="Google Shape;3921;p33">
                <a:extLst>
                  <a:ext uri="{FF2B5EF4-FFF2-40B4-BE49-F238E27FC236}">
                    <a16:creationId xmlns:a16="http://schemas.microsoft.com/office/drawing/2014/main" id="{6CD02338-D42A-DFDD-03AA-BD35596F0319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5" name="Google Shape;3922;p33">
                <a:extLst>
                  <a:ext uri="{FF2B5EF4-FFF2-40B4-BE49-F238E27FC236}">
                    <a16:creationId xmlns:a16="http://schemas.microsoft.com/office/drawing/2014/main" id="{ABBB21F3-0BC8-673E-775B-0D23DA6B8F43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6" name="Google Shape;3923;p33">
                <a:extLst>
                  <a:ext uri="{FF2B5EF4-FFF2-40B4-BE49-F238E27FC236}">
                    <a16:creationId xmlns:a16="http://schemas.microsoft.com/office/drawing/2014/main" id="{F823097B-F970-BF73-A189-99E293186409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7" name="Google Shape;3924;p33">
                <a:extLst>
                  <a:ext uri="{FF2B5EF4-FFF2-40B4-BE49-F238E27FC236}">
                    <a16:creationId xmlns:a16="http://schemas.microsoft.com/office/drawing/2014/main" id="{41B04277-E900-BA1C-8D69-EBA16BABF192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8" name="Google Shape;3925;p33">
                <a:extLst>
                  <a:ext uri="{FF2B5EF4-FFF2-40B4-BE49-F238E27FC236}">
                    <a16:creationId xmlns:a16="http://schemas.microsoft.com/office/drawing/2014/main" id="{EBBE7CF4-3628-AA89-1A62-768BE3B22892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9" name="Google Shape;3926;p33">
                <a:extLst>
                  <a:ext uri="{FF2B5EF4-FFF2-40B4-BE49-F238E27FC236}">
                    <a16:creationId xmlns:a16="http://schemas.microsoft.com/office/drawing/2014/main" id="{02598E51-39BC-6F4F-50B7-6395FD546C1B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4" presetClass="path" presetSubtype="0" repeatDur="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72591 0.00834 " pathEditMode="relative" rAng="0" ptsTypes="AA">
                                      <p:cBhvr additive="base">
                                        <p:cTn id="32" dur="3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9" y="4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3" grpId="0" animBg="1"/>
      <p:bldP spid="34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6368E02E-7411-4759-9834-3A187C53CD8C}"/>
              </a:ext>
            </a:extLst>
          </p:cNvPr>
          <p:cNvSpPr/>
          <p:nvPr/>
        </p:nvSpPr>
        <p:spPr>
          <a:xfrm>
            <a:off x="1103449" y="4363327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04776" indent="-304776" defTabSz="914332">
              <a:buClr>
                <a:srgbClr val="000000"/>
              </a:buClr>
              <a:buFont typeface="+mj-lt"/>
              <a:buAutoNum type="alphaUcPeriod"/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 50</a:t>
            </a:r>
            <a:endParaRPr lang="vi-VN" sz="4800" kern="0" dirty="0">
              <a:solidFill>
                <a:prstClr val="black"/>
              </a:solidFill>
              <a:latin typeface="#9Slide03 Montserrat Black" panose="00000A00000000000000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3C89AF-483B-42BE-A97C-2642B497D036}"/>
              </a:ext>
            </a:extLst>
          </p:cNvPr>
          <p:cNvSpPr/>
          <p:nvPr/>
        </p:nvSpPr>
        <p:spPr>
          <a:xfrm>
            <a:off x="6123843" y="4367515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C. 150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401EB3-B71A-4D10-BE87-F058724557BC}"/>
              </a:ext>
            </a:extLst>
          </p:cNvPr>
          <p:cNvSpPr/>
          <p:nvPr/>
        </p:nvSpPr>
        <p:spPr>
          <a:xfrm>
            <a:off x="1103449" y="5252499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B. 100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58D6CBF-16AB-425F-83A6-54E2F90E0E32}"/>
              </a:ext>
            </a:extLst>
          </p:cNvPr>
          <p:cNvSpPr/>
          <p:nvPr/>
        </p:nvSpPr>
        <p:spPr>
          <a:xfrm>
            <a:off x="6123843" y="5256687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D. 200</a:t>
            </a:r>
            <a:endParaRPr lang="vi-VN" sz="2400" kern="0" dirty="0">
              <a:solidFill>
                <a:srgbClr val="1A1D28"/>
              </a:solidFill>
              <a:latin typeface="#9Slide03 Montserrat Black" panose="00000A00000000000000" pitchFamily="2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F19763E-4CD8-4E60-9D63-DA657F4C5C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521" y="4388801"/>
            <a:ext cx="805723" cy="70805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E6736DE-2601-4EA7-B2A9-72BDBEA35A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708" y="5316095"/>
            <a:ext cx="804536" cy="6436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8712ABB-2914-4472-BE89-5CDC8C3271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899" y="5297460"/>
            <a:ext cx="804743" cy="70719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A58C4AA-948C-447D-9185-225FFD52B2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047" y="4440477"/>
            <a:ext cx="732592" cy="643793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877A0C5-B389-4B87-86EB-2CF0D352F503}"/>
              </a:ext>
            </a:extLst>
          </p:cNvPr>
          <p:cNvSpPr/>
          <p:nvPr/>
        </p:nvSpPr>
        <p:spPr>
          <a:xfrm>
            <a:off x="1118115" y="3057215"/>
            <a:ext cx="9752796" cy="48490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F81EE8F-E71C-4E43-91AA-EB52498E2DFD}"/>
              </a:ext>
            </a:extLst>
          </p:cNvPr>
          <p:cNvSpPr/>
          <p:nvPr/>
        </p:nvSpPr>
        <p:spPr>
          <a:xfrm>
            <a:off x="1118115" y="3034119"/>
            <a:ext cx="9752796" cy="484904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41" name="Snip Diagonal Corner Rectangle 3">
            <a:extLst>
              <a:ext uri="{FF2B5EF4-FFF2-40B4-BE49-F238E27FC236}">
                <a16:creationId xmlns:a16="http://schemas.microsoft.com/office/drawing/2014/main" id="{83BA127A-8D65-4EC4-9FE8-A11360B7C4D2}"/>
              </a:ext>
            </a:extLst>
          </p:cNvPr>
          <p:cNvSpPr/>
          <p:nvPr/>
        </p:nvSpPr>
        <p:spPr>
          <a:xfrm>
            <a:off x="832636" y="655508"/>
            <a:ext cx="10526728" cy="1604597"/>
          </a:xfrm>
          <a:prstGeom prst="roundRect">
            <a:avLst>
              <a:gd name="adj" fmla="val 10326"/>
            </a:avLst>
          </a:prstGeom>
          <a:solidFill>
            <a:sysClr val="window" lastClr="FFFFFF">
              <a:alpha val="70000"/>
            </a:sys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2">
              <a:buClr>
                <a:srgbClr val="000000"/>
              </a:buClr>
              <a:defRPr/>
            </a:pP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200 – 150 + 50 = ? 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3E6FD0-532B-4EC6-A5F9-3416C3D15F18}"/>
              </a:ext>
            </a:extLst>
          </p:cNvPr>
          <p:cNvGrpSpPr/>
          <p:nvPr/>
        </p:nvGrpSpPr>
        <p:grpSpPr>
          <a:xfrm>
            <a:off x="11400004" y="6129104"/>
            <a:ext cx="590877" cy="581173"/>
            <a:chOff x="7377456" y="3577591"/>
            <a:chExt cx="1064577" cy="1047094"/>
          </a:xfrm>
        </p:grpSpPr>
        <p:sp>
          <p:nvSpPr>
            <p:cNvPr id="46" name="Google Shape;3344;p48">
              <a:hlinkClick r:id="rId9" action="ppaction://hlinksldjump"/>
              <a:extLst>
                <a:ext uri="{FF2B5EF4-FFF2-40B4-BE49-F238E27FC236}">
                  <a16:creationId xmlns:a16="http://schemas.microsoft.com/office/drawing/2014/main" id="{8BF95436-5379-4411-9301-10C136855299}"/>
                </a:ext>
              </a:extLst>
            </p:cNvPr>
            <p:cNvSpPr/>
            <p:nvPr/>
          </p:nvSpPr>
          <p:spPr>
            <a:xfrm>
              <a:off x="7377456" y="3577591"/>
              <a:ext cx="1064577" cy="1047094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33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Right Arrow 5">
              <a:hlinkClick r:id="rId9" action="ppaction://hlinksldjump"/>
              <a:extLst>
                <a:ext uri="{FF2B5EF4-FFF2-40B4-BE49-F238E27FC236}">
                  <a16:creationId xmlns:a16="http://schemas.microsoft.com/office/drawing/2014/main" id="{3263C65E-04D1-43C3-AACE-30560974F4E7}"/>
                </a:ext>
              </a:extLst>
            </p:cNvPr>
            <p:cNvSpPr/>
            <p:nvPr/>
          </p:nvSpPr>
          <p:spPr>
            <a:xfrm>
              <a:off x="7574818" y="3863941"/>
              <a:ext cx="669851" cy="478465"/>
            </a:xfrm>
            <a:prstGeom prst="right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srgbClr val="F76767"/>
                </a:solidFill>
                <a:latin typeface="Arial"/>
                <a:sym typeface="Arial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47693AA-E70E-4AAC-BFE7-194CBF3931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3" r="13913"/>
          <a:stretch/>
        </p:blipFill>
        <p:spPr>
          <a:xfrm flipH="1">
            <a:off x="995789" y="2179743"/>
            <a:ext cx="1421229" cy="198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oogle Shape;3896;p33">
            <a:extLst>
              <a:ext uri="{FF2B5EF4-FFF2-40B4-BE49-F238E27FC236}">
                <a16:creationId xmlns:a16="http://schemas.microsoft.com/office/drawing/2014/main" id="{C15F978F-973E-54E6-986B-567C263CE5FB}"/>
              </a:ext>
            </a:extLst>
          </p:cNvPr>
          <p:cNvGrpSpPr/>
          <p:nvPr/>
        </p:nvGrpSpPr>
        <p:grpSpPr>
          <a:xfrm rot="844194">
            <a:off x="359706" y="580752"/>
            <a:ext cx="1360173" cy="1609627"/>
            <a:chOff x="2967324" y="1602464"/>
            <a:chExt cx="734314" cy="940089"/>
          </a:xfrm>
        </p:grpSpPr>
        <p:sp>
          <p:nvSpPr>
            <p:cNvPr id="3" name="Google Shape;3897;p33">
              <a:extLst>
                <a:ext uri="{FF2B5EF4-FFF2-40B4-BE49-F238E27FC236}">
                  <a16:creationId xmlns:a16="http://schemas.microsoft.com/office/drawing/2014/main" id="{87FE87B9-50A3-A226-793A-A415E98E3302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" name="Google Shape;3898;p33">
              <a:extLst>
                <a:ext uri="{FF2B5EF4-FFF2-40B4-BE49-F238E27FC236}">
                  <a16:creationId xmlns:a16="http://schemas.microsoft.com/office/drawing/2014/main" id="{65620BC1-52DE-8165-6C31-EAF3B9EC3CCA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5" name="Google Shape;3899;p33">
                <a:extLst>
                  <a:ext uri="{FF2B5EF4-FFF2-40B4-BE49-F238E27FC236}">
                    <a16:creationId xmlns:a16="http://schemas.microsoft.com/office/drawing/2014/main" id="{751EF369-1D47-B066-3F3C-59D90AB54CFA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3900;p33">
                <a:extLst>
                  <a:ext uri="{FF2B5EF4-FFF2-40B4-BE49-F238E27FC236}">
                    <a16:creationId xmlns:a16="http://schemas.microsoft.com/office/drawing/2014/main" id="{B7F81309-180F-4B96-2FAE-EED44915C7DF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3901;p33">
                <a:extLst>
                  <a:ext uri="{FF2B5EF4-FFF2-40B4-BE49-F238E27FC236}">
                    <a16:creationId xmlns:a16="http://schemas.microsoft.com/office/drawing/2014/main" id="{59835DF9-31B2-547A-7BAC-9D6655B17017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3902;p33">
                <a:extLst>
                  <a:ext uri="{FF2B5EF4-FFF2-40B4-BE49-F238E27FC236}">
                    <a16:creationId xmlns:a16="http://schemas.microsoft.com/office/drawing/2014/main" id="{4F73129A-297F-6195-1196-EE83E9C7BE59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3903;p33">
                <a:extLst>
                  <a:ext uri="{FF2B5EF4-FFF2-40B4-BE49-F238E27FC236}">
                    <a16:creationId xmlns:a16="http://schemas.microsoft.com/office/drawing/2014/main" id="{870DCB36-D504-BA38-DD32-35552ABF00EE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3904;p33">
                <a:extLst>
                  <a:ext uri="{FF2B5EF4-FFF2-40B4-BE49-F238E27FC236}">
                    <a16:creationId xmlns:a16="http://schemas.microsoft.com/office/drawing/2014/main" id="{D3E04F9B-0A6D-CA65-CEA8-3C057A94DA0B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3905;p33">
                <a:extLst>
                  <a:ext uri="{FF2B5EF4-FFF2-40B4-BE49-F238E27FC236}">
                    <a16:creationId xmlns:a16="http://schemas.microsoft.com/office/drawing/2014/main" id="{F4DAF40B-5517-1CBC-F656-8AEA6B9FFC94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3906;p33">
                <a:extLst>
                  <a:ext uri="{FF2B5EF4-FFF2-40B4-BE49-F238E27FC236}">
                    <a16:creationId xmlns:a16="http://schemas.microsoft.com/office/drawing/2014/main" id="{8A359536-CE1F-C7E0-7528-D1819B0C4B71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3907;p33">
                <a:extLst>
                  <a:ext uri="{FF2B5EF4-FFF2-40B4-BE49-F238E27FC236}">
                    <a16:creationId xmlns:a16="http://schemas.microsoft.com/office/drawing/2014/main" id="{9A207074-2631-1FBF-4F54-DB0B7AB5D0C5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3908;p33">
                <a:extLst>
                  <a:ext uri="{FF2B5EF4-FFF2-40B4-BE49-F238E27FC236}">
                    <a16:creationId xmlns:a16="http://schemas.microsoft.com/office/drawing/2014/main" id="{6ABE4EB9-DE83-9493-F244-3E9DCF3FBB22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3909;p33">
                <a:extLst>
                  <a:ext uri="{FF2B5EF4-FFF2-40B4-BE49-F238E27FC236}">
                    <a16:creationId xmlns:a16="http://schemas.microsoft.com/office/drawing/2014/main" id="{97039C49-F41F-BC12-2D37-7C626FD5BC32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3910;p33">
                <a:extLst>
                  <a:ext uri="{FF2B5EF4-FFF2-40B4-BE49-F238E27FC236}">
                    <a16:creationId xmlns:a16="http://schemas.microsoft.com/office/drawing/2014/main" id="{37CF1025-9978-1BF7-F871-0B5D79E5FD47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3911;p33">
                <a:extLst>
                  <a:ext uri="{FF2B5EF4-FFF2-40B4-BE49-F238E27FC236}">
                    <a16:creationId xmlns:a16="http://schemas.microsoft.com/office/drawing/2014/main" id="{85BCE794-6EAA-D302-FCC0-3BB5E9326157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912;p33">
                <a:extLst>
                  <a:ext uri="{FF2B5EF4-FFF2-40B4-BE49-F238E27FC236}">
                    <a16:creationId xmlns:a16="http://schemas.microsoft.com/office/drawing/2014/main" id="{0C077A39-5450-7F0D-D6E9-A730397AF42F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3913;p33">
                <a:extLst>
                  <a:ext uri="{FF2B5EF4-FFF2-40B4-BE49-F238E27FC236}">
                    <a16:creationId xmlns:a16="http://schemas.microsoft.com/office/drawing/2014/main" id="{18053744-03F7-65C8-E9F6-D75AEF296FB7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3914;p33">
                <a:extLst>
                  <a:ext uri="{FF2B5EF4-FFF2-40B4-BE49-F238E27FC236}">
                    <a16:creationId xmlns:a16="http://schemas.microsoft.com/office/drawing/2014/main" id="{A4A4730F-467C-14DA-3AAE-3233498519CB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3915;p33">
                <a:extLst>
                  <a:ext uri="{FF2B5EF4-FFF2-40B4-BE49-F238E27FC236}">
                    <a16:creationId xmlns:a16="http://schemas.microsoft.com/office/drawing/2014/main" id="{7A4916FA-3357-B173-A5D0-2189852B510A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3916;p33">
                <a:extLst>
                  <a:ext uri="{FF2B5EF4-FFF2-40B4-BE49-F238E27FC236}">
                    <a16:creationId xmlns:a16="http://schemas.microsoft.com/office/drawing/2014/main" id="{5CD07B52-CC49-2F39-C0F7-D0DA05646A38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3917;p33">
                <a:extLst>
                  <a:ext uri="{FF2B5EF4-FFF2-40B4-BE49-F238E27FC236}">
                    <a16:creationId xmlns:a16="http://schemas.microsoft.com/office/drawing/2014/main" id="{1297B5E3-794C-30E5-CFD7-701296F9F9A1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3918;p33">
                <a:extLst>
                  <a:ext uri="{FF2B5EF4-FFF2-40B4-BE49-F238E27FC236}">
                    <a16:creationId xmlns:a16="http://schemas.microsoft.com/office/drawing/2014/main" id="{771A19E9-2675-C05E-F745-4AC819AFEBC6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3919;p33">
                <a:extLst>
                  <a:ext uri="{FF2B5EF4-FFF2-40B4-BE49-F238E27FC236}">
                    <a16:creationId xmlns:a16="http://schemas.microsoft.com/office/drawing/2014/main" id="{450A421D-88DE-9BF4-4007-79C740614E1B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920;p33">
                <a:extLst>
                  <a:ext uri="{FF2B5EF4-FFF2-40B4-BE49-F238E27FC236}">
                    <a16:creationId xmlns:a16="http://schemas.microsoft.com/office/drawing/2014/main" id="{878C0BD7-49AF-C7B5-1A83-73433F40C287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921;p33">
                <a:extLst>
                  <a:ext uri="{FF2B5EF4-FFF2-40B4-BE49-F238E27FC236}">
                    <a16:creationId xmlns:a16="http://schemas.microsoft.com/office/drawing/2014/main" id="{0433BB6D-24E0-D149-65CE-CE8521BBE194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922;p33">
                <a:extLst>
                  <a:ext uri="{FF2B5EF4-FFF2-40B4-BE49-F238E27FC236}">
                    <a16:creationId xmlns:a16="http://schemas.microsoft.com/office/drawing/2014/main" id="{47F1EBAC-DBE6-4420-249C-E1D6E8B65DAD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3923;p33">
                <a:extLst>
                  <a:ext uri="{FF2B5EF4-FFF2-40B4-BE49-F238E27FC236}">
                    <a16:creationId xmlns:a16="http://schemas.microsoft.com/office/drawing/2014/main" id="{F6D8884A-8EDB-8FB1-0EFE-12649F4F0C71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3924;p33">
                <a:extLst>
                  <a:ext uri="{FF2B5EF4-FFF2-40B4-BE49-F238E27FC236}">
                    <a16:creationId xmlns:a16="http://schemas.microsoft.com/office/drawing/2014/main" id="{E644B84C-DC9F-51B7-C39F-65F56D66E5AD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3925;p33">
                <a:extLst>
                  <a:ext uri="{FF2B5EF4-FFF2-40B4-BE49-F238E27FC236}">
                    <a16:creationId xmlns:a16="http://schemas.microsoft.com/office/drawing/2014/main" id="{5332EB80-CB57-9C42-659A-C3889A075AC2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3926;p33">
                <a:extLst>
                  <a:ext uri="{FF2B5EF4-FFF2-40B4-BE49-F238E27FC236}">
                    <a16:creationId xmlns:a16="http://schemas.microsoft.com/office/drawing/2014/main" id="{34FCA410-BFC6-B11C-2365-4ECCFA4F0F5B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8" name="Google Shape;4161;p36">
            <a:extLst>
              <a:ext uri="{FF2B5EF4-FFF2-40B4-BE49-F238E27FC236}">
                <a16:creationId xmlns:a16="http://schemas.microsoft.com/office/drawing/2014/main" id="{A050DA2A-E301-868A-A022-455462E35306}"/>
              </a:ext>
            </a:extLst>
          </p:cNvPr>
          <p:cNvGrpSpPr/>
          <p:nvPr/>
        </p:nvGrpSpPr>
        <p:grpSpPr>
          <a:xfrm rot="784419">
            <a:off x="11108007" y="700636"/>
            <a:ext cx="1174867" cy="1545529"/>
            <a:chOff x="3866613" y="40163"/>
            <a:chExt cx="838922" cy="1006105"/>
          </a:xfrm>
        </p:grpSpPr>
        <p:sp>
          <p:nvSpPr>
            <p:cNvPr id="49" name="Google Shape;4162;p36">
              <a:extLst>
                <a:ext uri="{FF2B5EF4-FFF2-40B4-BE49-F238E27FC236}">
                  <a16:creationId xmlns:a16="http://schemas.microsoft.com/office/drawing/2014/main" id="{2E0FA561-C9E3-9224-A255-E48B83BDA95B}"/>
                </a:ext>
              </a:extLst>
            </p:cNvPr>
            <p:cNvSpPr/>
            <p:nvPr/>
          </p:nvSpPr>
          <p:spPr>
            <a:xfrm>
              <a:off x="3866613" y="40163"/>
              <a:ext cx="838922" cy="1006105"/>
            </a:xfrm>
            <a:custGeom>
              <a:avLst/>
              <a:gdLst/>
              <a:ahLst/>
              <a:cxnLst/>
              <a:rect l="l" t="t" r="r" b="b"/>
              <a:pathLst>
                <a:path w="27302" h="28909" extrusionOk="0">
                  <a:moveTo>
                    <a:pt x="12955" y="0"/>
                  </a:moveTo>
                  <a:cubicBezTo>
                    <a:pt x="12550" y="0"/>
                    <a:pt x="12169" y="107"/>
                    <a:pt x="11800" y="298"/>
                  </a:cubicBezTo>
                  <a:cubicBezTo>
                    <a:pt x="11323" y="572"/>
                    <a:pt x="10669" y="1095"/>
                    <a:pt x="9728" y="2881"/>
                  </a:cubicBezTo>
                  <a:cubicBezTo>
                    <a:pt x="8228" y="3441"/>
                    <a:pt x="6942" y="4417"/>
                    <a:pt x="6097" y="5727"/>
                  </a:cubicBezTo>
                  <a:cubicBezTo>
                    <a:pt x="6061" y="5775"/>
                    <a:pt x="6049" y="5822"/>
                    <a:pt x="6025" y="5846"/>
                  </a:cubicBezTo>
                  <a:lnTo>
                    <a:pt x="6001" y="5882"/>
                  </a:lnTo>
                  <a:cubicBezTo>
                    <a:pt x="5644" y="6465"/>
                    <a:pt x="5394" y="7060"/>
                    <a:pt x="5263" y="7668"/>
                  </a:cubicBezTo>
                  <a:cubicBezTo>
                    <a:pt x="5227" y="7680"/>
                    <a:pt x="5192" y="7680"/>
                    <a:pt x="5156" y="7692"/>
                  </a:cubicBezTo>
                  <a:cubicBezTo>
                    <a:pt x="5025" y="7727"/>
                    <a:pt x="4894" y="7775"/>
                    <a:pt x="4751" y="7811"/>
                  </a:cubicBezTo>
                  <a:cubicBezTo>
                    <a:pt x="4715" y="7834"/>
                    <a:pt x="4680" y="7846"/>
                    <a:pt x="4632" y="7858"/>
                  </a:cubicBezTo>
                  <a:lnTo>
                    <a:pt x="4620" y="7858"/>
                  </a:lnTo>
                  <a:cubicBezTo>
                    <a:pt x="4537" y="7906"/>
                    <a:pt x="4442" y="7930"/>
                    <a:pt x="4358" y="7977"/>
                  </a:cubicBezTo>
                  <a:cubicBezTo>
                    <a:pt x="4311" y="8013"/>
                    <a:pt x="4263" y="8025"/>
                    <a:pt x="4215" y="8049"/>
                  </a:cubicBezTo>
                  <a:cubicBezTo>
                    <a:pt x="4144" y="8096"/>
                    <a:pt x="4061" y="8144"/>
                    <a:pt x="3977" y="8203"/>
                  </a:cubicBezTo>
                  <a:lnTo>
                    <a:pt x="3965" y="8203"/>
                  </a:lnTo>
                  <a:cubicBezTo>
                    <a:pt x="3918" y="8227"/>
                    <a:pt x="3894" y="8251"/>
                    <a:pt x="3858" y="8275"/>
                  </a:cubicBezTo>
                  <a:cubicBezTo>
                    <a:pt x="3787" y="8334"/>
                    <a:pt x="3715" y="8382"/>
                    <a:pt x="3644" y="8454"/>
                  </a:cubicBezTo>
                  <a:cubicBezTo>
                    <a:pt x="3608" y="8465"/>
                    <a:pt x="3584" y="8501"/>
                    <a:pt x="3537" y="8549"/>
                  </a:cubicBezTo>
                  <a:lnTo>
                    <a:pt x="3489" y="8584"/>
                  </a:lnTo>
                  <a:lnTo>
                    <a:pt x="3465" y="8620"/>
                  </a:lnTo>
                  <a:cubicBezTo>
                    <a:pt x="3406" y="8680"/>
                    <a:pt x="3346" y="8751"/>
                    <a:pt x="3275" y="8811"/>
                  </a:cubicBezTo>
                  <a:cubicBezTo>
                    <a:pt x="3263" y="8846"/>
                    <a:pt x="3239" y="8858"/>
                    <a:pt x="3227" y="8882"/>
                  </a:cubicBezTo>
                  <a:cubicBezTo>
                    <a:pt x="3144" y="8977"/>
                    <a:pt x="3072" y="9073"/>
                    <a:pt x="3013" y="9168"/>
                  </a:cubicBezTo>
                  <a:cubicBezTo>
                    <a:pt x="3001" y="9180"/>
                    <a:pt x="3001" y="9204"/>
                    <a:pt x="2977" y="9216"/>
                  </a:cubicBezTo>
                  <a:cubicBezTo>
                    <a:pt x="2941" y="9287"/>
                    <a:pt x="2894" y="9358"/>
                    <a:pt x="2870" y="9442"/>
                  </a:cubicBezTo>
                  <a:cubicBezTo>
                    <a:pt x="2846" y="9454"/>
                    <a:pt x="2846" y="9466"/>
                    <a:pt x="2834" y="9501"/>
                  </a:cubicBezTo>
                  <a:cubicBezTo>
                    <a:pt x="2834" y="9513"/>
                    <a:pt x="2822" y="9513"/>
                    <a:pt x="2822" y="9525"/>
                  </a:cubicBezTo>
                  <a:lnTo>
                    <a:pt x="2775" y="9620"/>
                  </a:lnTo>
                  <a:cubicBezTo>
                    <a:pt x="2763" y="9632"/>
                    <a:pt x="2763" y="9656"/>
                    <a:pt x="2739" y="9680"/>
                  </a:cubicBezTo>
                  <a:cubicBezTo>
                    <a:pt x="2715" y="9751"/>
                    <a:pt x="2679" y="9835"/>
                    <a:pt x="2668" y="9918"/>
                  </a:cubicBezTo>
                  <a:cubicBezTo>
                    <a:pt x="2668" y="9930"/>
                    <a:pt x="2656" y="9954"/>
                    <a:pt x="2656" y="9978"/>
                  </a:cubicBezTo>
                  <a:cubicBezTo>
                    <a:pt x="2644" y="10037"/>
                    <a:pt x="2620" y="10097"/>
                    <a:pt x="2608" y="10168"/>
                  </a:cubicBezTo>
                  <a:cubicBezTo>
                    <a:pt x="2608" y="10192"/>
                    <a:pt x="2596" y="10216"/>
                    <a:pt x="2596" y="10239"/>
                  </a:cubicBezTo>
                  <a:cubicBezTo>
                    <a:pt x="2584" y="10299"/>
                    <a:pt x="2584" y="10370"/>
                    <a:pt x="2560" y="10430"/>
                  </a:cubicBezTo>
                  <a:lnTo>
                    <a:pt x="2560" y="10489"/>
                  </a:lnTo>
                  <a:lnTo>
                    <a:pt x="2560" y="10751"/>
                  </a:lnTo>
                  <a:lnTo>
                    <a:pt x="2560" y="10823"/>
                  </a:lnTo>
                  <a:cubicBezTo>
                    <a:pt x="2560" y="10882"/>
                    <a:pt x="2584" y="10954"/>
                    <a:pt x="2584" y="11013"/>
                  </a:cubicBezTo>
                  <a:cubicBezTo>
                    <a:pt x="2584" y="11049"/>
                    <a:pt x="2584" y="11061"/>
                    <a:pt x="2596" y="11085"/>
                  </a:cubicBezTo>
                  <a:cubicBezTo>
                    <a:pt x="2608" y="11180"/>
                    <a:pt x="2632" y="11251"/>
                    <a:pt x="2644" y="11347"/>
                  </a:cubicBezTo>
                  <a:cubicBezTo>
                    <a:pt x="2644" y="11359"/>
                    <a:pt x="2644" y="11371"/>
                    <a:pt x="2656" y="11382"/>
                  </a:cubicBezTo>
                  <a:cubicBezTo>
                    <a:pt x="2668" y="11442"/>
                    <a:pt x="2679" y="11525"/>
                    <a:pt x="2715" y="11597"/>
                  </a:cubicBezTo>
                  <a:cubicBezTo>
                    <a:pt x="2727" y="11621"/>
                    <a:pt x="2727" y="11644"/>
                    <a:pt x="2739" y="11668"/>
                  </a:cubicBezTo>
                  <a:cubicBezTo>
                    <a:pt x="2763" y="11728"/>
                    <a:pt x="2787" y="11787"/>
                    <a:pt x="2822" y="11847"/>
                  </a:cubicBezTo>
                  <a:cubicBezTo>
                    <a:pt x="2834" y="11859"/>
                    <a:pt x="2834" y="11894"/>
                    <a:pt x="2846" y="11906"/>
                  </a:cubicBezTo>
                  <a:cubicBezTo>
                    <a:pt x="2882" y="11978"/>
                    <a:pt x="2929" y="12061"/>
                    <a:pt x="2953" y="12144"/>
                  </a:cubicBezTo>
                  <a:cubicBezTo>
                    <a:pt x="2965" y="12156"/>
                    <a:pt x="2965" y="12192"/>
                    <a:pt x="2989" y="12204"/>
                  </a:cubicBezTo>
                  <a:cubicBezTo>
                    <a:pt x="3013" y="12264"/>
                    <a:pt x="3049" y="12323"/>
                    <a:pt x="3084" y="12383"/>
                  </a:cubicBezTo>
                  <a:cubicBezTo>
                    <a:pt x="3108" y="12418"/>
                    <a:pt x="3120" y="12430"/>
                    <a:pt x="3132" y="12442"/>
                  </a:cubicBezTo>
                  <a:cubicBezTo>
                    <a:pt x="3180" y="12514"/>
                    <a:pt x="3239" y="12597"/>
                    <a:pt x="3287" y="12656"/>
                  </a:cubicBezTo>
                  <a:cubicBezTo>
                    <a:pt x="3608" y="13085"/>
                    <a:pt x="4001" y="13466"/>
                    <a:pt x="4453" y="13787"/>
                  </a:cubicBezTo>
                  <a:cubicBezTo>
                    <a:pt x="4239" y="14145"/>
                    <a:pt x="4025" y="14478"/>
                    <a:pt x="3834" y="14811"/>
                  </a:cubicBezTo>
                  <a:cubicBezTo>
                    <a:pt x="3680" y="15050"/>
                    <a:pt x="3561" y="15300"/>
                    <a:pt x="3477" y="15550"/>
                  </a:cubicBezTo>
                  <a:cubicBezTo>
                    <a:pt x="2406" y="15823"/>
                    <a:pt x="1572" y="16240"/>
                    <a:pt x="989" y="16800"/>
                  </a:cubicBezTo>
                  <a:cubicBezTo>
                    <a:pt x="298" y="17478"/>
                    <a:pt x="1" y="18324"/>
                    <a:pt x="155" y="19157"/>
                  </a:cubicBezTo>
                  <a:cubicBezTo>
                    <a:pt x="191" y="19336"/>
                    <a:pt x="251" y="19693"/>
                    <a:pt x="453" y="20062"/>
                  </a:cubicBezTo>
                  <a:cubicBezTo>
                    <a:pt x="346" y="20515"/>
                    <a:pt x="286" y="20967"/>
                    <a:pt x="298" y="21443"/>
                  </a:cubicBezTo>
                  <a:cubicBezTo>
                    <a:pt x="334" y="23277"/>
                    <a:pt x="1215" y="25015"/>
                    <a:pt x="2715" y="26206"/>
                  </a:cubicBezTo>
                  <a:cubicBezTo>
                    <a:pt x="4263" y="27444"/>
                    <a:pt x="6847" y="28908"/>
                    <a:pt x="10323" y="28908"/>
                  </a:cubicBezTo>
                  <a:cubicBezTo>
                    <a:pt x="12181" y="28908"/>
                    <a:pt x="14098" y="28468"/>
                    <a:pt x="16014" y="27611"/>
                  </a:cubicBezTo>
                  <a:cubicBezTo>
                    <a:pt x="16550" y="27372"/>
                    <a:pt x="17074" y="27099"/>
                    <a:pt x="17586" y="26825"/>
                  </a:cubicBezTo>
                  <a:cubicBezTo>
                    <a:pt x="18312" y="26420"/>
                    <a:pt x="19027" y="25956"/>
                    <a:pt x="19693" y="25468"/>
                  </a:cubicBezTo>
                  <a:cubicBezTo>
                    <a:pt x="21896" y="23848"/>
                    <a:pt x="23706" y="21800"/>
                    <a:pt x="25039" y="19407"/>
                  </a:cubicBezTo>
                  <a:cubicBezTo>
                    <a:pt x="25670" y="18288"/>
                    <a:pt x="26170" y="17133"/>
                    <a:pt x="26528" y="15954"/>
                  </a:cubicBezTo>
                  <a:cubicBezTo>
                    <a:pt x="27087" y="14145"/>
                    <a:pt x="27302" y="12383"/>
                    <a:pt x="27123" y="10966"/>
                  </a:cubicBezTo>
                  <a:cubicBezTo>
                    <a:pt x="26980" y="9454"/>
                    <a:pt x="26492" y="8096"/>
                    <a:pt x="25742" y="6906"/>
                  </a:cubicBezTo>
                  <a:cubicBezTo>
                    <a:pt x="25563" y="6620"/>
                    <a:pt x="25373" y="6346"/>
                    <a:pt x="25158" y="6084"/>
                  </a:cubicBezTo>
                  <a:cubicBezTo>
                    <a:pt x="24897" y="5751"/>
                    <a:pt x="24599" y="5417"/>
                    <a:pt x="24265" y="5120"/>
                  </a:cubicBezTo>
                  <a:cubicBezTo>
                    <a:pt x="24194" y="5048"/>
                    <a:pt x="24099" y="4977"/>
                    <a:pt x="24027" y="4894"/>
                  </a:cubicBezTo>
                  <a:cubicBezTo>
                    <a:pt x="23789" y="4691"/>
                    <a:pt x="23539" y="4477"/>
                    <a:pt x="23265" y="4286"/>
                  </a:cubicBezTo>
                  <a:cubicBezTo>
                    <a:pt x="23111" y="4167"/>
                    <a:pt x="22932" y="4036"/>
                    <a:pt x="22753" y="3929"/>
                  </a:cubicBezTo>
                  <a:cubicBezTo>
                    <a:pt x="22575" y="3810"/>
                    <a:pt x="22396" y="3703"/>
                    <a:pt x="22194" y="3596"/>
                  </a:cubicBezTo>
                  <a:cubicBezTo>
                    <a:pt x="21991" y="3489"/>
                    <a:pt x="21777" y="3381"/>
                    <a:pt x="21575" y="3262"/>
                  </a:cubicBezTo>
                  <a:cubicBezTo>
                    <a:pt x="21563" y="3227"/>
                    <a:pt x="21563" y="3203"/>
                    <a:pt x="21539" y="3167"/>
                  </a:cubicBezTo>
                  <a:cubicBezTo>
                    <a:pt x="21539" y="3155"/>
                    <a:pt x="21527" y="3131"/>
                    <a:pt x="21527" y="3108"/>
                  </a:cubicBezTo>
                  <a:cubicBezTo>
                    <a:pt x="21515" y="3048"/>
                    <a:pt x="21503" y="2989"/>
                    <a:pt x="21468" y="2941"/>
                  </a:cubicBezTo>
                  <a:cubicBezTo>
                    <a:pt x="21456" y="2917"/>
                    <a:pt x="21456" y="2905"/>
                    <a:pt x="21432" y="2881"/>
                  </a:cubicBezTo>
                  <a:cubicBezTo>
                    <a:pt x="21408" y="2798"/>
                    <a:pt x="21372" y="2727"/>
                    <a:pt x="21337" y="2643"/>
                  </a:cubicBezTo>
                  <a:cubicBezTo>
                    <a:pt x="21337" y="2631"/>
                    <a:pt x="21325" y="2631"/>
                    <a:pt x="21325" y="2619"/>
                  </a:cubicBezTo>
                  <a:cubicBezTo>
                    <a:pt x="21289" y="2548"/>
                    <a:pt x="21241" y="2488"/>
                    <a:pt x="21206" y="2405"/>
                  </a:cubicBezTo>
                  <a:cubicBezTo>
                    <a:pt x="21182" y="2381"/>
                    <a:pt x="21170" y="2369"/>
                    <a:pt x="21158" y="2334"/>
                  </a:cubicBezTo>
                  <a:cubicBezTo>
                    <a:pt x="21110" y="2274"/>
                    <a:pt x="21063" y="2203"/>
                    <a:pt x="21027" y="2143"/>
                  </a:cubicBezTo>
                  <a:cubicBezTo>
                    <a:pt x="21003" y="2107"/>
                    <a:pt x="20979" y="2096"/>
                    <a:pt x="20956" y="2072"/>
                  </a:cubicBezTo>
                  <a:cubicBezTo>
                    <a:pt x="20884" y="1977"/>
                    <a:pt x="20813" y="1905"/>
                    <a:pt x="20741" y="1834"/>
                  </a:cubicBezTo>
                  <a:lnTo>
                    <a:pt x="20729" y="1810"/>
                  </a:lnTo>
                  <a:cubicBezTo>
                    <a:pt x="20646" y="1738"/>
                    <a:pt x="20575" y="1679"/>
                    <a:pt x="20491" y="1607"/>
                  </a:cubicBezTo>
                  <a:cubicBezTo>
                    <a:pt x="20455" y="1596"/>
                    <a:pt x="20432" y="1560"/>
                    <a:pt x="20396" y="1548"/>
                  </a:cubicBezTo>
                  <a:cubicBezTo>
                    <a:pt x="20325" y="1488"/>
                    <a:pt x="20253" y="1441"/>
                    <a:pt x="20158" y="1393"/>
                  </a:cubicBezTo>
                  <a:cubicBezTo>
                    <a:pt x="20134" y="1381"/>
                    <a:pt x="20098" y="1369"/>
                    <a:pt x="20051" y="1345"/>
                  </a:cubicBezTo>
                  <a:cubicBezTo>
                    <a:pt x="19932" y="1286"/>
                    <a:pt x="19813" y="1238"/>
                    <a:pt x="19693" y="1191"/>
                  </a:cubicBezTo>
                  <a:cubicBezTo>
                    <a:pt x="19265" y="1048"/>
                    <a:pt x="18836" y="964"/>
                    <a:pt x="18431" y="964"/>
                  </a:cubicBezTo>
                  <a:cubicBezTo>
                    <a:pt x="17312" y="964"/>
                    <a:pt x="16443" y="1536"/>
                    <a:pt x="16098" y="2441"/>
                  </a:cubicBezTo>
                  <a:cubicBezTo>
                    <a:pt x="15169" y="822"/>
                    <a:pt x="14121" y="0"/>
                    <a:pt x="129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4163;p36">
              <a:extLst>
                <a:ext uri="{FF2B5EF4-FFF2-40B4-BE49-F238E27FC236}">
                  <a16:creationId xmlns:a16="http://schemas.microsoft.com/office/drawing/2014/main" id="{2D8DAC45-547F-9EC7-1EB8-743F6022008D}"/>
                </a:ext>
              </a:extLst>
            </p:cNvPr>
            <p:cNvSpPr/>
            <p:nvPr/>
          </p:nvSpPr>
          <p:spPr>
            <a:xfrm>
              <a:off x="4401487" y="126055"/>
              <a:ext cx="86006" cy="57355"/>
            </a:xfrm>
            <a:custGeom>
              <a:avLst/>
              <a:gdLst/>
              <a:ahLst/>
              <a:cxnLst/>
              <a:rect l="l" t="t" r="r" b="b"/>
              <a:pathLst>
                <a:path w="2799" h="1648" extrusionOk="0">
                  <a:moveTo>
                    <a:pt x="1069" y="0"/>
                  </a:moveTo>
                  <a:cubicBezTo>
                    <a:pt x="505" y="0"/>
                    <a:pt x="110" y="257"/>
                    <a:pt x="60" y="782"/>
                  </a:cubicBezTo>
                  <a:cubicBezTo>
                    <a:pt x="24" y="1175"/>
                    <a:pt x="0" y="1354"/>
                    <a:pt x="0" y="1449"/>
                  </a:cubicBezTo>
                  <a:cubicBezTo>
                    <a:pt x="600" y="1582"/>
                    <a:pt x="1210" y="1648"/>
                    <a:pt x="1823" y="1648"/>
                  </a:cubicBezTo>
                  <a:cubicBezTo>
                    <a:pt x="2147" y="1648"/>
                    <a:pt x="2473" y="1629"/>
                    <a:pt x="2798" y="1592"/>
                  </a:cubicBezTo>
                  <a:cubicBezTo>
                    <a:pt x="2763" y="1211"/>
                    <a:pt x="2608" y="378"/>
                    <a:pt x="1870" y="140"/>
                  </a:cubicBezTo>
                  <a:cubicBezTo>
                    <a:pt x="1581" y="47"/>
                    <a:pt x="1310" y="0"/>
                    <a:pt x="10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4164;p36">
              <a:extLst>
                <a:ext uri="{FF2B5EF4-FFF2-40B4-BE49-F238E27FC236}">
                  <a16:creationId xmlns:a16="http://schemas.microsoft.com/office/drawing/2014/main" id="{A51DE8F2-CFE4-49C9-9562-79605AC2D0C1}"/>
                </a:ext>
              </a:extLst>
            </p:cNvPr>
            <p:cNvSpPr/>
            <p:nvPr/>
          </p:nvSpPr>
          <p:spPr>
            <a:xfrm>
              <a:off x="3921124" y="176484"/>
              <a:ext cx="748921" cy="817198"/>
            </a:xfrm>
            <a:custGeom>
              <a:avLst/>
              <a:gdLst/>
              <a:ahLst/>
              <a:cxnLst/>
              <a:rect l="l" t="t" r="r" b="b"/>
              <a:pathLst>
                <a:path w="24373" h="23481" extrusionOk="0">
                  <a:moveTo>
                    <a:pt x="15622" y="0"/>
                  </a:moveTo>
                  <a:lnTo>
                    <a:pt x="15622" y="72"/>
                  </a:lnTo>
                  <a:cubicBezTo>
                    <a:pt x="15622" y="72"/>
                    <a:pt x="13788" y="1381"/>
                    <a:pt x="12264" y="4489"/>
                  </a:cubicBezTo>
                  <a:cubicBezTo>
                    <a:pt x="10752" y="7596"/>
                    <a:pt x="8633" y="10573"/>
                    <a:pt x="5442" y="11954"/>
                  </a:cubicBezTo>
                  <a:cubicBezTo>
                    <a:pt x="2858" y="13061"/>
                    <a:pt x="1" y="14538"/>
                    <a:pt x="48" y="17490"/>
                  </a:cubicBezTo>
                  <a:cubicBezTo>
                    <a:pt x="60" y="18895"/>
                    <a:pt x="763" y="20205"/>
                    <a:pt x="1894" y="21098"/>
                  </a:cubicBezTo>
                  <a:cubicBezTo>
                    <a:pt x="3206" y="22131"/>
                    <a:pt x="5498" y="23480"/>
                    <a:pt x="8592" y="23480"/>
                  </a:cubicBezTo>
                  <a:cubicBezTo>
                    <a:pt x="10100" y="23480"/>
                    <a:pt x="11800" y="23160"/>
                    <a:pt x="13669" y="22324"/>
                  </a:cubicBezTo>
                  <a:cubicBezTo>
                    <a:pt x="21777" y="18693"/>
                    <a:pt x="24373" y="10799"/>
                    <a:pt x="23908" y="7227"/>
                  </a:cubicBezTo>
                  <a:cubicBezTo>
                    <a:pt x="23456" y="3655"/>
                    <a:pt x="21182" y="1500"/>
                    <a:pt x="18431" y="357"/>
                  </a:cubicBezTo>
                  <a:cubicBezTo>
                    <a:pt x="18431" y="357"/>
                    <a:pt x="18431" y="262"/>
                    <a:pt x="18420" y="143"/>
                  </a:cubicBezTo>
                  <a:cubicBezTo>
                    <a:pt x="18070" y="183"/>
                    <a:pt x="17721" y="205"/>
                    <a:pt x="17373" y="205"/>
                  </a:cubicBezTo>
                  <a:cubicBezTo>
                    <a:pt x="16783" y="205"/>
                    <a:pt x="16198" y="142"/>
                    <a:pt x="15622" y="0"/>
                  </a:cubicBezTo>
                  <a:close/>
                </a:path>
              </a:pathLst>
            </a:custGeom>
            <a:solidFill>
              <a:srgbClr val="FFC0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4165;p36">
              <a:extLst>
                <a:ext uri="{FF2B5EF4-FFF2-40B4-BE49-F238E27FC236}">
                  <a16:creationId xmlns:a16="http://schemas.microsoft.com/office/drawing/2014/main" id="{DA0C051C-CE84-B81C-436F-3E6B55AA5332}"/>
                </a:ext>
              </a:extLst>
            </p:cNvPr>
            <p:cNvSpPr/>
            <p:nvPr/>
          </p:nvSpPr>
          <p:spPr>
            <a:xfrm>
              <a:off x="3921861" y="120522"/>
              <a:ext cx="747815" cy="921605"/>
            </a:xfrm>
            <a:custGeom>
              <a:avLst/>
              <a:gdLst/>
              <a:ahLst/>
              <a:cxnLst/>
              <a:rect l="l" t="t" r="r" b="b"/>
              <a:pathLst>
                <a:path w="24337" h="26481" fill="none" extrusionOk="0">
                  <a:moveTo>
                    <a:pt x="36" y="19098"/>
                  </a:moveTo>
                  <a:cubicBezTo>
                    <a:pt x="60" y="20503"/>
                    <a:pt x="750" y="21813"/>
                    <a:pt x="1882" y="22706"/>
                  </a:cubicBezTo>
                  <a:cubicBezTo>
                    <a:pt x="3834" y="24242"/>
                    <a:pt x="7954" y="26480"/>
                    <a:pt x="13657" y="23932"/>
                  </a:cubicBezTo>
                  <a:cubicBezTo>
                    <a:pt x="21753" y="20313"/>
                    <a:pt x="24337" y="12431"/>
                    <a:pt x="23896" y="8859"/>
                  </a:cubicBezTo>
                  <a:cubicBezTo>
                    <a:pt x="23444" y="5275"/>
                    <a:pt x="21170" y="3120"/>
                    <a:pt x="18419" y="1977"/>
                  </a:cubicBezTo>
                  <a:cubicBezTo>
                    <a:pt x="18419" y="1977"/>
                    <a:pt x="18467" y="620"/>
                    <a:pt x="17491" y="310"/>
                  </a:cubicBezTo>
                  <a:cubicBezTo>
                    <a:pt x="16526" y="1"/>
                    <a:pt x="15752" y="203"/>
                    <a:pt x="15681" y="953"/>
                  </a:cubicBezTo>
                  <a:lnTo>
                    <a:pt x="15609" y="1680"/>
                  </a:lnTo>
                  <a:cubicBezTo>
                    <a:pt x="15609" y="1680"/>
                    <a:pt x="13776" y="2989"/>
                    <a:pt x="12252" y="6097"/>
                  </a:cubicBezTo>
                  <a:cubicBezTo>
                    <a:pt x="10740" y="9204"/>
                    <a:pt x="8621" y="12181"/>
                    <a:pt x="5430" y="13550"/>
                  </a:cubicBezTo>
                  <a:cubicBezTo>
                    <a:pt x="2858" y="14669"/>
                    <a:pt x="0" y="16146"/>
                    <a:pt x="36" y="19098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4166;p36">
              <a:extLst>
                <a:ext uri="{FF2B5EF4-FFF2-40B4-BE49-F238E27FC236}">
                  <a16:creationId xmlns:a16="http://schemas.microsoft.com/office/drawing/2014/main" id="{A6B19704-9ABB-CA1F-B0D6-23FA7194D98F}"/>
                </a:ext>
              </a:extLst>
            </p:cNvPr>
            <p:cNvSpPr/>
            <p:nvPr/>
          </p:nvSpPr>
          <p:spPr>
            <a:xfrm>
              <a:off x="3994286" y="248978"/>
              <a:ext cx="441616" cy="536237"/>
            </a:xfrm>
            <a:custGeom>
              <a:avLst/>
              <a:gdLst/>
              <a:ahLst/>
              <a:cxnLst/>
              <a:rect l="l" t="t" r="r" b="b"/>
              <a:pathLst>
                <a:path w="14372" h="15408" fill="none" extrusionOk="0">
                  <a:moveTo>
                    <a:pt x="1" y="15407"/>
                  </a:moveTo>
                  <a:cubicBezTo>
                    <a:pt x="1" y="15407"/>
                    <a:pt x="6264" y="14443"/>
                    <a:pt x="10324" y="8740"/>
                  </a:cubicBezTo>
                  <a:cubicBezTo>
                    <a:pt x="14372" y="3025"/>
                    <a:pt x="14300" y="1"/>
                    <a:pt x="14300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4167;p36">
              <a:extLst>
                <a:ext uri="{FF2B5EF4-FFF2-40B4-BE49-F238E27FC236}">
                  <a16:creationId xmlns:a16="http://schemas.microsoft.com/office/drawing/2014/main" id="{B3F0338D-55F6-4660-3D1C-379AA1603C43}"/>
                </a:ext>
              </a:extLst>
            </p:cNvPr>
            <p:cNvSpPr/>
            <p:nvPr/>
          </p:nvSpPr>
          <p:spPr>
            <a:xfrm>
              <a:off x="4096363" y="252319"/>
              <a:ext cx="472343" cy="648927"/>
            </a:xfrm>
            <a:custGeom>
              <a:avLst/>
              <a:gdLst/>
              <a:ahLst/>
              <a:cxnLst/>
              <a:rect l="l" t="t" r="r" b="b"/>
              <a:pathLst>
                <a:path w="15372" h="18646" fill="none" extrusionOk="0">
                  <a:moveTo>
                    <a:pt x="1" y="18645"/>
                  </a:moveTo>
                  <a:cubicBezTo>
                    <a:pt x="1" y="18645"/>
                    <a:pt x="8764" y="18431"/>
                    <a:pt x="12812" y="10644"/>
                  </a:cubicBezTo>
                  <a:cubicBezTo>
                    <a:pt x="15372" y="5715"/>
                    <a:pt x="13860" y="0"/>
                    <a:pt x="13860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4168;p36">
              <a:extLst>
                <a:ext uri="{FF2B5EF4-FFF2-40B4-BE49-F238E27FC236}">
                  <a16:creationId xmlns:a16="http://schemas.microsoft.com/office/drawing/2014/main" id="{972E1E04-1B11-5B81-9673-06D926B75DF0}"/>
                </a:ext>
              </a:extLst>
            </p:cNvPr>
            <p:cNvSpPr/>
            <p:nvPr/>
          </p:nvSpPr>
          <p:spPr>
            <a:xfrm>
              <a:off x="3987710" y="374963"/>
              <a:ext cx="133941" cy="124349"/>
            </a:xfrm>
            <a:custGeom>
              <a:avLst/>
              <a:gdLst/>
              <a:ahLst/>
              <a:cxnLst/>
              <a:rect l="l" t="t" r="r" b="b"/>
              <a:pathLst>
                <a:path w="4359" h="3573" extrusionOk="0">
                  <a:moveTo>
                    <a:pt x="667" y="0"/>
                  </a:moveTo>
                  <a:cubicBezTo>
                    <a:pt x="120" y="500"/>
                    <a:pt x="1" y="1286"/>
                    <a:pt x="596" y="2108"/>
                  </a:cubicBezTo>
                  <a:cubicBezTo>
                    <a:pt x="1203" y="2941"/>
                    <a:pt x="2156" y="3358"/>
                    <a:pt x="2953" y="3572"/>
                  </a:cubicBezTo>
                  <a:lnTo>
                    <a:pt x="4358" y="2536"/>
                  </a:lnTo>
                  <a:lnTo>
                    <a:pt x="3549" y="131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4169;p36">
              <a:extLst>
                <a:ext uri="{FF2B5EF4-FFF2-40B4-BE49-F238E27FC236}">
                  <a16:creationId xmlns:a16="http://schemas.microsoft.com/office/drawing/2014/main" id="{28CD5226-AD08-DF35-9C30-E7E08BCE0436}"/>
                </a:ext>
              </a:extLst>
            </p:cNvPr>
            <p:cNvSpPr/>
            <p:nvPr/>
          </p:nvSpPr>
          <p:spPr>
            <a:xfrm>
              <a:off x="3990629" y="392364"/>
              <a:ext cx="87850" cy="107366"/>
            </a:xfrm>
            <a:custGeom>
              <a:avLst/>
              <a:gdLst/>
              <a:ahLst/>
              <a:cxnLst/>
              <a:rect l="l" t="t" r="r" b="b"/>
              <a:pathLst>
                <a:path w="2859" h="3085" fill="none" extrusionOk="0">
                  <a:moveTo>
                    <a:pt x="2858" y="3084"/>
                  </a:moveTo>
                  <a:cubicBezTo>
                    <a:pt x="2061" y="2870"/>
                    <a:pt x="1108" y="2453"/>
                    <a:pt x="501" y="1620"/>
                  </a:cubicBezTo>
                  <a:cubicBezTo>
                    <a:pt x="60" y="1024"/>
                    <a:pt x="1" y="465"/>
                    <a:pt x="215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4170;p36">
              <a:extLst>
                <a:ext uri="{FF2B5EF4-FFF2-40B4-BE49-F238E27FC236}">
                  <a16:creationId xmlns:a16="http://schemas.microsoft.com/office/drawing/2014/main" id="{C895B80D-B3D1-6033-27B1-4E5D9BF7D1ED}"/>
                </a:ext>
              </a:extLst>
            </p:cNvPr>
            <p:cNvSpPr/>
            <p:nvPr/>
          </p:nvSpPr>
          <p:spPr>
            <a:xfrm>
              <a:off x="4008205" y="354743"/>
              <a:ext cx="113446" cy="77436"/>
            </a:xfrm>
            <a:custGeom>
              <a:avLst/>
              <a:gdLst/>
              <a:ahLst/>
              <a:cxnLst/>
              <a:rect l="l" t="t" r="r" b="b"/>
              <a:pathLst>
                <a:path w="3692" h="2225" extrusionOk="0">
                  <a:moveTo>
                    <a:pt x="1925" y="1"/>
                  </a:moveTo>
                  <a:cubicBezTo>
                    <a:pt x="1547" y="1"/>
                    <a:pt x="1192" y="51"/>
                    <a:pt x="965" y="105"/>
                  </a:cubicBezTo>
                  <a:cubicBezTo>
                    <a:pt x="584" y="188"/>
                    <a:pt x="238" y="367"/>
                    <a:pt x="0" y="593"/>
                  </a:cubicBezTo>
                  <a:lnTo>
                    <a:pt x="1024" y="2224"/>
                  </a:lnTo>
                  <a:cubicBezTo>
                    <a:pt x="1500" y="2224"/>
                    <a:pt x="2346" y="2141"/>
                    <a:pt x="2346" y="2141"/>
                  </a:cubicBezTo>
                  <a:cubicBezTo>
                    <a:pt x="3036" y="2010"/>
                    <a:pt x="3691" y="1724"/>
                    <a:pt x="3655" y="1081"/>
                  </a:cubicBezTo>
                  <a:cubicBezTo>
                    <a:pt x="3607" y="220"/>
                    <a:pt x="2715" y="1"/>
                    <a:pt x="19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4171;p36">
              <a:extLst>
                <a:ext uri="{FF2B5EF4-FFF2-40B4-BE49-F238E27FC236}">
                  <a16:creationId xmlns:a16="http://schemas.microsoft.com/office/drawing/2014/main" id="{45552535-0C90-1556-3DDE-2BCABB7BBE8C}"/>
                </a:ext>
              </a:extLst>
            </p:cNvPr>
            <p:cNvSpPr/>
            <p:nvPr/>
          </p:nvSpPr>
          <p:spPr>
            <a:xfrm>
              <a:off x="3997236" y="348026"/>
              <a:ext cx="125491" cy="89964"/>
            </a:xfrm>
            <a:custGeom>
              <a:avLst/>
              <a:gdLst/>
              <a:ahLst/>
              <a:cxnLst/>
              <a:rect l="l" t="t" r="r" b="b"/>
              <a:pathLst>
                <a:path w="4084" h="2585" fill="none" extrusionOk="0">
                  <a:moveTo>
                    <a:pt x="0" y="1274"/>
                  </a:moveTo>
                  <a:cubicBezTo>
                    <a:pt x="202" y="810"/>
                    <a:pt x="679" y="453"/>
                    <a:pt x="1322" y="298"/>
                  </a:cubicBezTo>
                  <a:cubicBezTo>
                    <a:pt x="2024" y="131"/>
                    <a:pt x="3941" y="0"/>
                    <a:pt x="4012" y="1274"/>
                  </a:cubicBezTo>
                  <a:cubicBezTo>
                    <a:pt x="4084" y="2584"/>
                    <a:pt x="1262" y="2405"/>
                    <a:pt x="1262" y="240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4172;p36">
              <a:extLst>
                <a:ext uri="{FF2B5EF4-FFF2-40B4-BE49-F238E27FC236}">
                  <a16:creationId xmlns:a16="http://schemas.microsoft.com/office/drawing/2014/main" id="{F4458FE8-BB99-28D0-4639-1E7310332352}"/>
                </a:ext>
              </a:extLst>
            </p:cNvPr>
            <p:cNvSpPr/>
            <p:nvPr/>
          </p:nvSpPr>
          <p:spPr>
            <a:xfrm>
              <a:off x="4292465" y="571771"/>
              <a:ext cx="129178" cy="120243"/>
            </a:xfrm>
            <a:custGeom>
              <a:avLst/>
              <a:gdLst/>
              <a:ahLst/>
              <a:cxnLst/>
              <a:rect l="l" t="t" r="r" b="b"/>
              <a:pathLst>
                <a:path w="4204" h="3455" extrusionOk="0">
                  <a:moveTo>
                    <a:pt x="584" y="1"/>
                  </a:moveTo>
                  <a:lnTo>
                    <a:pt x="0" y="1608"/>
                  </a:lnTo>
                  <a:cubicBezTo>
                    <a:pt x="453" y="2287"/>
                    <a:pt x="1155" y="3037"/>
                    <a:pt x="2144" y="3346"/>
                  </a:cubicBezTo>
                  <a:cubicBezTo>
                    <a:pt x="2387" y="3420"/>
                    <a:pt x="2616" y="3454"/>
                    <a:pt x="2827" y="3454"/>
                  </a:cubicBezTo>
                  <a:cubicBezTo>
                    <a:pt x="3471" y="3454"/>
                    <a:pt x="3952" y="3134"/>
                    <a:pt x="4203" y="2632"/>
                  </a:cubicBezTo>
                  <a:lnTo>
                    <a:pt x="2048" y="370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4173;p36">
              <a:extLst>
                <a:ext uri="{FF2B5EF4-FFF2-40B4-BE49-F238E27FC236}">
                  <a16:creationId xmlns:a16="http://schemas.microsoft.com/office/drawing/2014/main" id="{E3142453-0C75-5F64-0461-4795CB4E1507}"/>
                </a:ext>
              </a:extLst>
            </p:cNvPr>
            <p:cNvSpPr/>
            <p:nvPr/>
          </p:nvSpPr>
          <p:spPr>
            <a:xfrm>
              <a:off x="4292465" y="627733"/>
              <a:ext cx="117840" cy="68387"/>
            </a:xfrm>
            <a:custGeom>
              <a:avLst/>
              <a:gdLst/>
              <a:ahLst/>
              <a:cxnLst/>
              <a:rect l="l" t="t" r="r" b="b"/>
              <a:pathLst>
                <a:path w="3835" h="1965" fill="none" extrusionOk="0">
                  <a:moveTo>
                    <a:pt x="0" y="0"/>
                  </a:moveTo>
                  <a:cubicBezTo>
                    <a:pt x="453" y="679"/>
                    <a:pt x="1155" y="1429"/>
                    <a:pt x="2144" y="1738"/>
                  </a:cubicBezTo>
                  <a:cubicBezTo>
                    <a:pt x="2858" y="1965"/>
                    <a:pt x="3441" y="1834"/>
                    <a:pt x="3834" y="150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4174;p36">
              <a:extLst>
                <a:ext uri="{FF2B5EF4-FFF2-40B4-BE49-F238E27FC236}">
                  <a16:creationId xmlns:a16="http://schemas.microsoft.com/office/drawing/2014/main" id="{536F4E32-D175-9B62-D37C-1438DCD5E101}"/>
                </a:ext>
              </a:extLst>
            </p:cNvPr>
            <p:cNvSpPr/>
            <p:nvPr/>
          </p:nvSpPr>
          <p:spPr>
            <a:xfrm>
              <a:off x="4350633" y="549323"/>
              <a:ext cx="77218" cy="114083"/>
            </a:xfrm>
            <a:custGeom>
              <a:avLst/>
              <a:gdLst/>
              <a:ahLst/>
              <a:cxnLst/>
              <a:rect l="l" t="t" r="r" b="b"/>
              <a:pathLst>
                <a:path w="2513" h="3278" extrusionOk="0">
                  <a:moveTo>
                    <a:pt x="1007" y="1"/>
                  </a:moveTo>
                  <a:cubicBezTo>
                    <a:pt x="915" y="1"/>
                    <a:pt x="818" y="13"/>
                    <a:pt x="715" y="39"/>
                  </a:cubicBezTo>
                  <a:cubicBezTo>
                    <a:pt x="72" y="205"/>
                    <a:pt x="1" y="908"/>
                    <a:pt x="96" y="1574"/>
                  </a:cubicBezTo>
                  <a:cubicBezTo>
                    <a:pt x="96" y="1574"/>
                    <a:pt x="227" y="2265"/>
                    <a:pt x="417" y="2801"/>
                  </a:cubicBezTo>
                  <a:lnTo>
                    <a:pt x="2310" y="3277"/>
                  </a:lnTo>
                  <a:cubicBezTo>
                    <a:pt x="2453" y="2979"/>
                    <a:pt x="2513" y="2622"/>
                    <a:pt x="2501" y="2229"/>
                  </a:cubicBezTo>
                  <a:cubicBezTo>
                    <a:pt x="2457" y="1594"/>
                    <a:pt x="2070" y="1"/>
                    <a:pt x="10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4175;p36">
              <a:extLst>
                <a:ext uri="{FF2B5EF4-FFF2-40B4-BE49-F238E27FC236}">
                  <a16:creationId xmlns:a16="http://schemas.microsoft.com/office/drawing/2014/main" id="{D7A6A819-07E1-131C-D26F-FDB859FD270A}"/>
                </a:ext>
              </a:extLst>
            </p:cNvPr>
            <p:cNvSpPr/>
            <p:nvPr/>
          </p:nvSpPr>
          <p:spPr>
            <a:xfrm>
              <a:off x="4331981" y="539474"/>
              <a:ext cx="96607" cy="140498"/>
            </a:xfrm>
            <a:custGeom>
              <a:avLst/>
              <a:gdLst/>
              <a:ahLst/>
              <a:cxnLst/>
              <a:rect l="l" t="t" r="r" b="b"/>
              <a:pathLst>
                <a:path w="3144" h="4037" fill="none" extrusionOk="0">
                  <a:moveTo>
                    <a:pt x="2548" y="4036"/>
                  </a:moveTo>
                  <a:cubicBezTo>
                    <a:pt x="2929" y="3703"/>
                    <a:pt x="3144" y="3155"/>
                    <a:pt x="3096" y="2512"/>
                  </a:cubicBezTo>
                  <a:cubicBezTo>
                    <a:pt x="3048" y="1822"/>
                    <a:pt x="2584" y="0"/>
                    <a:pt x="1310" y="333"/>
                  </a:cubicBezTo>
                  <a:cubicBezTo>
                    <a:pt x="0" y="655"/>
                    <a:pt x="1036" y="3215"/>
                    <a:pt x="1036" y="321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4176;p36">
              <a:extLst>
                <a:ext uri="{FF2B5EF4-FFF2-40B4-BE49-F238E27FC236}">
                  <a16:creationId xmlns:a16="http://schemas.microsoft.com/office/drawing/2014/main" id="{D03AA9B2-346B-AD93-AC06-BA4BB7E7D48F}"/>
                </a:ext>
              </a:extLst>
            </p:cNvPr>
            <p:cNvSpPr/>
            <p:nvPr/>
          </p:nvSpPr>
          <p:spPr>
            <a:xfrm>
              <a:off x="4183813" y="719334"/>
              <a:ext cx="159168" cy="79489"/>
            </a:xfrm>
            <a:custGeom>
              <a:avLst/>
              <a:gdLst/>
              <a:ahLst/>
              <a:cxnLst/>
              <a:rect l="l" t="t" r="r" b="b"/>
              <a:pathLst>
                <a:path w="5180" h="2284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78"/>
                  </a:cubicBezTo>
                  <a:cubicBezTo>
                    <a:pt x="84" y="773"/>
                    <a:pt x="131" y="845"/>
                    <a:pt x="191" y="904"/>
                  </a:cubicBezTo>
                  <a:cubicBezTo>
                    <a:pt x="282" y="1006"/>
                    <a:pt x="426" y="1064"/>
                    <a:pt x="577" y="1064"/>
                  </a:cubicBezTo>
                  <a:cubicBezTo>
                    <a:pt x="603" y="1064"/>
                    <a:pt x="629" y="1063"/>
                    <a:pt x="655" y="1059"/>
                  </a:cubicBezTo>
                  <a:cubicBezTo>
                    <a:pt x="856" y="1019"/>
                    <a:pt x="1030" y="984"/>
                    <a:pt x="1188" y="984"/>
                  </a:cubicBezTo>
                  <a:cubicBezTo>
                    <a:pt x="1264" y="984"/>
                    <a:pt x="1336" y="992"/>
                    <a:pt x="1405" y="1011"/>
                  </a:cubicBezTo>
                  <a:cubicBezTo>
                    <a:pt x="1786" y="1095"/>
                    <a:pt x="2024" y="1297"/>
                    <a:pt x="2286" y="1511"/>
                  </a:cubicBezTo>
                  <a:cubicBezTo>
                    <a:pt x="2667" y="1833"/>
                    <a:pt x="3096" y="2190"/>
                    <a:pt x="3882" y="2273"/>
                  </a:cubicBezTo>
                  <a:cubicBezTo>
                    <a:pt x="3938" y="2280"/>
                    <a:pt x="3994" y="2283"/>
                    <a:pt x="4051" y="2283"/>
                  </a:cubicBezTo>
                  <a:cubicBezTo>
                    <a:pt x="4422" y="2283"/>
                    <a:pt x="4819" y="2150"/>
                    <a:pt x="5179" y="1892"/>
                  </a:cubicBezTo>
                  <a:cubicBezTo>
                    <a:pt x="5049" y="1797"/>
                    <a:pt x="4906" y="1690"/>
                    <a:pt x="4810" y="1571"/>
                  </a:cubicBezTo>
                  <a:cubicBezTo>
                    <a:pt x="4691" y="1440"/>
                    <a:pt x="4584" y="1309"/>
                    <a:pt x="4513" y="1154"/>
                  </a:cubicBezTo>
                  <a:cubicBezTo>
                    <a:pt x="4330" y="1262"/>
                    <a:pt x="4167" y="1311"/>
                    <a:pt x="4041" y="1311"/>
                  </a:cubicBezTo>
                  <a:cubicBezTo>
                    <a:pt x="4027" y="1311"/>
                    <a:pt x="4014" y="1310"/>
                    <a:pt x="4001" y="1309"/>
                  </a:cubicBezTo>
                  <a:cubicBezTo>
                    <a:pt x="3513" y="1250"/>
                    <a:pt x="3263" y="1035"/>
                    <a:pt x="2941" y="773"/>
                  </a:cubicBezTo>
                  <a:cubicBezTo>
                    <a:pt x="2620" y="499"/>
                    <a:pt x="2262" y="20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4177;p36">
              <a:extLst>
                <a:ext uri="{FF2B5EF4-FFF2-40B4-BE49-F238E27FC236}">
                  <a16:creationId xmlns:a16="http://schemas.microsoft.com/office/drawing/2014/main" id="{F9061E09-4E6C-AED0-E2A7-707AAAA76319}"/>
                </a:ext>
              </a:extLst>
            </p:cNvPr>
            <p:cNvSpPr/>
            <p:nvPr/>
          </p:nvSpPr>
          <p:spPr>
            <a:xfrm>
              <a:off x="4236849" y="736282"/>
              <a:ext cx="105395" cy="62540"/>
            </a:xfrm>
            <a:custGeom>
              <a:avLst/>
              <a:gdLst/>
              <a:ahLst/>
              <a:cxnLst/>
              <a:rect l="l" t="t" r="r" b="b"/>
              <a:pathLst>
                <a:path w="3430" h="1797" extrusionOk="0">
                  <a:moveTo>
                    <a:pt x="810" y="1"/>
                  </a:moveTo>
                  <a:cubicBezTo>
                    <a:pt x="560" y="227"/>
                    <a:pt x="298" y="441"/>
                    <a:pt x="1" y="643"/>
                  </a:cubicBezTo>
                  <a:cubicBezTo>
                    <a:pt x="203" y="739"/>
                    <a:pt x="370" y="882"/>
                    <a:pt x="548" y="1024"/>
                  </a:cubicBezTo>
                  <a:cubicBezTo>
                    <a:pt x="917" y="1334"/>
                    <a:pt x="1346" y="1703"/>
                    <a:pt x="2144" y="1786"/>
                  </a:cubicBezTo>
                  <a:cubicBezTo>
                    <a:pt x="2200" y="1793"/>
                    <a:pt x="2256" y="1796"/>
                    <a:pt x="2314" y="1796"/>
                  </a:cubicBezTo>
                  <a:cubicBezTo>
                    <a:pt x="2684" y="1796"/>
                    <a:pt x="3079" y="1663"/>
                    <a:pt x="3430" y="1405"/>
                  </a:cubicBezTo>
                  <a:cubicBezTo>
                    <a:pt x="3299" y="1310"/>
                    <a:pt x="3168" y="1203"/>
                    <a:pt x="3061" y="1084"/>
                  </a:cubicBezTo>
                  <a:cubicBezTo>
                    <a:pt x="2942" y="953"/>
                    <a:pt x="2834" y="822"/>
                    <a:pt x="2763" y="667"/>
                  </a:cubicBezTo>
                  <a:cubicBezTo>
                    <a:pt x="2591" y="775"/>
                    <a:pt x="2429" y="824"/>
                    <a:pt x="2303" y="824"/>
                  </a:cubicBezTo>
                  <a:cubicBezTo>
                    <a:pt x="2289" y="824"/>
                    <a:pt x="2276" y="823"/>
                    <a:pt x="2263" y="822"/>
                  </a:cubicBezTo>
                  <a:cubicBezTo>
                    <a:pt x="1763" y="763"/>
                    <a:pt x="1513" y="548"/>
                    <a:pt x="1203" y="286"/>
                  </a:cubicBezTo>
                  <a:cubicBezTo>
                    <a:pt x="1096" y="179"/>
                    <a:pt x="965" y="72"/>
                    <a:pt x="8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4178;p36">
              <a:extLst>
                <a:ext uri="{FF2B5EF4-FFF2-40B4-BE49-F238E27FC236}">
                  <a16:creationId xmlns:a16="http://schemas.microsoft.com/office/drawing/2014/main" id="{78B52610-BCA7-EE5C-BFB9-B94F8B441043}"/>
                </a:ext>
              </a:extLst>
            </p:cNvPr>
            <p:cNvSpPr/>
            <p:nvPr/>
          </p:nvSpPr>
          <p:spPr>
            <a:xfrm>
              <a:off x="4183813" y="719334"/>
              <a:ext cx="78693" cy="38944"/>
            </a:xfrm>
            <a:custGeom>
              <a:avLst/>
              <a:gdLst/>
              <a:ahLst/>
              <a:cxnLst/>
              <a:rect l="l" t="t" r="r" b="b"/>
              <a:pathLst>
                <a:path w="2561" h="1119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66"/>
                  </a:cubicBezTo>
                  <a:cubicBezTo>
                    <a:pt x="84" y="761"/>
                    <a:pt x="131" y="833"/>
                    <a:pt x="191" y="892"/>
                  </a:cubicBezTo>
                  <a:cubicBezTo>
                    <a:pt x="277" y="988"/>
                    <a:pt x="410" y="1046"/>
                    <a:pt x="551" y="1046"/>
                  </a:cubicBezTo>
                  <a:cubicBezTo>
                    <a:pt x="586" y="1046"/>
                    <a:pt x="620" y="1042"/>
                    <a:pt x="655" y="1035"/>
                  </a:cubicBezTo>
                  <a:cubicBezTo>
                    <a:pt x="845" y="997"/>
                    <a:pt x="1011" y="969"/>
                    <a:pt x="1162" y="969"/>
                  </a:cubicBezTo>
                  <a:cubicBezTo>
                    <a:pt x="1247" y="969"/>
                    <a:pt x="1328" y="978"/>
                    <a:pt x="1405" y="1000"/>
                  </a:cubicBezTo>
                  <a:cubicBezTo>
                    <a:pt x="1524" y="1023"/>
                    <a:pt x="1631" y="1071"/>
                    <a:pt x="1739" y="1119"/>
                  </a:cubicBezTo>
                  <a:cubicBezTo>
                    <a:pt x="2024" y="904"/>
                    <a:pt x="2298" y="702"/>
                    <a:pt x="2560" y="476"/>
                  </a:cubicBezTo>
                  <a:cubicBezTo>
                    <a:pt x="2322" y="309"/>
                    <a:pt x="2036" y="14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4179;p36">
              <a:extLst>
                <a:ext uri="{FF2B5EF4-FFF2-40B4-BE49-F238E27FC236}">
                  <a16:creationId xmlns:a16="http://schemas.microsoft.com/office/drawing/2014/main" id="{F411BEFD-4B2C-445A-C97F-69FFDB68E27C}"/>
                </a:ext>
              </a:extLst>
            </p:cNvPr>
            <p:cNvSpPr/>
            <p:nvPr/>
          </p:nvSpPr>
          <p:spPr>
            <a:xfrm>
              <a:off x="4322455" y="733394"/>
              <a:ext cx="47966" cy="50568"/>
            </a:xfrm>
            <a:custGeom>
              <a:avLst/>
              <a:gdLst/>
              <a:ahLst/>
              <a:cxnLst/>
              <a:rect l="l" t="t" r="r" b="b"/>
              <a:pathLst>
                <a:path w="1561" h="1453" extrusionOk="0">
                  <a:moveTo>
                    <a:pt x="1001" y="0"/>
                  </a:moveTo>
                  <a:cubicBezTo>
                    <a:pt x="848" y="0"/>
                    <a:pt x="699" y="65"/>
                    <a:pt x="608" y="191"/>
                  </a:cubicBezTo>
                  <a:cubicBezTo>
                    <a:pt x="394" y="441"/>
                    <a:pt x="191" y="619"/>
                    <a:pt x="1" y="738"/>
                  </a:cubicBezTo>
                  <a:cubicBezTo>
                    <a:pt x="72" y="881"/>
                    <a:pt x="179" y="1024"/>
                    <a:pt x="286" y="1143"/>
                  </a:cubicBezTo>
                  <a:cubicBezTo>
                    <a:pt x="406" y="1262"/>
                    <a:pt x="525" y="1369"/>
                    <a:pt x="667" y="1453"/>
                  </a:cubicBezTo>
                  <a:cubicBezTo>
                    <a:pt x="918" y="1274"/>
                    <a:pt x="1168" y="1048"/>
                    <a:pt x="1394" y="774"/>
                  </a:cubicBezTo>
                  <a:cubicBezTo>
                    <a:pt x="1560" y="560"/>
                    <a:pt x="1525" y="262"/>
                    <a:pt x="1310" y="95"/>
                  </a:cubicBezTo>
                  <a:cubicBezTo>
                    <a:pt x="1217" y="32"/>
                    <a:pt x="110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4180;p36">
              <a:extLst>
                <a:ext uri="{FF2B5EF4-FFF2-40B4-BE49-F238E27FC236}">
                  <a16:creationId xmlns:a16="http://schemas.microsoft.com/office/drawing/2014/main" id="{3B62FAAB-25A2-EA8A-C11A-C6009FEB5EE3}"/>
                </a:ext>
              </a:extLst>
            </p:cNvPr>
            <p:cNvSpPr/>
            <p:nvPr/>
          </p:nvSpPr>
          <p:spPr>
            <a:xfrm>
              <a:off x="4182707" y="717211"/>
              <a:ext cx="186608" cy="82934"/>
            </a:xfrm>
            <a:custGeom>
              <a:avLst/>
              <a:gdLst/>
              <a:ahLst/>
              <a:cxnLst/>
              <a:rect l="l" t="t" r="r" b="b"/>
              <a:pathLst>
                <a:path w="6073" h="2383" fill="none" extrusionOk="0">
                  <a:moveTo>
                    <a:pt x="215" y="941"/>
                  </a:moveTo>
                  <a:cubicBezTo>
                    <a:pt x="334" y="1061"/>
                    <a:pt x="501" y="1120"/>
                    <a:pt x="667" y="1084"/>
                  </a:cubicBezTo>
                  <a:cubicBezTo>
                    <a:pt x="965" y="1025"/>
                    <a:pt x="1203" y="977"/>
                    <a:pt x="1429" y="1037"/>
                  </a:cubicBezTo>
                  <a:cubicBezTo>
                    <a:pt x="1798" y="1132"/>
                    <a:pt x="2037" y="1322"/>
                    <a:pt x="2310" y="1549"/>
                  </a:cubicBezTo>
                  <a:cubicBezTo>
                    <a:pt x="2679" y="1858"/>
                    <a:pt x="3108" y="2215"/>
                    <a:pt x="3906" y="2311"/>
                  </a:cubicBezTo>
                  <a:cubicBezTo>
                    <a:pt x="4573" y="2382"/>
                    <a:pt x="5311" y="1977"/>
                    <a:pt x="5906" y="1239"/>
                  </a:cubicBezTo>
                  <a:cubicBezTo>
                    <a:pt x="6073" y="1025"/>
                    <a:pt x="6049" y="727"/>
                    <a:pt x="5823" y="560"/>
                  </a:cubicBezTo>
                  <a:cubicBezTo>
                    <a:pt x="5596" y="406"/>
                    <a:pt x="5299" y="441"/>
                    <a:pt x="5120" y="656"/>
                  </a:cubicBezTo>
                  <a:cubicBezTo>
                    <a:pt x="4704" y="1180"/>
                    <a:pt x="4263" y="1382"/>
                    <a:pt x="4001" y="1346"/>
                  </a:cubicBezTo>
                  <a:cubicBezTo>
                    <a:pt x="3513" y="1287"/>
                    <a:pt x="3263" y="1084"/>
                    <a:pt x="2953" y="822"/>
                  </a:cubicBezTo>
                  <a:cubicBezTo>
                    <a:pt x="2644" y="549"/>
                    <a:pt x="2263" y="251"/>
                    <a:pt x="1656" y="96"/>
                  </a:cubicBezTo>
                  <a:cubicBezTo>
                    <a:pt x="1227" y="1"/>
                    <a:pt x="846" y="60"/>
                    <a:pt x="453" y="132"/>
                  </a:cubicBezTo>
                  <a:cubicBezTo>
                    <a:pt x="179" y="191"/>
                    <a:pt x="1" y="441"/>
                    <a:pt x="60" y="691"/>
                  </a:cubicBezTo>
                  <a:cubicBezTo>
                    <a:pt x="108" y="799"/>
                    <a:pt x="155" y="882"/>
                    <a:pt x="215" y="941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4181;p36">
              <a:extLst>
                <a:ext uri="{FF2B5EF4-FFF2-40B4-BE49-F238E27FC236}">
                  <a16:creationId xmlns:a16="http://schemas.microsoft.com/office/drawing/2014/main" id="{AAAF7571-C095-3254-FB9A-251201A5FF21}"/>
                </a:ext>
              </a:extLst>
            </p:cNvPr>
            <p:cNvSpPr/>
            <p:nvPr/>
          </p:nvSpPr>
          <p:spPr>
            <a:xfrm>
              <a:off x="4183813" y="91914"/>
              <a:ext cx="163562" cy="131832"/>
            </a:xfrm>
            <a:custGeom>
              <a:avLst/>
              <a:gdLst/>
              <a:ahLst/>
              <a:cxnLst/>
              <a:rect l="l" t="t" r="r" b="b"/>
              <a:pathLst>
                <a:path w="5323" h="3788" extrusionOk="0">
                  <a:moveTo>
                    <a:pt x="2692" y="1"/>
                  </a:moveTo>
                  <a:cubicBezTo>
                    <a:pt x="2546" y="1"/>
                    <a:pt x="2399" y="38"/>
                    <a:pt x="2251" y="120"/>
                  </a:cubicBezTo>
                  <a:cubicBezTo>
                    <a:pt x="1250" y="668"/>
                    <a:pt x="0" y="3788"/>
                    <a:pt x="0" y="3788"/>
                  </a:cubicBezTo>
                  <a:lnTo>
                    <a:pt x="5322" y="3395"/>
                  </a:lnTo>
                  <a:cubicBezTo>
                    <a:pt x="5322" y="3395"/>
                    <a:pt x="4084" y="1"/>
                    <a:pt x="2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182;p36">
              <a:extLst>
                <a:ext uri="{FF2B5EF4-FFF2-40B4-BE49-F238E27FC236}">
                  <a16:creationId xmlns:a16="http://schemas.microsoft.com/office/drawing/2014/main" id="{5AC7C67A-3FB5-F9AC-8283-15DE0EA0D8F0}"/>
                </a:ext>
              </a:extLst>
            </p:cNvPr>
            <p:cNvSpPr/>
            <p:nvPr/>
          </p:nvSpPr>
          <p:spPr>
            <a:xfrm>
              <a:off x="4218566" y="126021"/>
              <a:ext cx="94057" cy="75765"/>
            </a:xfrm>
            <a:custGeom>
              <a:avLst/>
              <a:gdLst/>
              <a:ahLst/>
              <a:cxnLst/>
              <a:rect l="l" t="t" r="r" b="b"/>
              <a:pathLst>
                <a:path w="3061" h="2177" extrusionOk="0">
                  <a:moveTo>
                    <a:pt x="1551" y="0"/>
                  </a:moveTo>
                  <a:cubicBezTo>
                    <a:pt x="1468" y="0"/>
                    <a:pt x="1383" y="22"/>
                    <a:pt x="1298" y="69"/>
                  </a:cubicBezTo>
                  <a:cubicBezTo>
                    <a:pt x="727" y="391"/>
                    <a:pt x="0" y="2177"/>
                    <a:pt x="0" y="2177"/>
                  </a:cubicBezTo>
                  <a:lnTo>
                    <a:pt x="3060" y="1950"/>
                  </a:lnTo>
                  <a:cubicBezTo>
                    <a:pt x="3060" y="1950"/>
                    <a:pt x="2348" y="0"/>
                    <a:pt x="1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4183;p36">
              <a:extLst>
                <a:ext uri="{FF2B5EF4-FFF2-40B4-BE49-F238E27FC236}">
                  <a16:creationId xmlns:a16="http://schemas.microsoft.com/office/drawing/2014/main" id="{20D74D42-0F7D-4507-29EC-A05BD425C1AF}"/>
                </a:ext>
              </a:extLst>
            </p:cNvPr>
            <p:cNvSpPr/>
            <p:nvPr/>
          </p:nvSpPr>
          <p:spPr>
            <a:xfrm>
              <a:off x="4183813" y="65847"/>
              <a:ext cx="163562" cy="157899"/>
            </a:xfrm>
            <a:custGeom>
              <a:avLst/>
              <a:gdLst/>
              <a:ahLst/>
              <a:cxnLst/>
              <a:rect l="l" t="t" r="r" b="b"/>
              <a:pathLst>
                <a:path w="5323" h="4537" fill="none" extrusionOk="0">
                  <a:moveTo>
                    <a:pt x="0" y="4537"/>
                  </a:moveTo>
                  <a:cubicBezTo>
                    <a:pt x="0" y="4537"/>
                    <a:pt x="1250" y="1417"/>
                    <a:pt x="2251" y="869"/>
                  </a:cubicBezTo>
                  <a:cubicBezTo>
                    <a:pt x="3810" y="0"/>
                    <a:pt x="5322" y="4144"/>
                    <a:pt x="5322" y="4144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4184;p36">
              <a:extLst>
                <a:ext uri="{FF2B5EF4-FFF2-40B4-BE49-F238E27FC236}">
                  <a16:creationId xmlns:a16="http://schemas.microsoft.com/office/drawing/2014/main" id="{342FC410-6C1A-E925-B68C-12506B9A2238}"/>
                </a:ext>
              </a:extLst>
            </p:cNvPr>
            <p:cNvSpPr/>
            <p:nvPr/>
          </p:nvSpPr>
          <p:spPr>
            <a:xfrm>
              <a:off x="4422351" y="273653"/>
              <a:ext cx="137290" cy="170115"/>
            </a:xfrm>
            <a:custGeom>
              <a:avLst/>
              <a:gdLst/>
              <a:ahLst/>
              <a:cxnLst/>
              <a:rect l="l" t="t" r="r" b="b"/>
              <a:pathLst>
                <a:path w="4468" h="4888" extrusionOk="0">
                  <a:moveTo>
                    <a:pt x="1219" y="1"/>
                  </a:moveTo>
                  <a:cubicBezTo>
                    <a:pt x="529" y="1"/>
                    <a:pt x="0" y="54"/>
                    <a:pt x="0" y="54"/>
                  </a:cubicBezTo>
                  <a:lnTo>
                    <a:pt x="1941" y="4888"/>
                  </a:lnTo>
                  <a:cubicBezTo>
                    <a:pt x="1941" y="4888"/>
                    <a:pt x="4310" y="2447"/>
                    <a:pt x="4382" y="1340"/>
                  </a:cubicBezTo>
                  <a:cubicBezTo>
                    <a:pt x="4468" y="196"/>
                    <a:pt x="2546" y="1"/>
                    <a:pt x="1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4185;p36">
              <a:extLst>
                <a:ext uri="{FF2B5EF4-FFF2-40B4-BE49-F238E27FC236}">
                  <a16:creationId xmlns:a16="http://schemas.microsoft.com/office/drawing/2014/main" id="{644D92F4-77C7-57DE-5719-CC60CEC33601}"/>
                </a:ext>
              </a:extLst>
            </p:cNvPr>
            <p:cNvSpPr/>
            <p:nvPr/>
          </p:nvSpPr>
          <p:spPr>
            <a:xfrm>
              <a:off x="4450866" y="301773"/>
              <a:ext cx="78662" cy="98073"/>
            </a:xfrm>
            <a:custGeom>
              <a:avLst/>
              <a:gdLst/>
              <a:ahLst/>
              <a:cxnLst/>
              <a:rect l="l" t="t" r="r" b="b"/>
              <a:pathLst>
                <a:path w="2560" h="2818" extrusionOk="0">
                  <a:moveTo>
                    <a:pt x="704" y="1"/>
                  </a:moveTo>
                  <a:cubicBezTo>
                    <a:pt x="306" y="1"/>
                    <a:pt x="1" y="32"/>
                    <a:pt x="1" y="32"/>
                  </a:cubicBezTo>
                  <a:lnTo>
                    <a:pt x="1120" y="2818"/>
                  </a:lnTo>
                  <a:cubicBezTo>
                    <a:pt x="1120" y="2818"/>
                    <a:pt x="2465" y="1413"/>
                    <a:pt x="2513" y="770"/>
                  </a:cubicBezTo>
                  <a:cubicBezTo>
                    <a:pt x="2560" y="113"/>
                    <a:pt x="1463" y="1"/>
                    <a:pt x="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4186;p36">
              <a:extLst>
                <a:ext uri="{FF2B5EF4-FFF2-40B4-BE49-F238E27FC236}">
                  <a16:creationId xmlns:a16="http://schemas.microsoft.com/office/drawing/2014/main" id="{FB6CA324-822C-6B61-312C-730A738B5993}"/>
                </a:ext>
              </a:extLst>
            </p:cNvPr>
            <p:cNvSpPr/>
            <p:nvPr/>
          </p:nvSpPr>
          <p:spPr>
            <a:xfrm>
              <a:off x="4422351" y="259767"/>
              <a:ext cx="138673" cy="184001"/>
            </a:xfrm>
            <a:custGeom>
              <a:avLst/>
              <a:gdLst/>
              <a:ahLst/>
              <a:cxnLst/>
              <a:rect l="l" t="t" r="r" b="b"/>
              <a:pathLst>
                <a:path w="4513" h="5287" fill="none" extrusionOk="0">
                  <a:moveTo>
                    <a:pt x="1941" y="5287"/>
                  </a:moveTo>
                  <a:cubicBezTo>
                    <a:pt x="1941" y="5287"/>
                    <a:pt x="4310" y="2846"/>
                    <a:pt x="4382" y="1739"/>
                  </a:cubicBezTo>
                  <a:cubicBezTo>
                    <a:pt x="4513" y="0"/>
                    <a:pt x="0" y="453"/>
                    <a:pt x="0" y="45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4187;p36">
              <a:extLst>
                <a:ext uri="{FF2B5EF4-FFF2-40B4-BE49-F238E27FC236}">
                  <a16:creationId xmlns:a16="http://schemas.microsoft.com/office/drawing/2014/main" id="{0C3B518D-0278-6D4B-5E25-69EDBD24A499}"/>
                </a:ext>
              </a:extLst>
            </p:cNvPr>
            <p:cNvSpPr/>
            <p:nvPr/>
          </p:nvSpPr>
          <p:spPr>
            <a:xfrm>
              <a:off x="3915285" y="613638"/>
              <a:ext cx="171613" cy="125393"/>
            </a:xfrm>
            <a:custGeom>
              <a:avLst/>
              <a:gdLst/>
              <a:ahLst/>
              <a:cxnLst/>
              <a:rect l="l" t="t" r="r" b="b"/>
              <a:pathLst>
                <a:path w="5585" h="3603" extrusionOk="0">
                  <a:moveTo>
                    <a:pt x="4501" y="0"/>
                  </a:moveTo>
                  <a:lnTo>
                    <a:pt x="2846" y="381"/>
                  </a:lnTo>
                  <a:cubicBezTo>
                    <a:pt x="357" y="822"/>
                    <a:pt x="0" y="1870"/>
                    <a:pt x="95" y="2382"/>
                  </a:cubicBezTo>
                  <a:cubicBezTo>
                    <a:pt x="174" y="2933"/>
                    <a:pt x="392" y="3603"/>
                    <a:pt x="2330" y="3603"/>
                  </a:cubicBezTo>
                  <a:cubicBezTo>
                    <a:pt x="2441" y="3603"/>
                    <a:pt x="2557" y="3600"/>
                    <a:pt x="2679" y="3596"/>
                  </a:cubicBezTo>
                  <a:lnTo>
                    <a:pt x="5584" y="3322"/>
                  </a:lnTo>
                  <a:lnTo>
                    <a:pt x="45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4188;p36">
              <a:extLst>
                <a:ext uri="{FF2B5EF4-FFF2-40B4-BE49-F238E27FC236}">
                  <a16:creationId xmlns:a16="http://schemas.microsoft.com/office/drawing/2014/main" id="{266C63F7-7A46-A8B9-7F4C-902141E61587}"/>
                </a:ext>
              </a:extLst>
            </p:cNvPr>
            <p:cNvSpPr/>
            <p:nvPr/>
          </p:nvSpPr>
          <p:spPr>
            <a:xfrm>
              <a:off x="3915285" y="613638"/>
              <a:ext cx="171613" cy="128073"/>
            </a:xfrm>
            <a:custGeom>
              <a:avLst/>
              <a:gdLst/>
              <a:ahLst/>
              <a:cxnLst/>
              <a:rect l="l" t="t" r="r" b="b"/>
              <a:pathLst>
                <a:path w="5585" h="3680" fill="none" extrusionOk="0">
                  <a:moveTo>
                    <a:pt x="2679" y="3596"/>
                  </a:moveTo>
                  <a:cubicBezTo>
                    <a:pt x="417" y="3679"/>
                    <a:pt x="179" y="2965"/>
                    <a:pt x="95" y="2382"/>
                  </a:cubicBezTo>
                  <a:cubicBezTo>
                    <a:pt x="0" y="1870"/>
                    <a:pt x="357" y="822"/>
                    <a:pt x="2846" y="381"/>
                  </a:cubicBezTo>
                  <a:lnTo>
                    <a:pt x="4501" y="0"/>
                  </a:lnTo>
                  <a:lnTo>
                    <a:pt x="5584" y="3322"/>
                  </a:ln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189;p36">
              <a:extLst>
                <a:ext uri="{FF2B5EF4-FFF2-40B4-BE49-F238E27FC236}">
                  <a16:creationId xmlns:a16="http://schemas.microsoft.com/office/drawing/2014/main" id="{C5D23028-E90C-199A-920F-4DCD53DE2766}"/>
                </a:ext>
              </a:extLst>
            </p:cNvPr>
            <p:cNvSpPr/>
            <p:nvPr/>
          </p:nvSpPr>
          <p:spPr>
            <a:xfrm>
              <a:off x="4003443" y="425914"/>
              <a:ext cx="329307" cy="349730"/>
            </a:xfrm>
            <a:custGeom>
              <a:avLst/>
              <a:gdLst/>
              <a:ahLst/>
              <a:cxnLst/>
              <a:rect l="l" t="t" r="r" b="b"/>
              <a:pathLst>
                <a:path w="10717" h="10049" extrusionOk="0">
                  <a:moveTo>
                    <a:pt x="3525" y="1"/>
                  </a:moveTo>
                  <a:cubicBezTo>
                    <a:pt x="3525" y="1"/>
                    <a:pt x="1977" y="2370"/>
                    <a:pt x="703" y="4466"/>
                  </a:cubicBezTo>
                  <a:cubicBezTo>
                    <a:pt x="0" y="5621"/>
                    <a:pt x="239" y="7073"/>
                    <a:pt x="1263" y="7954"/>
                  </a:cubicBezTo>
                  <a:lnTo>
                    <a:pt x="2013" y="8597"/>
                  </a:lnTo>
                  <a:cubicBezTo>
                    <a:pt x="2013" y="8597"/>
                    <a:pt x="2036" y="8669"/>
                    <a:pt x="2632" y="9026"/>
                  </a:cubicBezTo>
                  <a:cubicBezTo>
                    <a:pt x="2656" y="9026"/>
                    <a:pt x="2656" y="9038"/>
                    <a:pt x="2667" y="9038"/>
                  </a:cubicBezTo>
                  <a:cubicBezTo>
                    <a:pt x="2679" y="9038"/>
                    <a:pt x="2679" y="9050"/>
                    <a:pt x="2691" y="9050"/>
                  </a:cubicBezTo>
                  <a:cubicBezTo>
                    <a:pt x="3287" y="9407"/>
                    <a:pt x="3370" y="9419"/>
                    <a:pt x="3370" y="9419"/>
                  </a:cubicBezTo>
                  <a:lnTo>
                    <a:pt x="4334" y="9823"/>
                  </a:lnTo>
                  <a:cubicBezTo>
                    <a:pt x="4695" y="9976"/>
                    <a:pt x="5072" y="10049"/>
                    <a:pt x="5443" y="10049"/>
                  </a:cubicBezTo>
                  <a:cubicBezTo>
                    <a:pt x="6347" y="10049"/>
                    <a:pt x="7216" y="9618"/>
                    <a:pt x="7740" y="8859"/>
                  </a:cubicBezTo>
                  <a:cubicBezTo>
                    <a:pt x="9156" y="6823"/>
                    <a:pt x="10716" y="4418"/>
                    <a:pt x="10716" y="4418"/>
                  </a:cubicBezTo>
                  <a:lnTo>
                    <a:pt x="6644" y="2954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4190;p36">
              <a:extLst>
                <a:ext uri="{FF2B5EF4-FFF2-40B4-BE49-F238E27FC236}">
                  <a16:creationId xmlns:a16="http://schemas.microsoft.com/office/drawing/2014/main" id="{AD81717A-462C-C32D-1EEA-94CA59EADC42}"/>
                </a:ext>
              </a:extLst>
            </p:cNvPr>
            <p:cNvSpPr/>
            <p:nvPr/>
          </p:nvSpPr>
          <p:spPr>
            <a:xfrm>
              <a:off x="4003443" y="425914"/>
              <a:ext cx="329307" cy="360136"/>
            </a:xfrm>
            <a:custGeom>
              <a:avLst/>
              <a:gdLst/>
              <a:ahLst/>
              <a:cxnLst/>
              <a:rect l="l" t="t" r="r" b="b"/>
              <a:pathLst>
                <a:path w="10717" h="10348" fill="none" extrusionOk="0">
                  <a:moveTo>
                    <a:pt x="3370" y="9419"/>
                  </a:moveTo>
                  <a:cubicBezTo>
                    <a:pt x="3370" y="9419"/>
                    <a:pt x="3287" y="9407"/>
                    <a:pt x="2691" y="9050"/>
                  </a:cubicBezTo>
                  <a:lnTo>
                    <a:pt x="2691" y="9050"/>
                  </a:lnTo>
                  <a:cubicBezTo>
                    <a:pt x="2679" y="9050"/>
                    <a:pt x="2679" y="9038"/>
                    <a:pt x="2667" y="9038"/>
                  </a:cubicBezTo>
                  <a:cubicBezTo>
                    <a:pt x="2656" y="9038"/>
                    <a:pt x="2656" y="9026"/>
                    <a:pt x="2632" y="9026"/>
                  </a:cubicBezTo>
                  <a:lnTo>
                    <a:pt x="2632" y="9026"/>
                  </a:lnTo>
                  <a:cubicBezTo>
                    <a:pt x="2036" y="8669"/>
                    <a:pt x="2013" y="8597"/>
                    <a:pt x="2013" y="8597"/>
                  </a:cubicBezTo>
                  <a:lnTo>
                    <a:pt x="1263" y="7954"/>
                  </a:lnTo>
                  <a:cubicBezTo>
                    <a:pt x="239" y="7073"/>
                    <a:pt x="0" y="5621"/>
                    <a:pt x="703" y="4466"/>
                  </a:cubicBezTo>
                  <a:cubicBezTo>
                    <a:pt x="1977" y="2370"/>
                    <a:pt x="3525" y="1"/>
                    <a:pt x="3525" y="1"/>
                  </a:cubicBezTo>
                  <a:lnTo>
                    <a:pt x="6644" y="2954"/>
                  </a:lnTo>
                  <a:lnTo>
                    <a:pt x="10716" y="4418"/>
                  </a:lnTo>
                  <a:cubicBezTo>
                    <a:pt x="10716" y="4418"/>
                    <a:pt x="9156" y="6823"/>
                    <a:pt x="7740" y="8859"/>
                  </a:cubicBezTo>
                  <a:cubicBezTo>
                    <a:pt x="7001" y="9931"/>
                    <a:pt x="5573" y="10347"/>
                    <a:pt x="4334" y="982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4191;p36">
              <a:extLst>
                <a:ext uri="{FF2B5EF4-FFF2-40B4-BE49-F238E27FC236}">
                  <a16:creationId xmlns:a16="http://schemas.microsoft.com/office/drawing/2014/main" id="{F073BF74-120F-D728-354C-0B5292D62546}"/>
                </a:ext>
              </a:extLst>
            </p:cNvPr>
            <p:cNvSpPr/>
            <p:nvPr/>
          </p:nvSpPr>
          <p:spPr>
            <a:xfrm>
              <a:off x="4034170" y="499208"/>
              <a:ext cx="206735" cy="197783"/>
            </a:xfrm>
            <a:custGeom>
              <a:avLst/>
              <a:gdLst/>
              <a:ahLst/>
              <a:cxnLst/>
              <a:rect l="l" t="t" r="r" b="b"/>
              <a:pathLst>
                <a:path w="6728" h="5683" extrusionOk="0">
                  <a:moveTo>
                    <a:pt x="3751" y="1"/>
                  </a:moveTo>
                  <a:cubicBezTo>
                    <a:pt x="2713" y="1"/>
                    <a:pt x="1633" y="576"/>
                    <a:pt x="965" y="1586"/>
                  </a:cubicBezTo>
                  <a:cubicBezTo>
                    <a:pt x="1" y="3062"/>
                    <a:pt x="727" y="4265"/>
                    <a:pt x="2060" y="5086"/>
                  </a:cubicBezTo>
                  <a:cubicBezTo>
                    <a:pt x="2657" y="5457"/>
                    <a:pt x="3275" y="5682"/>
                    <a:pt x="3862" y="5682"/>
                  </a:cubicBezTo>
                  <a:cubicBezTo>
                    <a:pt x="4577" y="5682"/>
                    <a:pt x="5246" y="5349"/>
                    <a:pt x="5775" y="4538"/>
                  </a:cubicBezTo>
                  <a:cubicBezTo>
                    <a:pt x="6728" y="3050"/>
                    <a:pt x="6430" y="1193"/>
                    <a:pt x="5120" y="383"/>
                  </a:cubicBezTo>
                  <a:cubicBezTo>
                    <a:pt x="4703" y="124"/>
                    <a:pt x="4231" y="1"/>
                    <a:pt x="3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4192;p36">
              <a:extLst>
                <a:ext uri="{FF2B5EF4-FFF2-40B4-BE49-F238E27FC236}">
                  <a16:creationId xmlns:a16="http://schemas.microsoft.com/office/drawing/2014/main" id="{779D525C-8C92-6DD5-C4D7-ACED41124561}"/>
                </a:ext>
              </a:extLst>
            </p:cNvPr>
            <p:cNvSpPr/>
            <p:nvPr/>
          </p:nvSpPr>
          <p:spPr>
            <a:xfrm>
              <a:off x="4034170" y="483929"/>
              <a:ext cx="206735" cy="224615"/>
            </a:xfrm>
            <a:custGeom>
              <a:avLst/>
              <a:gdLst/>
              <a:ahLst/>
              <a:cxnLst/>
              <a:rect l="l" t="t" r="r" b="b"/>
              <a:pathLst>
                <a:path w="6728" h="6454" fill="none" extrusionOk="0">
                  <a:moveTo>
                    <a:pt x="5775" y="4977"/>
                  </a:moveTo>
                  <a:cubicBezTo>
                    <a:pt x="4811" y="6454"/>
                    <a:pt x="3382" y="6347"/>
                    <a:pt x="2060" y="5525"/>
                  </a:cubicBezTo>
                  <a:cubicBezTo>
                    <a:pt x="727" y="4704"/>
                    <a:pt x="1" y="3501"/>
                    <a:pt x="965" y="2025"/>
                  </a:cubicBezTo>
                  <a:cubicBezTo>
                    <a:pt x="1941" y="548"/>
                    <a:pt x="3799" y="1"/>
                    <a:pt x="5120" y="822"/>
                  </a:cubicBezTo>
                  <a:cubicBezTo>
                    <a:pt x="6430" y="1632"/>
                    <a:pt x="6728" y="3489"/>
                    <a:pt x="5775" y="4977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4193;p36">
              <a:extLst>
                <a:ext uri="{FF2B5EF4-FFF2-40B4-BE49-F238E27FC236}">
                  <a16:creationId xmlns:a16="http://schemas.microsoft.com/office/drawing/2014/main" id="{CC8BC449-E850-7483-3846-149B89B456F8}"/>
                </a:ext>
              </a:extLst>
            </p:cNvPr>
            <p:cNvSpPr/>
            <p:nvPr/>
          </p:nvSpPr>
          <p:spPr>
            <a:xfrm>
              <a:off x="4315880" y="557293"/>
              <a:ext cx="16501" cy="34002"/>
            </a:xfrm>
            <a:custGeom>
              <a:avLst/>
              <a:gdLst/>
              <a:ahLst/>
              <a:cxnLst/>
              <a:rect l="l" t="t" r="r" b="b"/>
              <a:pathLst>
                <a:path w="537" h="977" extrusionOk="0">
                  <a:moveTo>
                    <a:pt x="0" y="0"/>
                  </a:moveTo>
                  <a:lnTo>
                    <a:pt x="536" y="976"/>
                  </a:lnTo>
                  <a:cubicBezTo>
                    <a:pt x="262" y="38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4194;p36">
              <a:extLst>
                <a:ext uri="{FF2B5EF4-FFF2-40B4-BE49-F238E27FC236}">
                  <a16:creationId xmlns:a16="http://schemas.microsoft.com/office/drawing/2014/main" id="{B62F09CF-2794-6D11-422D-DE3EC1089BEC}"/>
                </a:ext>
              </a:extLst>
            </p:cNvPr>
            <p:cNvSpPr/>
            <p:nvPr/>
          </p:nvSpPr>
          <p:spPr>
            <a:xfrm>
              <a:off x="4039302" y="176032"/>
              <a:ext cx="478181" cy="416342"/>
            </a:xfrm>
            <a:custGeom>
              <a:avLst/>
              <a:gdLst/>
              <a:ahLst/>
              <a:cxnLst/>
              <a:rect l="l" t="t" r="r" b="b"/>
              <a:pathLst>
                <a:path w="15562" h="11963" extrusionOk="0">
                  <a:moveTo>
                    <a:pt x="6984" y="0"/>
                  </a:moveTo>
                  <a:cubicBezTo>
                    <a:pt x="4868" y="0"/>
                    <a:pt x="2909" y="928"/>
                    <a:pt x="1786" y="2645"/>
                  </a:cubicBezTo>
                  <a:cubicBezTo>
                    <a:pt x="1751" y="2692"/>
                    <a:pt x="1739" y="2716"/>
                    <a:pt x="1715" y="2764"/>
                  </a:cubicBezTo>
                  <a:cubicBezTo>
                    <a:pt x="0" y="5550"/>
                    <a:pt x="1846" y="8276"/>
                    <a:pt x="5144" y="10300"/>
                  </a:cubicBezTo>
                  <a:cubicBezTo>
                    <a:pt x="6840" y="11338"/>
                    <a:pt x="8537" y="11962"/>
                    <a:pt x="10040" y="11962"/>
                  </a:cubicBezTo>
                  <a:cubicBezTo>
                    <a:pt x="11468" y="11962"/>
                    <a:pt x="12722" y="11397"/>
                    <a:pt x="13633" y="10086"/>
                  </a:cubicBezTo>
                  <a:cubicBezTo>
                    <a:pt x="13657" y="10038"/>
                    <a:pt x="13692" y="10014"/>
                    <a:pt x="13704" y="9967"/>
                  </a:cubicBezTo>
                  <a:cubicBezTo>
                    <a:pt x="15562" y="7145"/>
                    <a:pt x="14431" y="3240"/>
                    <a:pt x="11085" y="1192"/>
                  </a:cubicBezTo>
                  <a:cubicBezTo>
                    <a:pt x="9774" y="385"/>
                    <a:pt x="8347" y="0"/>
                    <a:pt x="69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195;p36">
              <a:extLst>
                <a:ext uri="{FF2B5EF4-FFF2-40B4-BE49-F238E27FC236}">
                  <a16:creationId xmlns:a16="http://schemas.microsoft.com/office/drawing/2014/main" id="{29AFEFA7-623B-62C4-9AB6-AC5981B4B5EE}"/>
                </a:ext>
              </a:extLst>
            </p:cNvPr>
            <p:cNvSpPr/>
            <p:nvPr/>
          </p:nvSpPr>
          <p:spPr>
            <a:xfrm>
              <a:off x="4286258" y="241530"/>
              <a:ext cx="225017" cy="350740"/>
            </a:xfrm>
            <a:custGeom>
              <a:avLst/>
              <a:gdLst/>
              <a:ahLst/>
              <a:cxnLst/>
              <a:rect l="l" t="t" r="r" b="b"/>
              <a:pathLst>
                <a:path w="7323" h="10078" extrusionOk="0">
                  <a:moveTo>
                    <a:pt x="4001" y="1"/>
                  </a:moveTo>
                  <a:cubicBezTo>
                    <a:pt x="3048" y="584"/>
                    <a:pt x="2203" y="1370"/>
                    <a:pt x="1560" y="2358"/>
                  </a:cubicBezTo>
                  <a:cubicBezTo>
                    <a:pt x="24" y="4703"/>
                    <a:pt x="0" y="7585"/>
                    <a:pt x="1214" y="10026"/>
                  </a:cubicBezTo>
                  <a:cubicBezTo>
                    <a:pt x="1482" y="10060"/>
                    <a:pt x="1744" y="10077"/>
                    <a:pt x="2000" y="10077"/>
                  </a:cubicBezTo>
                  <a:cubicBezTo>
                    <a:pt x="3444" y="10077"/>
                    <a:pt x="4696" y="9518"/>
                    <a:pt x="5596" y="8204"/>
                  </a:cubicBezTo>
                  <a:cubicBezTo>
                    <a:pt x="5620" y="8156"/>
                    <a:pt x="5655" y="8132"/>
                    <a:pt x="5667" y="8085"/>
                  </a:cubicBezTo>
                  <a:cubicBezTo>
                    <a:pt x="7322" y="5561"/>
                    <a:pt x="6596" y="2167"/>
                    <a:pt x="4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96;p36">
              <a:extLst>
                <a:ext uri="{FF2B5EF4-FFF2-40B4-BE49-F238E27FC236}">
                  <a16:creationId xmlns:a16="http://schemas.microsoft.com/office/drawing/2014/main" id="{099FC324-DA70-40EE-D2A5-F25C09984D18}"/>
                </a:ext>
              </a:extLst>
            </p:cNvPr>
            <p:cNvSpPr/>
            <p:nvPr/>
          </p:nvSpPr>
          <p:spPr>
            <a:xfrm>
              <a:off x="4063822" y="331042"/>
              <a:ext cx="427327" cy="261819"/>
            </a:xfrm>
            <a:custGeom>
              <a:avLst/>
              <a:gdLst/>
              <a:ahLst/>
              <a:cxnLst/>
              <a:rect l="l" t="t" r="r" b="b"/>
              <a:pathLst>
                <a:path w="13907" h="7523" extrusionOk="0">
                  <a:moveTo>
                    <a:pt x="286" y="0"/>
                  </a:moveTo>
                  <a:cubicBezTo>
                    <a:pt x="0" y="2179"/>
                    <a:pt x="1715" y="4239"/>
                    <a:pt x="4346" y="5858"/>
                  </a:cubicBezTo>
                  <a:cubicBezTo>
                    <a:pt x="6045" y="6895"/>
                    <a:pt x="7747" y="7522"/>
                    <a:pt x="9253" y="7522"/>
                  </a:cubicBezTo>
                  <a:cubicBezTo>
                    <a:pt x="10723" y="7522"/>
                    <a:pt x="12007" y="6924"/>
                    <a:pt x="12918" y="5525"/>
                  </a:cubicBezTo>
                  <a:cubicBezTo>
                    <a:pt x="13633" y="4429"/>
                    <a:pt x="13907" y="3167"/>
                    <a:pt x="13776" y="1929"/>
                  </a:cubicBezTo>
                  <a:lnTo>
                    <a:pt x="13776" y="1929"/>
                  </a:lnTo>
                  <a:cubicBezTo>
                    <a:pt x="13692" y="2822"/>
                    <a:pt x="13418" y="3679"/>
                    <a:pt x="12906" y="4477"/>
                  </a:cubicBezTo>
                  <a:cubicBezTo>
                    <a:pt x="11995" y="5871"/>
                    <a:pt x="10714" y="6469"/>
                    <a:pt x="9246" y="6469"/>
                  </a:cubicBezTo>
                  <a:cubicBezTo>
                    <a:pt x="7741" y="6469"/>
                    <a:pt x="6039" y="5841"/>
                    <a:pt x="4334" y="4798"/>
                  </a:cubicBezTo>
                  <a:cubicBezTo>
                    <a:pt x="2131" y="3441"/>
                    <a:pt x="572" y="1798"/>
                    <a:pt x="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97;p36">
              <a:extLst>
                <a:ext uri="{FF2B5EF4-FFF2-40B4-BE49-F238E27FC236}">
                  <a16:creationId xmlns:a16="http://schemas.microsoft.com/office/drawing/2014/main" id="{C7F0F4DE-87A8-E518-B4A0-EE01BA13236B}"/>
                </a:ext>
              </a:extLst>
            </p:cNvPr>
            <p:cNvSpPr/>
            <p:nvPr/>
          </p:nvSpPr>
          <p:spPr>
            <a:xfrm>
              <a:off x="4105151" y="295613"/>
              <a:ext cx="89294" cy="85893"/>
            </a:xfrm>
            <a:custGeom>
              <a:avLst/>
              <a:gdLst/>
              <a:ahLst/>
              <a:cxnLst/>
              <a:rect l="l" t="t" r="r" b="b"/>
              <a:pathLst>
                <a:path w="2906" h="2468" extrusionOk="0">
                  <a:moveTo>
                    <a:pt x="1442" y="1"/>
                  </a:moveTo>
                  <a:cubicBezTo>
                    <a:pt x="1019" y="1"/>
                    <a:pt x="606" y="204"/>
                    <a:pt x="370" y="578"/>
                  </a:cubicBezTo>
                  <a:cubicBezTo>
                    <a:pt x="0" y="1149"/>
                    <a:pt x="179" y="1923"/>
                    <a:pt x="774" y="2280"/>
                  </a:cubicBezTo>
                  <a:cubicBezTo>
                    <a:pt x="985" y="2407"/>
                    <a:pt x="1219" y="2467"/>
                    <a:pt x="1451" y="2467"/>
                  </a:cubicBezTo>
                  <a:cubicBezTo>
                    <a:pt x="1873" y="2467"/>
                    <a:pt x="2286" y="2264"/>
                    <a:pt x="2525" y="1887"/>
                  </a:cubicBezTo>
                  <a:cubicBezTo>
                    <a:pt x="2906" y="1304"/>
                    <a:pt x="2739" y="554"/>
                    <a:pt x="2132" y="197"/>
                  </a:cubicBezTo>
                  <a:cubicBezTo>
                    <a:pt x="1918" y="64"/>
                    <a:pt x="1678" y="1"/>
                    <a:pt x="1442" y="1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98;p36">
              <a:extLst>
                <a:ext uri="{FF2B5EF4-FFF2-40B4-BE49-F238E27FC236}">
                  <a16:creationId xmlns:a16="http://schemas.microsoft.com/office/drawing/2014/main" id="{0C63CAA8-0DD3-6B65-37FE-45C7580B45BA}"/>
                </a:ext>
              </a:extLst>
            </p:cNvPr>
            <p:cNvSpPr/>
            <p:nvPr/>
          </p:nvSpPr>
          <p:spPr>
            <a:xfrm>
              <a:off x="4237217" y="387387"/>
              <a:ext cx="89294" cy="85684"/>
            </a:xfrm>
            <a:custGeom>
              <a:avLst/>
              <a:gdLst/>
              <a:ahLst/>
              <a:cxnLst/>
              <a:rect l="l" t="t" r="r" b="b"/>
              <a:pathLst>
                <a:path w="2906" h="2462" extrusionOk="0">
                  <a:moveTo>
                    <a:pt x="1441" y="0"/>
                  </a:moveTo>
                  <a:cubicBezTo>
                    <a:pt x="1019" y="0"/>
                    <a:pt x="606" y="198"/>
                    <a:pt x="370" y="572"/>
                  </a:cubicBezTo>
                  <a:cubicBezTo>
                    <a:pt x="1" y="1144"/>
                    <a:pt x="179" y="1917"/>
                    <a:pt x="774" y="2275"/>
                  </a:cubicBezTo>
                  <a:cubicBezTo>
                    <a:pt x="985" y="2401"/>
                    <a:pt x="1219" y="2462"/>
                    <a:pt x="1451" y="2462"/>
                  </a:cubicBezTo>
                  <a:cubicBezTo>
                    <a:pt x="1874" y="2462"/>
                    <a:pt x="2286" y="2259"/>
                    <a:pt x="2525" y="1882"/>
                  </a:cubicBezTo>
                  <a:cubicBezTo>
                    <a:pt x="2906" y="1322"/>
                    <a:pt x="2727" y="548"/>
                    <a:pt x="2132" y="191"/>
                  </a:cubicBezTo>
                  <a:cubicBezTo>
                    <a:pt x="1918" y="63"/>
                    <a:pt x="1678" y="0"/>
                    <a:pt x="1441" y="0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99;p36">
              <a:extLst>
                <a:ext uri="{FF2B5EF4-FFF2-40B4-BE49-F238E27FC236}">
                  <a16:creationId xmlns:a16="http://schemas.microsoft.com/office/drawing/2014/main" id="{47D0C4FC-562F-BA71-00B4-2F12E88EFC68}"/>
                </a:ext>
              </a:extLst>
            </p:cNvPr>
            <p:cNvSpPr/>
            <p:nvPr/>
          </p:nvSpPr>
          <p:spPr>
            <a:xfrm>
              <a:off x="4233254" y="325613"/>
              <a:ext cx="22646" cy="19872"/>
            </a:xfrm>
            <a:custGeom>
              <a:avLst/>
              <a:gdLst/>
              <a:ahLst/>
              <a:cxnLst/>
              <a:rect l="l" t="t" r="r" b="b"/>
              <a:pathLst>
                <a:path w="737" h="571" extrusionOk="0">
                  <a:moveTo>
                    <a:pt x="156" y="0"/>
                  </a:moveTo>
                  <a:cubicBezTo>
                    <a:pt x="70" y="0"/>
                    <a:pt x="0" y="67"/>
                    <a:pt x="22" y="144"/>
                  </a:cubicBezTo>
                  <a:lnTo>
                    <a:pt x="82" y="406"/>
                  </a:lnTo>
                  <a:cubicBezTo>
                    <a:pt x="111" y="504"/>
                    <a:pt x="198" y="570"/>
                    <a:pt x="294" y="570"/>
                  </a:cubicBezTo>
                  <a:cubicBezTo>
                    <a:pt x="314" y="570"/>
                    <a:pt x="335" y="567"/>
                    <a:pt x="356" y="561"/>
                  </a:cubicBezTo>
                  <a:lnTo>
                    <a:pt x="606" y="525"/>
                  </a:lnTo>
                  <a:cubicBezTo>
                    <a:pt x="689" y="502"/>
                    <a:pt x="737" y="382"/>
                    <a:pt x="677" y="311"/>
                  </a:cubicBezTo>
                  <a:cubicBezTo>
                    <a:pt x="546" y="156"/>
                    <a:pt x="380" y="49"/>
                    <a:pt x="177" y="1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200;p36">
              <a:extLst>
                <a:ext uri="{FF2B5EF4-FFF2-40B4-BE49-F238E27FC236}">
                  <a16:creationId xmlns:a16="http://schemas.microsoft.com/office/drawing/2014/main" id="{32DE554C-BFF9-D5C6-135A-FDB157A56E59}"/>
                </a:ext>
              </a:extLst>
            </p:cNvPr>
            <p:cNvSpPr/>
            <p:nvPr/>
          </p:nvSpPr>
          <p:spPr>
            <a:xfrm>
              <a:off x="4234667" y="333931"/>
              <a:ext cx="9894" cy="17018"/>
            </a:xfrm>
            <a:custGeom>
              <a:avLst/>
              <a:gdLst/>
              <a:ahLst/>
              <a:cxnLst/>
              <a:rect l="l" t="t" r="r" b="b"/>
              <a:pathLst>
                <a:path w="322" h="489" fill="none" extrusionOk="0">
                  <a:moveTo>
                    <a:pt x="322" y="1"/>
                  </a:moveTo>
                  <a:lnTo>
                    <a:pt x="0" y="489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201;p36">
              <a:extLst>
                <a:ext uri="{FF2B5EF4-FFF2-40B4-BE49-F238E27FC236}">
                  <a16:creationId xmlns:a16="http://schemas.microsoft.com/office/drawing/2014/main" id="{DFAE174F-7EA6-E2E3-14E8-28AD3E2D5B2B}"/>
                </a:ext>
              </a:extLst>
            </p:cNvPr>
            <p:cNvSpPr/>
            <p:nvPr/>
          </p:nvSpPr>
          <p:spPr>
            <a:xfrm>
              <a:off x="4175394" y="295091"/>
              <a:ext cx="27470" cy="26345"/>
            </a:xfrm>
            <a:custGeom>
              <a:avLst/>
              <a:gdLst/>
              <a:ahLst/>
              <a:cxnLst/>
              <a:rect l="l" t="t" r="r" b="b"/>
              <a:pathLst>
                <a:path w="894" h="757" extrusionOk="0">
                  <a:moveTo>
                    <a:pt x="450" y="0"/>
                  </a:moveTo>
                  <a:cubicBezTo>
                    <a:pt x="322" y="0"/>
                    <a:pt x="196" y="61"/>
                    <a:pt x="119" y="176"/>
                  </a:cubicBezTo>
                  <a:cubicBezTo>
                    <a:pt x="0" y="355"/>
                    <a:pt x="60" y="593"/>
                    <a:pt x="239" y="700"/>
                  </a:cubicBezTo>
                  <a:cubicBezTo>
                    <a:pt x="302" y="738"/>
                    <a:pt x="373" y="757"/>
                    <a:pt x="444" y="757"/>
                  </a:cubicBezTo>
                  <a:cubicBezTo>
                    <a:pt x="572" y="757"/>
                    <a:pt x="698" y="696"/>
                    <a:pt x="774" y="581"/>
                  </a:cubicBezTo>
                  <a:cubicBezTo>
                    <a:pt x="893" y="402"/>
                    <a:pt x="834" y="164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202;p36">
              <a:extLst>
                <a:ext uri="{FF2B5EF4-FFF2-40B4-BE49-F238E27FC236}">
                  <a16:creationId xmlns:a16="http://schemas.microsoft.com/office/drawing/2014/main" id="{B8C2A0CF-4403-61ED-BF00-B3F82D883353}"/>
                </a:ext>
              </a:extLst>
            </p:cNvPr>
            <p:cNvSpPr/>
            <p:nvPr/>
          </p:nvSpPr>
          <p:spPr>
            <a:xfrm>
              <a:off x="4275996" y="365114"/>
              <a:ext cx="27470" cy="26171"/>
            </a:xfrm>
            <a:custGeom>
              <a:avLst/>
              <a:gdLst/>
              <a:ahLst/>
              <a:cxnLst/>
              <a:rect l="l" t="t" r="r" b="b"/>
              <a:pathLst>
                <a:path w="894" h="752" extrusionOk="0">
                  <a:moveTo>
                    <a:pt x="450" y="0"/>
                  </a:moveTo>
                  <a:cubicBezTo>
                    <a:pt x="322" y="0"/>
                    <a:pt x="196" y="61"/>
                    <a:pt x="120" y="176"/>
                  </a:cubicBezTo>
                  <a:cubicBezTo>
                    <a:pt x="1" y="355"/>
                    <a:pt x="60" y="593"/>
                    <a:pt x="239" y="700"/>
                  </a:cubicBezTo>
                  <a:cubicBezTo>
                    <a:pt x="303" y="734"/>
                    <a:pt x="374" y="751"/>
                    <a:pt x="445" y="751"/>
                  </a:cubicBezTo>
                  <a:cubicBezTo>
                    <a:pt x="573" y="751"/>
                    <a:pt x="698" y="696"/>
                    <a:pt x="775" y="581"/>
                  </a:cubicBezTo>
                  <a:cubicBezTo>
                    <a:pt x="894" y="402"/>
                    <a:pt x="834" y="176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203;p36">
              <a:extLst>
                <a:ext uri="{FF2B5EF4-FFF2-40B4-BE49-F238E27FC236}">
                  <a16:creationId xmlns:a16="http://schemas.microsoft.com/office/drawing/2014/main" id="{9D803DCF-EF75-BA1F-3A80-58FB4B069C9A}"/>
                </a:ext>
              </a:extLst>
            </p:cNvPr>
            <p:cNvSpPr/>
            <p:nvPr/>
          </p:nvSpPr>
          <p:spPr>
            <a:xfrm>
              <a:off x="4224404" y="333931"/>
              <a:ext cx="29683" cy="23248"/>
            </a:xfrm>
            <a:custGeom>
              <a:avLst/>
              <a:gdLst/>
              <a:ahLst/>
              <a:cxnLst/>
              <a:rect l="l" t="t" r="r" b="b"/>
              <a:pathLst>
                <a:path w="966" h="668" fill="none" extrusionOk="0">
                  <a:moveTo>
                    <a:pt x="965" y="584"/>
                  </a:moveTo>
                  <a:cubicBezTo>
                    <a:pt x="763" y="667"/>
                    <a:pt x="525" y="667"/>
                    <a:pt x="310" y="536"/>
                  </a:cubicBezTo>
                  <a:cubicBezTo>
                    <a:pt x="120" y="417"/>
                    <a:pt x="1" y="203"/>
                    <a:pt x="1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204;p36">
              <a:extLst>
                <a:ext uri="{FF2B5EF4-FFF2-40B4-BE49-F238E27FC236}">
                  <a16:creationId xmlns:a16="http://schemas.microsoft.com/office/drawing/2014/main" id="{A5D8EC43-98DF-9842-B8CB-47205E551CC3}"/>
                </a:ext>
              </a:extLst>
            </p:cNvPr>
            <p:cNvSpPr/>
            <p:nvPr/>
          </p:nvSpPr>
          <p:spPr>
            <a:xfrm>
              <a:off x="4099282" y="303687"/>
              <a:ext cx="40652" cy="28608"/>
            </a:xfrm>
            <a:custGeom>
              <a:avLst/>
              <a:gdLst/>
              <a:ahLst/>
              <a:cxnLst/>
              <a:rect l="l" t="t" r="r" b="b"/>
              <a:pathLst>
                <a:path w="1323" h="822" fill="none" extrusionOk="0">
                  <a:moveTo>
                    <a:pt x="1323" y="822"/>
                  </a:moveTo>
                  <a:lnTo>
                    <a:pt x="1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205;p36">
              <a:extLst>
                <a:ext uri="{FF2B5EF4-FFF2-40B4-BE49-F238E27FC236}">
                  <a16:creationId xmlns:a16="http://schemas.microsoft.com/office/drawing/2014/main" id="{EC075EEC-A1F5-C765-FF96-171F2C5AC920}"/>
                </a:ext>
              </a:extLst>
            </p:cNvPr>
            <p:cNvSpPr/>
            <p:nvPr/>
          </p:nvSpPr>
          <p:spPr>
            <a:xfrm>
              <a:off x="4110282" y="285868"/>
              <a:ext cx="34784" cy="36508"/>
            </a:xfrm>
            <a:custGeom>
              <a:avLst/>
              <a:gdLst/>
              <a:ahLst/>
              <a:cxnLst/>
              <a:rect l="l" t="t" r="r" b="b"/>
              <a:pathLst>
                <a:path w="1132" h="1049" fill="none" extrusionOk="0">
                  <a:moveTo>
                    <a:pt x="1131" y="1048"/>
                  </a:moveTo>
                  <a:lnTo>
                    <a:pt x="0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06;p36">
              <a:extLst>
                <a:ext uri="{FF2B5EF4-FFF2-40B4-BE49-F238E27FC236}">
                  <a16:creationId xmlns:a16="http://schemas.microsoft.com/office/drawing/2014/main" id="{A719BB73-8861-9CD1-92E0-30DB56328CFC}"/>
                </a:ext>
              </a:extLst>
            </p:cNvPr>
            <p:cNvSpPr/>
            <p:nvPr/>
          </p:nvSpPr>
          <p:spPr>
            <a:xfrm>
              <a:off x="4087574" y="323177"/>
              <a:ext cx="45047" cy="18237"/>
            </a:xfrm>
            <a:custGeom>
              <a:avLst/>
              <a:gdLst/>
              <a:ahLst/>
              <a:cxnLst/>
              <a:rect l="l" t="t" r="r" b="b"/>
              <a:pathLst>
                <a:path w="1466" h="524" fill="none" extrusionOk="0">
                  <a:moveTo>
                    <a:pt x="1" y="0"/>
                  </a:moveTo>
                  <a:lnTo>
                    <a:pt x="1465" y="524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07;p36">
              <a:extLst>
                <a:ext uri="{FF2B5EF4-FFF2-40B4-BE49-F238E27FC236}">
                  <a16:creationId xmlns:a16="http://schemas.microsoft.com/office/drawing/2014/main" id="{010F887A-7D0B-0DE2-76A9-FEB25C838EEB}"/>
                </a:ext>
              </a:extLst>
            </p:cNvPr>
            <p:cNvSpPr/>
            <p:nvPr/>
          </p:nvSpPr>
          <p:spPr>
            <a:xfrm>
              <a:off x="4290622" y="437120"/>
              <a:ext cx="40284" cy="28190"/>
            </a:xfrm>
            <a:custGeom>
              <a:avLst/>
              <a:gdLst/>
              <a:ahLst/>
              <a:cxnLst/>
              <a:rect l="l" t="t" r="r" b="b"/>
              <a:pathLst>
                <a:path w="1311" h="810" fill="none" extrusionOk="0">
                  <a:moveTo>
                    <a:pt x="1" y="0"/>
                  </a:moveTo>
                  <a:lnTo>
                    <a:pt x="1311" y="81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08;p36">
              <a:extLst>
                <a:ext uri="{FF2B5EF4-FFF2-40B4-BE49-F238E27FC236}">
                  <a16:creationId xmlns:a16="http://schemas.microsoft.com/office/drawing/2014/main" id="{5A8884DA-6E3B-9506-14A2-2454085BC032}"/>
                </a:ext>
              </a:extLst>
            </p:cNvPr>
            <p:cNvSpPr/>
            <p:nvPr/>
          </p:nvSpPr>
          <p:spPr>
            <a:xfrm>
              <a:off x="4296122" y="427584"/>
              <a:ext cx="45385" cy="19107"/>
            </a:xfrm>
            <a:custGeom>
              <a:avLst/>
              <a:gdLst/>
              <a:ahLst/>
              <a:cxnLst/>
              <a:rect l="l" t="t" r="r" b="b"/>
              <a:pathLst>
                <a:path w="1477" h="549" fill="none" extrusionOk="0">
                  <a:moveTo>
                    <a:pt x="0" y="0"/>
                  </a:moveTo>
                  <a:lnTo>
                    <a:pt x="1477" y="548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09;p36">
              <a:extLst>
                <a:ext uri="{FF2B5EF4-FFF2-40B4-BE49-F238E27FC236}">
                  <a16:creationId xmlns:a16="http://schemas.microsoft.com/office/drawing/2014/main" id="{5B3E41A1-D3AB-E377-3CF2-04928A765F13}"/>
                </a:ext>
              </a:extLst>
            </p:cNvPr>
            <p:cNvSpPr/>
            <p:nvPr/>
          </p:nvSpPr>
          <p:spPr>
            <a:xfrm>
              <a:off x="4285521" y="448292"/>
              <a:ext cx="35152" cy="36090"/>
            </a:xfrm>
            <a:custGeom>
              <a:avLst/>
              <a:gdLst/>
              <a:ahLst/>
              <a:cxnLst/>
              <a:rect l="l" t="t" r="r" b="b"/>
              <a:pathLst>
                <a:path w="1144" h="1037" fill="none" extrusionOk="0">
                  <a:moveTo>
                    <a:pt x="1143" y="1037"/>
                  </a:moveTo>
                  <a:lnTo>
                    <a:pt x="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10;p36">
              <a:extLst>
                <a:ext uri="{FF2B5EF4-FFF2-40B4-BE49-F238E27FC236}">
                  <a16:creationId xmlns:a16="http://schemas.microsoft.com/office/drawing/2014/main" id="{EB6EE391-BC33-37F2-22C7-5A9A052907AF}"/>
                </a:ext>
              </a:extLst>
            </p:cNvPr>
            <p:cNvSpPr/>
            <p:nvPr/>
          </p:nvSpPr>
          <p:spPr>
            <a:xfrm>
              <a:off x="4037458" y="145823"/>
              <a:ext cx="480025" cy="475715"/>
            </a:xfrm>
            <a:custGeom>
              <a:avLst/>
              <a:gdLst/>
              <a:ahLst/>
              <a:cxnLst/>
              <a:rect l="l" t="t" r="r" b="b"/>
              <a:pathLst>
                <a:path w="15622" h="13669" fill="none" extrusionOk="0">
                  <a:moveTo>
                    <a:pt x="13776" y="10835"/>
                  </a:moveTo>
                  <a:cubicBezTo>
                    <a:pt x="11931" y="13669"/>
                    <a:pt x="8573" y="13216"/>
                    <a:pt x="5204" y="11168"/>
                  </a:cubicBezTo>
                  <a:cubicBezTo>
                    <a:pt x="1858" y="9108"/>
                    <a:pt x="1" y="6346"/>
                    <a:pt x="1834" y="3513"/>
                  </a:cubicBezTo>
                  <a:cubicBezTo>
                    <a:pt x="3680" y="691"/>
                    <a:pt x="7787" y="0"/>
                    <a:pt x="11133" y="2060"/>
                  </a:cubicBezTo>
                  <a:cubicBezTo>
                    <a:pt x="14491" y="4108"/>
                    <a:pt x="15622" y="8013"/>
                    <a:pt x="13776" y="10835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211;p36">
              <a:extLst>
                <a:ext uri="{FF2B5EF4-FFF2-40B4-BE49-F238E27FC236}">
                  <a16:creationId xmlns:a16="http://schemas.microsoft.com/office/drawing/2014/main" id="{584FC62D-FF60-6987-361C-4F48858081D8}"/>
                </a:ext>
              </a:extLst>
            </p:cNvPr>
            <p:cNvSpPr/>
            <p:nvPr/>
          </p:nvSpPr>
          <p:spPr>
            <a:xfrm>
              <a:off x="3947457" y="667513"/>
              <a:ext cx="234174" cy="121148"/>
            </a:xfrm>
            <a:custGeom>
              <a:avLst/>
              <a:gdLst/>
              <a:ahLst/>
              <a:cxnLst/>
              <a:rect l="l" t="t" r="r" b="b"/>
              <a:pathLst>
                <a:path w="7621" h="3481" extrusionOk="0">
                  <a:moveTo>
                    <a:pt x="4085" y="0"/>
                  </a:moveTo>
                  <a:lnTo>
                    <a:pt x="2835" y="262"/>
                  </a:lnTo>
                  <a:cubicBezTo>
                    <a:pt x="370" y="679"/>
                    <a:pt x="1" y="1738"/>
                    <a:pt x="84" y="2250"/>
                  </a:cubicBezTo>
                  <a:cubicBezTo>
                    <a:pt x="187" y="2799"/>
                    <a:pt x="378" y="3480"/>
                    <a:pt x="2419" y="3480"/>
                  </a:cubicBezTo>
                  <a:cubicBezTo>
                    <a:pt x="2503" y="3480"/>
                    <a:pt x="2590" y="3479"/>
                    <a:pt x="2680" y="3477"/>
                  </a:cubicBezTo>
                  <a:lnTo>
                    <a:pt x="7621" y="3060"/>
                  </a:lnTo>
                  <a:lnTo>
                    <a:pt x="40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212;p36">
              <a:extLst>
                <a:ext uri="{FF2B5EF4-FFF2-40B4-BE49-F238E27FC236}">
                  <a16:creationId xmlns:a16="http://schemas.microsoft.com/office/drawing/2014/main" id="{65B93BEC-D7C5-7440-A334-91DCF2B0E363}"/>
                </a:ext>
              </a:extLst>
            </p:cNvPr>
            <p:cNvSpPr/>
            <p:nvPr/>
          </p:nvSpPr>
          <p:spPr>
            <a:xfrm>
              <a:off x="3947457" y="668731"/>
              <a:ext cx="234543" cy="122714"/>
            </a:xfrm>
            <a:custGeom>
              <a:avLst/>
              <a:gdLst/>
              <a:ahLst/>
              <a:cxnLst/>
              <a:rect l="l" t="t" r="r" b="b"/>
              <a:pathLst>
                <a:path w="7633" h="3526" fill="none" extrusionOk="0">
                  <a:moveTo>
                    <a:pt x="7633" y="3037"/>
                  </a:moveTo>
                  <a:lnTo>
                    <a:pt x="2680" y="3466"/>
                  </a:lnTo>
                  <a:cubicBezTo>
                    <a:pt x="394" y="3525"/>
                    <a:pt x="191" y="2811"/>
                    <a:pt x="84" y="2227"/>
                  </a:cubicBezTo>
                  <a:cubicBezTo>
                    <a:pt x="1" y="1715"/>
                    <a:pt x="370" y="656"/>
                    <a:pt x="2835" y="239"/>
                  </a:cubicBezTo>
                  <a:lnTo>
                    <a:pt x="387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3896;p33">
            <a:extLst>
              <a:ext uri="{FF2B5EF4-FFF2-40B4-BE49-F238E27FC236}">
                <a16:creationId xmlns:a16="http://schemas.microsoft.com/office/drawing/2014/main" id="{978D14D8-CA03-3199-BDF3-20909FCE419A}"/>
              </a:ext>
            </a:extLst>
          </p:cNvPr>
          <p:cNvGrpSpPr/>
          <p:nvPr/>
        </p:nvGrpSpPr>
        <p:grpSpPr>
          <a:xfrm rot="844194">
            <a:off x="118250" y="5756157"/>
            <a:ext cx="999911" cy="1096208"/>
            <a:chOff x="2967324" y="1602464"/>
            <a:chExt cx="734314" cy="940089"/>
          </a:xfrm>
        </p:grpSpPr>
        <p:sp>
          <p:nvSpPr>
            <p:cNvPr id="101" name="Google Shape;3897;p33">
              <a:extLst>
                <a:ext uri="{FF2B5EF4-FFF2-40B4-BE49-F238E27FC236}">
                  <a16:creationId xmlns:a16="http://schemas.microsoft.com/office/drawing/2014/main" id="{217D05D2-2D05-B921-3E1E-83D388F01716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2" name="Google Shape;3898;p33">
              <a:extLst>
                <a:ext uri="{FF2B5EF4-FFF2-40B4-BE49-F238E27FC236}">
                  <a16:creationId xmlns:a16="http://schemas.microsoft.com/office/drawing/2014/main" id="{3C9B48E3-F180-E6E8-D6E2-95C1C9CEADA4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103" name="Google Shape;3899;p33">
                <a:extLst>
                  <a:ext uri="{FF2B5EF4-FFF2-40B4-BE49-F238E27FC236}">
                    <a16:creationId xmlns:a16="http://schemas.microsoft.com/office/drawing/2014/main" id="{9756AC8B-F97A-F864-ECE1-DC84BFDD1B9E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3900;p33">
                <a:extLst>
                  <a:ext uri="{FF2B5EF4-FFF2-40B4-BE49-F238E27FC236}">
                    <a16:creationId xmlns:a16="http://schemas.microsoft.com/office/drawing/2014/main" id="{E2648ABB-E358-CD3D-5D77-90EFAD665B36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3901;p33">
                <a:extLst>
                  <a:ext uri="{FF2B5EF4-FFF2-40B4-BE49-F238E27FC236}">
                    <a16:creationId xmlns:a16="http://schemas.microsoft.com/office/drawing/2014/main" id="{62467FC8-142F-F9BA-C927-3362895F7C86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3902;p33">
                <a:extLst>
                  <a:ext uri="{FF2B5EF4-FFF2-40B4-BE49-F238E27FC236}">
                    <a16:creationId xmlns:a16="http://schemas.microsoft.com/office/drawing/2014/main" id="{8AE30DD1-DB08-ED15-8042-6F3C38A3AEC3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3903;p33">
                <a:extLst>
                  <a:ext uri="{FF2B5EF4-FFF2-40B4-BE49-F238E27FC236}">
                    <a16:creationId xmlns:a16="http://schemas.microsoft.com/office/drawing/2014/main" id="{C55E33CB-8580-07BC-8C33-95AA0046936D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3904;p33">
                <a:extLst>
                  <a:ext uri="{FF2B5EF4-FFF2-40B4-BE49-F238E27FC236}">
                    <a16:creationId xmlns:a16="http://schemas.microsoft.com/office/drawing/2014/main" id="{18CBCA17-33D3-FEAB-A187-2DEBFFCF6445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3905;p33">
                <a:extLst>
                  <a:ext uri="{FF2B5EF4-FFF2-40B4-BE49-F238E27FC236}">
                    <a16:creationId xmlns:a16="http://schemas.microsoft.com/office/drawing/2014/main" id="{2A4BC46E-4381-DB81-A22D-E85B330F83A0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3906;p33">
                <a:extLst>
                  <a:ext uri="{FF2B5EF4-FFF2-40B4-BE49-F238E27FC236}">
                    <a16:creationId xmlns:a16="http://schemas.microsoft.com/office/drawing/2014/main" id="{CED8B6AD-CC92-09B2-0458-29874109E087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3907;p33">
                <a:extLst>
                  <a:ext uri="{FF2B5EF4-FFF2-40B4-BE49-F238E27FC236}">
                    <a16:creationId xmlns:a16="http://schemas.microsoft.com/office/drawing/2014/main" id="{774BC93D-2D26-7488-00A7-0D2854D30C11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3908;p33">
                <a:extLst>
                  <a:ext uri="{FF2B5EF4-FFF2-40B4-BE49-F238E27FC236}">
                    <a16:creationId xmlns:a16="http://schemas.microsoft.com/office/drawing/2014/main" id="{64581F0A-EB81-044A-F724-44982B30127A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3909;p33">
                <a:extLst>
                  <a:ext uri="{FF2B5EF4-FFF2-40B4-BE49-F238E27FC236}">
                    <a16:creationId xmlns:a16="http://schemas.microsoft.com/office/drawing/2014/main" id="{F0D7F7B9-49DF-2E07-6B28-ED8155F189F5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3910;p33">
                <a:extLst>
                  <a:ext uri="{FF2B5EF4-FFF2-40B4-BE49-F238E27FC236}">
                    <a16:creationId xmlns:a16="http://schemas.microsoft.com/office/drawing/2014/main" id="{7B2AFD08-25FF-087A-89FD-7D6199C44143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3911;p33">
                <a:extLst>
                  <a:ext uri="{FF2B5EF4-FFF2-40B4-BE49-F238E27FC236}">
                    <a16:creationId xmlns:a16="http://schemas.microsoft.com/office/drawing/2014/main" id="{D1BFDA89-EEAF-DD70-6AE2-A65A6DFF7962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3912;p33">
                <a:extLst>
                  <a:ext uri="{FF2B5EF4-FFF2-40B4-BE49-F238E27FC236}">
                    <a16:creationId xmlns:a16="http://schemas.microsoft.com/office/drawing/2014/main" id="{7C41C9BC-C682-9AC4-4A07-83541EC2446E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3913;p33">
                <a:extLst>
                  <a:ext uri="{FF2B5EF4-FFF2-40B4-BE49-F238E27FC236}">
                    <a16:creationId xmlns:a16="http://schemas.microsoft.com/office/drawing/2014/main" id="{C5FED782-A653-5889-B42A-A4207CD7614F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3914;p33">
                <a:extLst>
                  <a:ext uri="{FF2B5EF4-FFF2-40B4-BE49-F238E27FC236}">
                    <a16:creationId xmlns:a16="http://schemas.microsoft.com/office/drawing/2014/main" id="{53CE7971-027A-9431-8F25-AEF769247551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3915;p33">
                <a:extLst>
                  <a:ext uri="{FF2B5EF4-FFF2-40B4-BE49-F238E27FC236}">
                    <a16:creationId xmlns:a16="http://schemas.microsoft.com/office/drawing/2014/main" id="{3487C17F-0570-109F-D510-4864E678C0C6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3916;p33">
                <a:extLst>
                  <a:ext uri="{FF2B5EF4-FFF2-40B4-BE49-F238E27FC236}">
                    <a16:creationId xmlns:a16="http://schemas.microsoft.com/office/drawing/2014/main" id="{8FB071EE-04E4-CB76-45C2-5D4F51562C90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3917;p33">
                <a:extLst>
                  <a:ext uri="{FF2B5EF4-FFF2-40B4-BE49-F238E27FC236}">
                    <a16:creationId xmlns:a16="http://schemas.microsoft.com/office/drawing/2014/main" id="{279FEE82-D4C8-ACFF-9E30-CC9E23D47854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3918;p33">
                <a:extLst>
                  <a:ext uri="{FF2B5EF4-FFF2-40B4-BE49-F238E27FC236}">
                    <a16:creationId xmlns:a16="http://schemas.microsoft.com/office/drawing/2014/main" id="{5036BCA3-2A84-8C05-2EAF-55C019FFC968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3919;p33">
                <a:extLst>
                  <a:ext uri="{FF2B5EF4-FFF2-40B4-BE49-F238E27FC236}">
                    <a16:creationId xmlns:a16="http://schemas.microsoft.com/office/drawing/2014/main" id="{BD7C8F91-FF03-0E29-CFA3-2529172334FD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3920;p33">
                <a:extLst>
                  <a:ext uri="{FF2B5EF4-FFF2-40B4-BE49-F238E27FC236}">
                    <a16:creationId xmlns:a16="http://schemas.microsoft.com/office/drawing/2014/main" id="{E3B49062-8E19-3067-F7D1-19C9EB002BDA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3921;p33">
                <a:extLst>
                  <a:ext uri="{FF2B5EF4-FFF2-40B4-BE49-F238E27FC236}">
                    <a16:creationId xmlns:a16="http://schemas.microsoft.com/office/drawing/2014/main" id="{D4250557-51A4-6446-CE57-5D734417735D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3922;p33">
                <a:extLst>
                  <a:ext uri="{FF2B5EF4-FFF2-40B4-BE49-F238E27FC236}">
                    <a16:creationId xmlns:a16="http://schemas.microsoft.com/office/drawing/2014/main" id="{6364FD53-D5C3-4E41-CD8D-5090DD3D8160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3923;p33">
                <a:extLst>
                  <a:ext uri="{FF2B5EF4-FFF2-40B4-BE49-F238E27FC236}">
                    <a16:creationId xmlns:a16="http://schemas.microsoft.com/office/drawing/2014/main" id="{77E77FCE-25F3-0667-D4EC-5E7734A47F80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3924;p33">
                <a:extLst>
                  <a:ext uri="{FF2B5EF4-FFF2-40B4-BE49-F238E27FC236}">
                    <a16:creationId xmlns:a16="http://schemas.microsoft.com/office/drawing/2014/main" id="{B20EFA0B-3381-B8CA-93FE-A90D3D58DDB5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3925;p33">
                <a:extLst>
                  <a:ext uri="{FF2B5EF4-FFF2-40B4-BE49-F238E27FC236}">
                    <a16:creationId xmlns:a16="http://schemas.microsoft.com/office/drawing/2014/main" id="{34B36704-10CB-4206-59C9-D77F1C2F8D46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3926;p33">
                <a:extLst>
                  <a:ext uri="{FF2B5EF4-FFF2-40B4-BE49-F238E27FC236}">
                    <a16:creationId xmlns:a16="http://schemas.microsoft.com/office/drawing/2014/main" id="{0090EE54-6BE2-9B68-7BFC-304952748697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301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4" presetClass="path" presetSubtype="0" repeatDur="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1 -0.00162 L 0.76901 0.00671 " pathEditMode="relative" rAng="0" ptsTypes="AA">
                                      <p:cBhvr additive="base">
                                        <p:cTn id="32" dur="3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9" y="4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3" grpId="0" animBg="1"/>
      <p:bldP spid="39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44D577F-8CDE-4A27-94A2-D3F241E27CB0}"/>
              </a:ext>
            </a:extLst>
          </p:cNvPr>
          <p:cNvSpPr/>
          <p:nvPr/>
        </p:nvSpPr>
        <p:spPr>
          <a:xfrm>
            <a:off x="1118115" y="3087695"/>
            <a:ext cx="9752796" cy="48490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98B1CB1-7ED6-4737-A6D7-11D86319A592}"/>
              </a:ext>
            </a:extLst>
          </p:cNvPr>
          <p:cNvSpPr/>
          <p:nvPr/>
        </p:nvSpPr>
        <p:spPr>
          <a:xfrm>
            <a:off x="1118115" y="3064599"/>
            <a:ext cx="9752796" cy="484904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CC216B-15D5-408B-B5D8-1868A165AD2F}"/>
              </a:ext>
            </a:extLst>
          </p:cNvPr>
          <p:cNvSpPr/>
          <p:nvPr/>
        </p:nvSpPr>
        <p:spPr>
          <a:xfrm>
            <a:off x="1110223" y="4466835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A. 83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6039C1-2C0E-417B-9D68-9CFEBCD69D5E}"/>
              </a:ext>
            </a:extLst>
          </p:cNvPr>
          <p:cNvSpPr/>
          <p:nvPr/>
        </p:nvSpPr>
        <p:spPr>
          <a:xfrm>
            <a:off x="1092991" y="5337349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B. 84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D40300-6E4D-420E-A4BD-9C1F6D111A68}"/>
              </a:ext>
            </a:extLst>
          </p:cNvPr>
          <p:cNvSpPr/>
          <p:nvPr/>
        </p:nvSpPr>
        <p:spPr>
          <a:xfrm>
            <a:off x="6096003" y="4466861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C. 85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4DF335-6DCB-43D6-9687-E9F40F1E9170}"/>
              </a:ext>
            </a:extLst>
          </p:cNvPr>
          <p:cNvSpPr/>
          <p:nvPr/>
        </p:nvSpPr>
        <p:spPr>
          <a:xfrm>
            <a:off x="6130618" y="5360195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D. 86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4BDE09C-20CD-44CE-A634-44C0851422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7" y="4492309"/>
            <a:ext cx="805723" cy="708059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02940DE-6E11-49D9-9002-CBC645A7FF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263" y="4530455"/>
            <a:ext cx="804536" cy="643628"/>
          </a:xfrm>
          <a:prstGeom prst="rect">
            <a:avLst/>
          </a:prstGeom>
          <a:noFill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FF0E64E-D7A1-4D75-AE15-9D4B1456EB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4" y="5400968"/>
            <a:ext cx="804743" cy="707197"/>
          </a:xfrm>
          <a:prstGeom prst="rect">
            <a:avLst/>
          </a:prstGeom>
          <a:noFill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0EBF5AB-9B8C-4A10-94E4-B0FC77D35D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195" y="5410312"/>
            <a:ext cx="732592" cy="643793"/>
          </a:xfrm>
          <a:prstGeom prst="rect">
            <a:avLst/>
          </a:prstGeom>
          <a:noFill/>
        </p:spPr>
      </p:pic>
      <p:sp>
        <p:nvSpPr>
          <p:cNvPr id="41" name="Snip Diagonal Corner Rectangle 3">
            <a:extLst>
              <a:ext uri="{FF2B5EF4-FFF2-40B4-BE49-F238E27FC236}">
                <a16:creationId xmlns:a16="http://schemas.microsoft.com/office/drawing/2014/main" id="{14153E20-0D37-4DD2-B27A-82E0F01AFBCC}"/>
              </a:ext>
            </a:extLst>
          </p:cNvPr>
          <p:cNvSpPr/>
          <p:nvPr/>
        </p:nvSpPr>
        <p:spPr>
          <a:xfrm>
            <a:off x="832636" y="685988"/>
            <a:ext cx="10526728" cy="1604597"/>
          </a:xfrm>
          <a:prstGeom prst="roundRect">
            <a:avLst>
              <a:gd name="adj" fmla="val 10326"/>
            </a:avLst>
          </a:prstGeom>
          <a:solidFill>
            <a:sysClr val="window" lastClr="FFFFFF">
              <a:alpha val="70000"/>
            </a:sys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2">
              <a:buClr>
                <a:srgbClr val="000000"/>
              </a:buClr>
              <a:defRPr/>
            </a:pP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81 + 9 – 5 = ?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A253C2D-28CC-44C2-957A-BDD743B8EDE9}"/>
              </a:ext>
            </a:extLst>
          </p:cNvPr>
          <p:cNvGrpSpPr/>
          <p:nvPr/>
        </p:nvGrpSpPr>
        <p:grpSpPr>
          <a:xfrm>
            <a:off x="11400004" y="6129104"/>
            <a:ext cx="590877" cy="581173"/>
            <a:chOff x="7377456" y="3577591"/>
            <a:chExt cx="1064577" cy="1047094"/>
          </a:xfrm>
        </p:grpSpPr>
        <p:sp>
          <p:nvSpPr>
            <p:cNvPr id="46" name="Google Shape;3344;p48">
              <a:hlinkClick r:id="rId8" action="ppaction://hlinksldjump"/>
              <a:extLst>
                <a:ext uri="{FF2B5EF4-FFF2-40B4-BE49-F238E27FC236}">
                  <a16:creationId xmlns:a16="http://schemas.microsoft.com/office/drawing/2014/main" id="{8CC18547-EFE9-4CA1-B206-752FB8F54364}"/>
                </a:ext>
              </a:extLst>
            </p:cNvPr>
            <p:cNvSpPr/>
            <p:nvPr/>
          </p:nvSpPr>
          <p:spPr>
            <a:xfrm>
              <a:off x="7377456" y="3577591"/>
              <a:ext cx="1064577" cy="1047094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33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Right Arrow 5">
              <a:hlinkClick r:id="rId8" action="ppaction://hlinksldjump"/>
              <a:extLst>
                <a:ext uri="{FF2B5EF4-FFF2-40B4-BE49-F238E27FC236}">
                  <a16:creationId xmlns:a16="http://schemas.microsoft.com/office/drawing/2014/main" id="{4F56F4E0-3A0E-4E39-B2EC-68DC736813B1}"/>
                </a:ext>
              </a:extLst>
            </p:cNvPr>
            <p:cNvSpPr/>
            <p:nvPr/>
          </p:nvSpPr>
          <p:spPr>
            <a:xfrm>
              <a:off x="7574818" y="3863941"/>
              <a:ext cx="669851" cy="478465"/>
            </a:xfrm>
            <a:prstGeom prst="right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srgbClr val="F76767"/>
                </a:solidFill>
                <a:latin typeface="Arial"/>
                <a:sym typeface="Arial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2C91506-D103-4624-B0E3-9829298E4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8" r="18578"/>
          <a:stretch/>
        </p:blipFill>
        <p:spPr>
          <a:xfrm flipH="1">
            <a:off x="642575" y="2233481"/>
            <a:ext cx="1357032" cy="21471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oogle Shape;3896;p33">
            <a:extLst>
              <a:ext uri="{FF2B5EF4-FFF2-40B4-BE49-F238E27FC236}">
                <a16:creationId xmlns:a16="http://schemas.microsoft.com/office/drawing/2014/main" id="{637F05CA-0252-329D-2E7C-5A60111C239B}"/>
              </a:ext>
            </a:extLst>
          </p:cNvPr>
          <p:cNvGrpSpPr/>
          <p:nvPr/>
        </p:nvGrpSpPr>
        <p:grpSpPr>
          <a:xfrm rot="844194">
            <a:off x="359706" y="580752"/>
            <a:ext cx="1360173" cy="1609627"/>
            <a:chOff x="2967324" y="1602464"/>
            <a:chExt cx="734314" cy="940089"/>
          </a:xfrm>
        </p:grpSpPr>
        <p:sp>
          <p:nvSpPr>
            <p:cNvPr id="3" name="Google Shape;3897;p33">
              <a:extLst>
                <a:ext uri="{FF2B5EF4-FFF2-40B4-BE49-F238E27FC236}">
                  <a16:creationId xmlns:a16="http://schemas.microsoft.com/office/drawing/2014/main" id="{7E2ADF31-3E5E-B847-9271-8F771D4E7C74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" name="Google Shape;3898;p33">
              <a:extLst>
                <a:ext uri="{FF2B5EF4-FFF2-40B4-BE49-F238E27FC236}">
                  <a16:creationId xmlns:a16="http://schemas.microsoft.com/office/drawing/2014/main" id="{7F300C40-E0A0-4402-B415-08C55A197F80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5" name="Google Shape;3899;p33">
                <a:extLst>
                  <a:ext uri="{FF2B5EF4-FFF2-40B4-BE49-F238E27FC236}">
                    <a16:creationId xmlns:a16="http://schemas.microsoft.com/office/drawing/2014/main" id="{EB764ACC-D518-0128-17AF-58CA83BF9F23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3900;p33">
                <a:extLst>
                  <a:ext uri="{FF2B5EF4-FFF2-40B4-BE49-F238E27FC236}">
                    <a16:creationId xmlns:a16="http://schemas.microsoft.com/office/drawing/2014/main" id="{10F9D568-7CEE-0F46-5002-9ABBF28ADD22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3901;p33">
                <a:extLst>
                  <a:ext uri="{FF2B5EF4-FFF2-40B4-BE49-F238E27FC236}">
                    <a16:creationId xmlns:a16="http://schemas.microsoft.com/office/drawing/2014/main" id="{1600E835-6D18-9FD3-041F-3B1B21AFAF22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3902;p33">
                <a:extLst>
                  <a:ext uri="{FF2B5EF4-FFF2-40B4-BE49-F238E27FC236}">
                    <a16:creationId xmlns:a16="http://schemas.microsoft.com/office/drawing/2014/main" id="{4117354F-8CDF-1B9E-2066-119FBE17962F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3903;p33">
                <a:extLst>
                  <a:ext uri="{FF2B5EF4-FFF2-40B4-BE49-F238E27FC236}">
                    <a16:creationId xmlns:a16="http://schemas.microsoft.com/office/drawing/2014/main" id="{71BB59B2-6602-5446-02EE-52F6192CD3E7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3904;p33">
                <a:extLst>
                  <a:ext uri="{FF2B5EF4-FFF2-40B4-BE49-F238E27FC236}">
                    <a16:creationId xmlns:a16="http://schemas.microsoft.com/office/drawing/2014/main" id="{A96691EF-51EB-5518-20BE-C626DFEB911D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3905;p33">
                <a:extLst>
                  <a:ext uri="{FF2B5EF4-FFF2-40B4-BE49-F238E27FC236}">
                    <a16:creationId xmlns:a16="http://schemas.microsoft.com/office/drawing/2014/main" id="{3D310D31-52F3-E68C-1F68-0D1D704896BF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3906;p33">
                <a:extLst>
                  <a:ext uri="{FF2B5EF4-FFF2-40B4-BE49-F238E27FC236}">
                    <a16:creationId xmlns:a16="http://schemas.microsoft.com/office/drawing/2014/main" id="{882AD529-57DE-B56E-6A95-BAD1292DC26E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3907;p33">
                <a:extLst>
                  <a:ext uri="{FF2B5EF4-FFF2-40B4-BE49-F238E27FC236}">
                    <a16:creationId xmlns:a16="http://schemas.microsoft.com/office/drawing/2014/main" id="{83F31464-F2C4-5D71-472E-95BBBF4E62BA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3908;p33">
                <a:extLst>
                  <a:ext uri="{FF2B5EF4-FFF2-40B4-BE49-F238E27FC236}">
                    <a16:creationId xmlns:a16="http://schemas.microsoft.com/office/drawing/2014/main" id="{2FCCAAA7-FF63-413F-6B0F-87AF0BF48BF5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3909;p33">
                <a:extLst>
                  <a:ext uri="{FF2B5EF4-FFF2-40B4-BE49-F238E27FC236}">
                    <a16:creationId xmlns:a16="http://schemas.microsoft.com/office/drawing/2014/main" id="{30BC8C5A-B26C-A490-240E-EDCA1049B2B3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3910;p33">
                <a:extLst>
                  <a:ext uri="{FF2B5EF4-FFF2-40B4-BE49-F238E27FC236}">
                    <a16:creationId xmlns:a16="http://schemas.microsoft.com/office/drawing/2014/main" id="{01A7A38C-2364-2944-2D85-23813AAFFF3A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3911;p33">
                <a:extLst>
                  <a:ext uri="{FF2B5EF4-FFF2-40B4-BE49-F238E27FC236}">
                    <a16:creationId xmlns:a16="http://schemas.microsoft.com/office/drawing/2014/main" id="{035C2C7D-E541-EDE0-7344-B1E0C7667220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912;p33">
                <a:extLst>
                  <a:ext uri="{FF2B5EF4-FFF2-40B4-BE49-F238E27FC236}">
                    <a16:creationId xmlns:a16="http://schemas.microsoft.com/office/drawing/2014/main" id="{F051BEDB-66E8-1602-F66E-7B15183E25B7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3913;p33">
                <a:extLst>
                  <a:ext uri="{FF2B5EF4-FFF2-40B4-BE49-F238E27FC236}">
                    <a16:creationId xmlns:a16="http://schemas.microsoft.com/office/drawing/2014/main" id="{44687E96-598B-07B8-E2B1-D7BE50370F00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3914;p33">
                <a:extLst>
                  <a:ext uri="{FF2B5EF4-FFF2-40B4-BE49-F238E27FC236}">
                    <a16:creationId xmlns:a16="http://schemas.microsoft.com/office/drawing/2014/main" id="{B2D3D41D-0754-0FB8-D625-6D2C16BDBABD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3915;p33">
                <a:extLst>
                  <a:ext uri="{FF2B5EF4-FFF2-40B4-BE49-F238E27FC236}">
                    <a16:creationId xmlns:a16="http://schemas.microsoft.com/office/drawing/2014/main" id="{FFD59BAD-3329-4CC5-2AB8-8842AF2EFED9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3916;p33">
                <a:extLst>
                  <a:ext uri="{FF2B5EF4-FFF2-40B4-BE49-F238E27FC236}">
                    <a16:creationId xmlns:a16="http://schemas.microsoft.com/office/drawing/2014/main" id="{0EA72548-6AA4-AF54-AE4D-7847B27E210A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3917;p33">
                <a:extLst>
                  <a:ext uri="{FF2B5EF4-FFF2-40B4-BE49-F238E27FC236}">
                    <a16:creationId xmlns:a16="http://schemas.microsoft.com/office/drawing/2014/main" id="{FBEBB300-2CDD-47F3-4977-5F7C5DDA51E0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3918;p33">
                <a:extLst>
                  <a:ext uri="{FF2B5EF4-FFF2-40B4-BE49-F238E27FC236}">
                    <a16:creationId xmlns:a16="http://schemas.microsoft.com/office/drawing/2014/main" id="{954CD077-6C5E-7D25-EB8E-C2C683A43A0F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3919;p33">
                <a:extLst>
                  <a:ext uri="{FF2B5EF4-FFF2-40B4-BE49-F238E27FC236}">
                    <a16:creationId xmlns:a16="http://schemas.microsoft.com/office/drawing/2014/main" id="{58815D29-7ACC-AD1D-33B1-F98C529D6CD3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3920;p33">
                <a:extLst>
                  <a:ext uri="{FF2B5EF4-FFF2-40B4-BE49-F238E27FC236}">
                    <a16:creationId xmlns:a16="http://schemas.microsoft.com/office/drawing/2014/main" id="{C23B4460-B588-B376-155E-711F5B496D52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921;p33">
                <a:extLst>
                  <a:ext uri="{FF2B5EF4-FFF2-40B4-BE49-F238E27FC236}">
                    <a16:creationId xmlns:a16="http://schemas.microsoft.com/office/drawing/2014/main" id="{D155B790-B9BB-C116-50E5-A8F6B263983E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922;p33">
                <a:extLst>
                  <a:ext uri="{FF2B5EF4-FFF2-40B4-BE49-F238E27FC236}">
                    <a16:creationId xmlns:a16="http://schemas.microsoft.com/office/drawing/2014/main" id="{4874E164-D828-DEAF-B66C-B1012F3D5ADE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923;p33">
                <a:extLst>
                  <a:ext uri="{FF2B5EF4-FFF2-40B4-BE49-F238E27FC236}">
                    <a16:creationId xmlns:a16="http://schemas.microsoft.com/office/drawing/2014/main" id="{934E16C6-92A6-C5BA-5BBC-43741D8540F2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3924;p33">
                <a:extLst>
                  <a:ext uri="{FF2B5EF4-FFF2-40B4-BE49-F238E27FC236}">
                    <a16:creationId xmlns:a16="http://schemas.microsoft.com/office/drawing/2014/main" id="{B26539C7-7454-65F2-55C3-066D19A372C3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3925;p33">
                <a:extLst>
                  <a:ext uri="{FF2B5EF4-FFF2-40B4-BE49-F238E27FC236}">
                    <a16:creationId xmlns:a16="http://schemas.microsoft.com/office/drawing/2014/main" id="{CC5A820F-88DD-B44F-319B-1628B28D79AD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3926;p33">
                <a:extLst>
                  <a:ext uri="{FF2B5EF4-FFF2-40B4-BE49-F238E27FC236}">
                    <a16:creationId xmlns:a16="http://schemas.microsoft.com/office/drawing/2014/main" id="{73DFCCE2-1BCD-48AC-DA24-EA4A7C761000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8" name="Google Shape;4161;p36">
            <a:extLst>
              <a:ext uri="{FF2B5EF4-FFF2-40B4-BE49-F238E27FC236}">
                <a16:creationId xmlns:a16="http://schemas.microsoft.com/office/drawing/2014/main" id="{B26A9240-A6FB-7324-AC85-2DFC9CB09D4C}"/>
              </a:ext>
            </a:extLst>
          </p:cNvPr>
          <p:cNvGrpSpPr/>
          <p:nvPr/>
        </p:nvGrpSpPr>
        <p:grpSpPr>
          <a:xfrm rot="784419">
            <a:off x="11108007" y="700636"/>
            <a:ext cx="1174867" cy="1545529"/>
            <a:chOff x="3866613" y="40163"/>
            <a:chExt cx="838922" cy="1006105"/>
          </a:xfrm>
        </p:grpSpPr>
        <p:sp>
          <p:nvSpPr>
            <p:cNvPr id="49" name="Google Shape;4162;p36">
              <a:extLst>
                <a:ext uri="{FF2B5EF4-FFF2-40B4-BE49-F238E27FC236}">
                  <a16:creationId xmlns:a16="http://schemas.microsoft.com/office/drawing/2014/main" id="{5799E0F2-860D-72A9-A3D0-A70B58735074}"/>
                </a:ext>
              </a:extLst>
            </p:cNvPr>
            <p:cNvSpPr/>
            <p:nvPr/>
          </p:nvSpPr>
          <p:spPr>
            <a:xfrm>
              <a:off x="3866613" y="40163"/>
              <a:ext cx="838922" cy="1006105"/>
            </a:xfrm>
            <a:custGeom>
              <a:avLst/>
              <a:gdLst/>
              <a:ahLst/>
              <a:cxnLst/>
              <a:rect l="l" t="t" r="r" b="b"/>
              <a:pathLst>
                <a:path w="27302" h="28909" extrusionOk="0">
                  <a:moveTo>
                    <a:pt x="12955" y="0"/>
                  </a:moveTo>
                  <a:cubicBezTo>
                    <a:pt x="12550" y="0"/>
                    <a:pt x="12169" y="107"/>
                    <a:pt x="11800" y="298"/>
                  </a:cubicBezTo>
                  <a:cubicBezTo>
                    <a:pt x="11323" y="572"/>
                    <a:pt x="10669" y="1095"/>
                    <a:pt x="9728" y="2881"/>
                  </a:cubicBezTo>
                  <a:cubicBezTo>
                    <a:pt x="8228" y="3441"/>
                    <a:pt x="6942" y="4417"/>
                    <a:pt x="6097" y="5727"/>
                  </a:cubicBezTo>
                  <a:cubicBezTo>
                    <a:pt x="6061" y="5775"/>
                    <a:pt x="6049" y="5822"/>
                    <a:pt x="6025" y="5846"/>
                  </a:cubicBezTo>
                  <a:lnTo>
                    <a:pt x="6001" y="5882"/>
                  </a:lnTo>
                  <a:cubicBezTo>
                    <a:pt x="5644" y="6465"/>
                    <a:pt x="5394" y="7060"/>
                    <a:pt x="5263" y="7668"/>
                  </a:cubicBezTo>
                  <a:cubicBezTo>
                    <a:pt x="5227" y="7680"/>
                    <a:pt x="5192" y="7680"/>
                    <a:pt x="5156" y="7692"/>
                  </a:cubicBezTo>
                  <a:cubicBezTo>
                    <a:pt x="5025" y="7727"/>
                    <a:pt x="4894" y="7775"/>
                    <a:pt x="4751" y="7811"/>
                  </a:cubicBezTo>
                  <a:cubicBezTo>
                    <a:pt x="4715" y="7834"/>
                    <a:pt x="4680" y="7846"/>
                    <a:pt x="4632" y="7858"/>
                  </a:cubicBezTo>
                  <a:lnTo>
                    <a:pt x="4620" y="7858"/>
                  </a:lnTo>
                  <a:cubicBezTo>
                    <a:pt x="4537" y="7906"/>
                    <a:pt x="4442" y="7930"/>
                    <a:pt x="4358" y="7977"/>
                  </a:cubicBezTo>
                  <a:cubicBezTo>
                    <a:pt x="4311" y="8013"/>
                    <a:pt x="4263" y="8025"/>
                    <a:pt x="4215" y="8049"/>
                  </a:cubicBezTo>
                  <a:cubicBezTo>
                    <a:pt x="4144" y="8096"/>
                    <a:pt x="4061" y="8144"/>
                    <a:pt x="3977" y="8203"/>
                  </a:cubicBezTo>
                  <a:lnTo>
                    <a:pt x="3965" y="8203"/>
                  </a:lnTo>
                  <a:cubicBezTo>
                    <a:pt x="3918" y="8227"/>
                    <a:pt x="3894" y="8251"/>
                    <a:pt x="3858" y="8275"/>
                  </a:cubicBezTo>
                  <a:cubicBezTo>
                    <a:pt x="3787" y="8334"/>
                    <a:pt x="3715" y="8382"/>
                    <a:pt x="3644" y="8454"/>
                  </a:cubicBezTo>
                  <a:cubicBezTo>
                    <a:pt x="3608" y="8465"/>
                    <a:pt x="3584" y="8501"/>
                    <a:pt x="3537" y="8549"/>
                  </a:cubicBezTo>
                  <a:lnTo>
                    <a:pt x="3489" y="8584"/>
                  </a:lnTo>
                  <a:lnTo>
                    <a:pt x="3465" y="8620"/>
                  </a:lnTo>
                  <a:cubicBezTo>
                    <a:pt x="3406" y="8680"/>
                    <a:pt x="3346" y="8751"/>
                    <a:pt x="3275" y="8811"/>
                  </a:cubicBezTo>
                  <a:cubicBezTo>
                    <a:pt x="3263" y="8846"/>
                    <a:pt x="3239" y="8858"/>
                    <a:pt x="3227" y="8882"/>
                  </a:cubicBezTo>
                  <a:cubicBezTo>
                    <a:pt x="3144" y="8977"/>
                    <a:pt x="3072" y="9073"/>
                    <a:pt x="3013" y="9168"/>
                  </a:cubicBezTo>
                  <a:cubicBezTo>
                    <a:pt x="3001" y="9180"/>
                    <a:pt x="3001" y="9204"/>
                    <a:pt x="2977" y="9216"/>
                  </a:cubicBezTo>
                  <a:cubicBezTo>
                    <a:pt x="2941" y="9287"/>
                    <a:pt x="2894" y="9358"/>
                    <a:pt x="2870" y="9442"/>
                  </a:cubicBezTo>
                  <a:cubicBezTo>
                    <a:pt x="2846" y="9454"/>
                    <a:pt x="2846" y="9466"/>
                    <a:pt x="2834" y="9501"/>
                  </a:cubicBezTo>
                  <a:cubicBezTo>
                    <a:pt x="2834" y="9513"/>
                    <a:pt x="2822" y="9513"/>
                    <a:pt x="2822" y="9525"/>
                  </a:cubicBezTo>
                  <a:lnTo>
                    <a:pt x="2775" y="9620"/>
                  </a:lnTo>
                  <a:cubicBezTo>
                    <a:pt x="2763" y="9632"/>
                    <a:pt x="2763" y="9656"/>
                    <a:pt x="2739" y="9680"/>
                  </a:cubicBezTo>
                  <a:cubicBezTo>
                    <a:pt x="2715" y="9751"/>
                    <a:pt x="2679" y="9835"/>
                    <a:pt x="2668" y="9918"/>
                  </a:cubicBezTo>
                  <a:cubicBezTo>
                    <a:pt x="2668" y="9930"/>
                    <a:pt x="2656" y="9954"/>
                    <a:pt x="2656" y="9978"/>
                  </a:cubicBezTo>
                  <a:cubicBezTo>
                    <a:pt x="2644" y="10037"/>
                    <a:pt x="2620" y="10097"/>
                    <a:pt x="2608" y="10168"/>
                  </a:cubicBezTo>
                  <a:cubicBezTo>
                    <a:pt x="2608" y="10192"/>
                    <a:pt x="2596" y="10216"/>
                    <a:pt x="2596" y="10239"/>
                  </a:cubicBezTo>
                  <a:cubicBezTo>
                    <a:pt x="2584" y="10299"/>
                    <a:pt x="2584" y="10370"/>
                    <a:pt x="2560" y="10430"/>
                  </a:cubicBezTo>
                  <a:lnTo>
                    <a:pt x="2560" y="10489"/>
                  </a:lnTo>
                  <a:lnTo>
                    <a:pt x="2560" y="10751"/>
                  </a:lnTo>
                  <a:lnTo>
                    <a:pt x="2560" y="10823"/>
                  </a:lnTo>
                  <a:cubicBezTo>
                    <a:pt x="2560" y="10882"/>
                    <a:pt x="2584" y="10954"/>
                    <a:pt x="2584" y="11013"/>
                  </a:cubicBezTo>
                  <a:cubicBezTo>
                    <a:pt x="2584" y="11049"/>
                    <a:pt x="2584" y="11061"/>
                    <a:pt x="2596" y="11085"/>
                  </a:cubicBezTo>
                  <a:cubicBezTo>
                    <a:pt x="2608" y="11180"/>
                    <a:pt x="2632" y="11251"/>
                    <a:pt x="2644" y="11347"/>
                  </a:cubicBezTo>
                  <a:cubicBezTo>
                    <a:pt x="2644" y="11359"/>
                    <a:pt x="2644" y="11371"/>
                    <a:pt x="2656" y="11382"/>
                  </a:cubicBezTo>
                  <a:cubicBezTo>
                    <a:pt x="2668" y="11442"/>
                    <a:pt x="2679" y="11525"/>
                    <a:pt x="2715" y="11597"/>
                  </a:cubicBezTo>
                  <a:cubicBezTo>
                    <a:pt x="2727" y="11621"/>
                    <a:pt x="2727" y="11644"/>
                    <a:pt x="2739" y="11668"/>
                  </a:cubicBezTo>
                  <a:cubicBezTo>
                    <a:pt x="2763" y="11728"/>
                    <a:pt x="2787" y="11787"/>
                    <a:pt x="2822" y="11847"/>
                  </a:cubicBezTo>
                  <a:cubicBezTo>
                    <a:pt x="2834" y="11859"/>
                    <a:pt x="2834" y="11894"/>
                    <a:pt x="2846" y="11906"/>
                  </a:cubicBezTo>
                  <a:cubicBezTo>
                    <a:pt x="2882" y="11978"/>
                    <a:pt x="2929" y="12061"/>
                    <a:pt x="2953" y="12144"/>
                  </a:cubicBezTo>
                  <a:cubicBezTo>
                    <a:pt x="2965" y="12156"/>
                    <a:pt x="2965" y="12192"/>
                    <a:pt x="2989" y="12204"/>
                  </a:cubicBezTo>
                  <a:cubicBezTo>
                    <a:pt x="3013" y="12264"/>
                    <a:pt x="3049" y="12323"/>
                    <a:pt x="3084" y="12383"/>
                  </a:cubicBezTo>
                  <a:cubicBezTo>
                    <a:pt x="3108" y="12418"/>
                    <a:pt x="3120" y="12430"/>
                    <a:pt x="3132" y="12442"/>
                  </a:cubicBezTo>
                  <a:cubicBezTo>
                    <a:pt x="3180" y="12514"/>
                    <a:pt x="3239" y="12597"/>
                    <a:pt x="3287" y="12656"/>
                  </a:cubicBezTo>
                  <a:cubicBezTo>
                    <a:pt x="3608" y="13085"/>
                    <a:pt x="4001" y="13466"/>
                    <a:pt x="4453" y="13787"/>
                  </a:cubicBezTo>
                  <a:cubicBezTo>
                    <a:pt x="4239" y="14145"/>
                    <a:pt x="4025" y="14478"/>
                    <a:pt x="3834" y="14811"/>
                  </a:cubicBezTo>
                  <a:cubicBezTo>
                    <a:pt x="3680" y="15050"/>
                    <a:pt x="3561" y="15300"/>
                    <a:pt x="3477" y="15550"/>
                  </a:cubicBezTo>
                  <a:cubicBezTo>
                    <a:pt x="2406" y="15823"/>
                    <a:pt x="1572" y="16240"/>
                    <a:pt x="989" y="16800"/>
                  </a:cubicBezTo>
                  <a:cubicBezTo>
                    <a:pt x="298" y="17478"/>
                    <a:pt x="1" y="18324"/>
                    <a:pt x="155" y="19157"/>
                  </a:cubicBezTo>
                  <a:cubicBezTo>
                    <a:pt x="191" y="19336"/>
                    <a:pt x="251" y="19693"/>
                    <a:pt x="453" y="20062"/>
                  </a:cubicBezTo>
                  <a:cubicBezTo>
                    <a:pt x="346" y="20515"/>
                    <a:pt x="286" y="20967"/>
                    <a:pt x="298" y="21443"/>
                  </a:cubicBezTo>
                  <a:cubicBezTo>
                    <a:pt x="334" y="23277"/>
                    <a:pt x="1215" y="25015"/>
                    <a:pt x="2715" y="26206"/>
                  </a:cubicBezTo>
                  <a:cubicBezTo>
                    <a:pt x="4263" y="27444"/>
                    <a:pt x="6847" y="28908"/>
                    <a:pt x="10323" y="28908"/>
                  </a:cubicBezTo>
                  <a:cubicBezTo>
                    <a:pt x="12181" y="28908"/>
                    <a:pt x="14098" y="28468"/>
                    <a:pt x="16014" y="27611"/>
                  </a:cubicBezTo>
                  <a:cubicBezTo>
                    <a:pt x="16550" y="27372"/>
                    <a:pt x="17074" y="27099"/>
                    <a:pt x="17586" y="26825"/>
                  </a:cubicBezTo>
                  <a:cubicBezTo>
                    <a:pt x="18312" y="26420"/>
                    <a:pt x="19027" y="25956"/>
                    <a:pt x="19693" y="25468"/>
                  </a:cubicBezTo>
                  <a:cubicBezTo>
                    <a:pt x="21896" y="23848"/>
                    <a:pt x="23706" y="21800"/>
                    <a:pt x="25039" y="19407"/>
                  </a:cubicBezTo>
                  <a:cubicBezTo>
                    <a:pt x="25670" y="18288"/>
                    <a:pt x="26170" y="17133"/>
                    <a:pt x="26528" y="15954"/>
                  </a:cubicBezTo>
                  <a:cubicBezTo>
                    <a:pt x="27087" y="14145"/>
                    <a:pt x="27302" y="12383"/>
                    <a:pt x="27123" y="10966"/>
                  </a:cubicBezTo>
                  <a:cubicBezTo>
                    <a:pt x="26980" y="9454"/>
                    <a:pt x="26492" y="8096"/>
                    <a:pt x="25742" y="6906"/>
                  </a:cubicBezTo>
                  <a:cubicBezTo>
                    <a:pt x="25563" y="6620"/>
                    <a:pt x="25373" y="6346"/>
                    <a:pt x="25158" y="6084"/>
                  </a:cubicBezTo>
                  <a:cubicBezTo>
                    <a:pt x="24897" y="5751"/>
                    <a:pt x="24599" y="5417"/>
                    <a:pt x="24265" y="5120"/>
                  </a:cubicBezTo>
                  <a:cubicBezTo>
                    <a:pt x="24194" y="5048"/>
                    <a:pt x="24099" y="4977"/>
                    <a:pt x="24027" y="4894"/>
                  </a:cubicBezTo>
                  <a:cubicBezTo>
                    <a:pt x="23789" y="4691"/>
                    <a:pt x="23539" y="4477"/>
                    <a:pt x="23265" y="4286"/>
                  </a:cubicBezTo>
                  <a:cubicBezTo>
                    <a:pt x="23111" y="4167"/>
                    <a:pt x="22932" y="4036"/>
                    <a:pt x="22753" y="3929"/>
                  </a:cubicBezTo>
                  <a:cubicBezTo>
                    <a:pt x="22575" y="3810"/>
                    <a:pt x="22396" y="3703"/>
                    <a:pt x="22194" y="3596"/>
                  </a:cubicBezTo>
                  <a:cubicBezTo>
                    <a:pt x="21991" y="3489"/>
                    <a:pt x="21777" y="3381"/>
                    <a:pt x="21575" y="3262"/>
                  </a:cubicBezTo>
                  <a:cubicBezTo>
                    <a:pt x="21563" y="3227"/>
                    <a:pt x="21563" y="3203"/>
                    <a:pt x="21539" y="3167"/>
                  </a:cubicBezTo>
                  <a:cubicBezTo>
                    <a:pt x="21539" y="3155"/>
                    <a:pt x="21527" y="3131"/>
                    <a:pt x="21527" y="3108"/>
                  </a:cubicBezTo>
                  <a:cubicBezTo>
                    <a:pt x="21515" y="3048"/>
                    <a:pt x="21503" y="2989"/>
                    <a:pt x="21468" y="2941"/>
                  </a:cubicBezTo>
                  <a:cubicBezTo>
                    <a:pt x="21456" y="2917"/>
                    <a:pt x="21456" y="2905"/>
                    <a:pt x="21432" y="2881"/>
                  </a:cubicBezTo>
                  <a:cubicBezTo>
                    <a:pt x="21408" y="2798"/>
                    <a:pt x="21372" y="2727"/>
                    <a:pt x="21337" y="2643"/>
                  </a:cubicBezTo>
                  <a:cubicBezTo>
                    <a:pt x="21337" y="2631"/>
                    <a:pt x="21325" y="2631"/>
                    <a:pt x="21325" y="2619"/>
                  </a:cubicBezTo>
                  <a:cubicBezTo>
                    <a:pt x="21289" y="2548"/>
                    <a:pt x="21241" y="2488"/>
                    <a:pt x="21206" y="2405"/>
                  </a:cubicBezTo>
                  <a:cubicBezTo>
                    <a:pt x="21182" y="2381"/>
                    <a:pt x="21170" y="2369"/>
                    <a:pt x="21158" y="2334"/>
                  </a:cubicBezTo>
                  <a:cubicBezTo>
                    <a:pt x="21110" y="2274"/>
                    <a:pt x="21063" y="2203"/>
                    <a:pt x="21027" y="2143"/>
                  </a:cubicBezTo>
                  <a:cubicBezTo>
                    <a:pt x="21003" y="2107"/>
                    <a:pt x="20979" y="2096"/>
                    <a:pt x="20956" y="2072"/>
                  </a:cubicBezTo>
                  <a:cubicBezTo>
                    <a:pt x="20884" y="1977"/>
                    <a:pt x="20813" y="1905"/>
                    <a:pt x="20741" y="1834"/>
                  </a:cubicBezTo>
                  <a:lnTo>
                    <a:pt x="20729" y="1810"/>
                  </a:lnTo>
                  <a:cubicBezTo>
                    <a:pt x="20646" y="1738"/>
                    <a:pt x="20575" y="1679"/>
                    <a:pt x="20491" y="1607"/>
                  </a:cubicBezTo>
                  <a:cubicBezTo>
                    <a:pt x="20455" y="1596"/>
                    <a:pt x="20432" y="1560"/>
                    <a:pt x="20396" y="1548"/>
                  </a:cubicBezTo>
                  <a:cubicBezTo>
                    <a:pt x="20325" y="1488"/>
                    <a:pt x="20253" y="1441"/>
                    <a:pt x="20158" y="1393"/>
                  </a:cubicBezTo>
                  <a:cubicBezTo>
                    <a:pt x="20134" y="1381"/>
                    <a:pt x="20098" y="1369"/>
                    <a:pt x="20051" y="1345"/>
                  </a:cubicBezTo>
                  <a:cubicBezTo>
                    <a:pt x="19932" y="1286"/>
                    <a:pt x="19813" y="1238"/>
                    <a:pt x="19693" y="1191"/>
                  </a:cubicBezTo>
                  <a:cubicBezTo>
                    <a:pt x="19265" y="1048"/>
                    <a:pt x="18836" y="964"/>
                    <a:pt x="18431" y="964"/>
                  </a:cubicBezTo>
                  <a:cubicBezTo>
                    <a:pt x="17312" y="964"/>
                    <a:pt x="16443" y="1536"/>
                    <a:pt x="16098" y="2441"/>
                  </a:cubicBezTo>
                  <a:cubicBezTo>
                    <a:pt x="15169" y="822"/>
                    <a:pt x="14121" y="0"/>
                    <a:pt x="129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4163;p36">
              <a:extLst>
                <a:ext uri="{FF2B5EF4-FFF2-40B4-BE49-F238E27FC236}">
                  <a16:creationId xmlns:a16="http://schemas.microsoft.com/office/drawing/2014/main" id="{6722EEAF-3E0B-3E9C-B028-0457B81BE38F}"/>
                </a:ext>
              </a:extLst>
            </p:cNvPr>
            <p:cNvSpPr/>
            <p:nvPr/>
          </p:nvSpPr>
          <p:spPr>
            <a:xfrm>
              <a:off x="4401487" y="126055"/>
              <a:ext cx="86006" cy="57355"/>
            </a:xfrm>
            <a:custGeom>
              <a:avLst/>
              <a:gdLst/>
              <a:ahLst/>
              <a:cxnLst/>
              <a:rect l="l" t="t" r="r" b="b"/>
              <a:pathLst>
                <a:path w="2799" h="1648" extrusionOk="0">
                  <a:moveTo>
                    <a:pt x="1069" y="0"/>
                  </a:moveTo>
                  <a:cubicBezTo>
                    <a:pt x="505" y="0"/>
                    <a:pt x="110" y="257"/>
                    <a:pt x="60" y="782"/>
                  </a:cubicBezTo>
                  <a:cubicBezTo>
                    <a:pt x="24" y="1175"/>
                    <a:pt x="0" y="1354"/>
                    <a:pt x="0" y="1449"/>
                  </a:cubicBezTo>
                  <a:cubicBezTo>
                    <a:pt x="600" y="1582"/>
                    <a:pt x="1210" y="1648"/>
                    <a:pt x="1823" y="1648"/>
                  </a:cubicBezTo>
                  <a:cubicBezTo>
                    <a:pt x="2147" y="1648"/>
                    <a:pt x="2473" y="1629"/>
                    <a:pt x="2798" y="1592"/>
                  </a:cubicBezTo>
                  <a:cubicBezTo>
                    <a:pt x="2763" y="1211"/>
                    <a:pt x="2608" y="378"/>
                    <a:pt x="1870" y="140"/>
                  </a:cubicBezTo>
                  <a:cubicBezTo>
                    <a:pt x="1581" y="47"/>
                    <a:pt x="1310" y="0"/>
                    <a:pt x="10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4164;p36">
              <a:extLst>
                <a:ext uri="{FF2B5EF4-FFF2-40B4-BE49-F238E27FC236}">
                  <a16:creationId xmlns:a16="http://schemas.microsoft.com/office/drawing/2014/main" id="{8A7BC460-6F10-61E0-E184-AA0FA6CB3F51}"/>
                </a:ext>
              </a:extLst>
            </p:cNvPr>
            <p:cNvSpPr/>
            <p:nvPr/>
          </p:nvSpPr>
          <p:spPr>
            <a:xfrm>
              <a:off x="3921124" y="176484"/>
              <a:ext cx="748921" cy="817198"/>
            </a:xfrm>
            <a:custGeom>
              <a:avLst/>
              <a:gdLst/>
              <a:ahLst/>
              <a:cxnLst/>
              <a:rect l="l" t="t" r="r" b="b"/>
              <a:pathLst>
                <a:path w="24373" h="23481" extrusionOk="0">
                  <a:moveTo>
                    <a:pt x="15622" y="0"/>
                  </a:moveTo>
                  <a:lnTo>
                    <a:pt x="15622" y="72"/>
                  </a:lnTo>
                  <a:cubicBezTo>
                    <a:pt x="15622" y="72"/>
                    <a:pt x="13788" y="1381"/>
                    <a:pt x="12264" y="4489"/>
                  </a:cubicBezTo>
                  <a:cubicBezTo>
                    <a:pt x="10752" y="7596"/>
                    <a:pt x="8633" y="10573"/>
                    <a:pt x="5442" y="11954"/>
                  </a:cubicBezTo>
                  <a:cubicBezTo>
                    <a:pt x="2858" y="13061"/>
                    <a:pt x="1" y="14538"/>
                    <a:pt x="48" y="17490"/>
                  </a:cubicBezTo>
                  <a:cubicBezTo>
                    <a:pt x="60" y="18895"/>
                    <a:pt x="763" y="20205"/>
                    <a:pt x="1894" y="21098"/>
                  </a:cubicBezTo>
                  <a:cubicBezTo>
                    <a:pt x="3206" y="22131"/>
                    <a:pt x="5498" y="23480"/>
                    <a:pt x="8592" y="23480"/>
                  </a:cubicBezTo>
                  <a:cubicBezTo>
                    <a:pt x="10100" y="23480"/>
                    <a:pt x="11800" y="23160"/>
                    <a:pt x="13669" y="22324"/>
                  </a:cubicBezTo>
                  <a:cubicBezTo>
                    <a:pt x="21777" y="18693"/>
                    <a:pt x="24373" y="10799"/>
                    <a:pt x="23908" y="7227"/>
                  </a:cubicBezTo>
                  <a:cubicBezTo>
                    <a:pt x="23456" y="3655"/>
                    <a:pt x="21182" y="1500"/>
                    <a:pt x="18431" y="357"/>
                  </a:cubicBezTo>
                  <a:cubicBezTo>
                    <a:pt x="18431" y="357"/>
                    <a:pt x="18431" y="262"/>
                    <a:pt x="18420" y="143"/>
                  </a:cubicBezTo>
                  <a:cubicBezTo>
                    <a:pt x="18070" y="183"/>
                    <a:pt x="17721" y="205"/>
                    <a:pt x="17373" y="205"/>
                  </a:cubicBezTo>
                  <a:cubicBezTo>
                    <a:pt x="16783" y="205"/>
                    <a:pt x="16198" y="142"/>
                    <a:pt x="15622" y="0"/>
                  </a:cubicBezTo>
                  <a:close/>
                </a:path>
              </a:pathLst>
            </a:custGeom>
            <a:solidFill>
              <a:srgbClr val="FFC0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4165;p36">
              <a:extLst>
                <a:ext uri="{FF2B5EF4-FFF2-40B4-BE49-F238E27FC236}">
                  <a16:creationId xmlns:a16="http://schemas.microsoft.com/office/drawing/2014/main" id="{05E59887-EA1B-1B23-949B-D8CF3E5B7245}"/>
                </a:ext>
              </a:extLst>
            </p:cNvPr>
            <p:cNvSpPr/>
            <p:nvPr/>
          </p:nvSpPr>
          <p:spPr>
            <a:xfrm>
              <a:off x="3921861" y="120522"/>
              <a:ext cx="747815" cy="921605"/>
            </a:xfrm>
            <a:custGeom>
              <a:avLst/>
              <a:gdLst/>
              <a:ahLst/>
              <a:cxnLst/>
              <a:rect l="l" t="t" r="r" b="b"/>
              <a:pathLst>
                <a:path w="24337" h="26481" fill="none" extrusionOk="0">
                  <a:moveTo>
                    <a:pt x="36" y="19098"/>
                  </a:moveTo>
                  <a:cubicBezTo>
                    <a:pt x="60" y="20503"/>
                    <a:pt x="750" y="21813"/>
                    <a:pt x="1882" y="22706"/>
                  </a:cubicBezTo>
                  <a:cubicBezTo>
                    <a:pt x="3834" y="24242"/>
                    <a:pt x="7954" y="26480"/>
                    <a:pt x="13657" y="23932"/>
                  </a:cubicBezTo>
                  <a:cubicBezTo>
                    <a:pt x="21753" y="20313"/>
                    <a:pt x="24337" y="12431"/>
                    <a:pt x="23896" y="8859"/>
                  </a:cubicBezTo>
                  <a:cubicBezTo>
                    <a:pt x="23444" y="5275"/>
                    <a:pt x="21170" y="3120"/>
                    <a:pt x="18419" y="1977"/>
                  </a:cubicBezTo>
                  <a:cubicBezTo>
                    <a:pt x="18419" y="1977"/>
                    <a:pt x="18467" y="620"/>
                    <a:pt x="17491" y="310"/>
                  </a:cubicBezTo>
                  <a:cubicBezTo>
                    <a:pt x="16526" y="1"/>
                    <a:pt x="15752" y="203"/>
                    <a:pt x="15681" y="953"/>
                  </a:cubicBezTo>
                  <a:lnTo>
                    <a:pt x="15609" y="1680"/>
                  </a:lnTo>
                  <a:cubicBezTo>
                    <a:pt x="15609" y="1680"/>
                    <a:pt x="13776" y="2989"/>
                    <a:pt x="12252" y="6097"/>
                  </a:cubicBezTo>
                  <a:cubicBezTo>
                    <a:pt x="10740" y="9204"/>
                    <a:pt x="8621" y="12181"/>
                    <a:pt x="5430" y="13550"/>
                  </a:cubicBezTo>
                  <a:cubicBezTo>
                    <a:pt x="2858" y="14669"/>
                    <a:pt x="0" y="16146"/>
                    <a:pt x="36" y="19098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4166;p36">
              <a:extLst>
                <a:ext uri="{FF2B5EF4-FFF2-40B4-BE49-F238E27FC236}">
                  <a16:creationId xmlns:a16="http://schemas.microsoft.com/office/drawing/2014/main" id="{073CDEC5-0E9A-326B-DB48-9A1328F0D322}"/>
                </a:ext>
              </a:extLst>
            </p:cNvPr>
            <p:cNvSpPr/>
            <p:nvPr/>
          </p:nvSpPr>
          <p:spPr>
            <a:xfrm>
              <a:off x="3994286" y="248978"/>
              <a:ext cx="441616" cy="536237"/>
            </a:xfrm>
            <a:custGeom>
              <a:avLst/>
              <a:gdLst/>
              <a:ahLst/>
              <a:cxnLst/>
              <a:rect l="l" t="t" r="r" b="b"/>
              <a:pathLst>
                <a:path w="14372" h="15408" fill="none" extrusionOk="0">
                  <a:moveTo>
                    <a:pt x="1" y="15407"/>
                  </a:moveTo>
                  <a:cubicBezTo>
                    <a:pt x="1" y="15407"/>
                    <a:pt x="6264" y="14443"/>
                    <a:pt x="10324" y="8740"/>
                  </a:cubicBezTo>
                  <a:cubicBezTo>
                    <a:pt x="14372" y="3025"/>
                    <a:pt x="14300" y="1"/>
                    <a:pt x="14300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4167;p36">
              <a:extLst>
                <a:ext uri="{FF2B5EF4-FFF2-40B4-BE49-F238E27FC236}">
                  <a16:creationId xmlns:a16="http://schemas.microsoft.com/office/drawing/2014/main" id="{86B211E3-308C-3E84-72B2-45BC8C67F86B}"/>
                </a:ext>
              </a:extLst>
            </p:cNvPr>
            <p:cNvSpPr/>
            <p:nvPr/>
          </p:nvSpPr>
          <p:spPr>
            <a:xfrm>
              <a:off x="4096363" y="252319"/>
              <a:ext cx="472343" cy="648927"/>
            </a:xfrm>
            <a:custGeom>
              <a:avLst/>
              <a:gdLst/>
              <a:ahLst/>
              <a:cxnLst/>
              <a:rect l="l" t="t" r="r" b="b"/>
              <a:pathLst>
                <a:path w="15372" h="18646" fill="none" extrusionOk="0">
                  <a:moveTo>
                    <a:pt x="1" y="18645"/>
                  </a:moveTo>
                  <a:cubicBezTo>
                    <a:pt x="1" y="18645"/>
                    <a:pt x="8764" y="18431"/>
                    <a:pt x="12812" y="10644"/>
                  </a:cubicBezTo>
                  <a:cubicBezTo>
                    <a:pt x="15372" y="5715"/>
                    <a:pt x="13860" y="0"/>
                    <a:pt x="13860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4168;p36">
              <a:extLst>
                <a:ext uri="{FF2B5EF4-FFF2-40B4-BE49-F238E27FC236}">
                  <a16:creationId xmlns:a16="http://schemas.microsoft.com/office/drawing/2014/main" id="{D714CCCE-A278-C19A-C578-D057A2422BB8}"/>
                </a:ext>
              </a:extLst>
            </p:cNvPr>
            <p:cNvSpPr/>
            <p:nvPr/>
          </p:nvSpPr>
          <p:spPr>
            <a:xfrm>
              <a:off x="3987710" y="374963"/>
              <a:ext cx="133941" cy="124349"/>
            </a:xfrm>
            <a:custGeom>
              <a:avLst/>
              <a:gdLst/>
              <a:ahLst/>
              <a:cxnLst/>
              <a:rect l="l" t="t" r="r" b="b"/>
              <a:pathLst>
                <a:path w="4359" h="3573" extrusionOk="0">
                  <a:moveTo>
                    <a:pt x="667" y="0"/>
                  </a:moveTo>
                  <a:cubicBezTo>
                    <a:pt x="120" y="500"/>
                    <a:pt x="1" y="1286"/>
                    <a:pt x="596" y="2108"/>
                  </a:cubicBezTo>
                  <a:cubicBezTo>
                    <a:pt x="1203" y="2941"/>
                    <a:pt x="2156" y="3358"/>
                    <a:pt x="2953" y="3572"/>
                  </a:cubicBezTo>
                  <a:lnTo>
                    <a:pt x="4358" y="2536"/>
                  </a:lnTo>
                  <a:lnTo>
                    <a:pt x="3549" y="131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4169;p36">
              <a:extLst>
                <a:ext uri="{FF2B5EF4-FFF2-40B4-BE49-F238E27FC236}">
                  <a16:creationId xmlns:a16="http://schemas.microsoft.com/office/drawing/2014/main" id="{39E1C9DB-980A-8499-0FCB-A87B4649F4ED}"/>
                </a:ext>
              </a:extLst>
            </p:cNvPr>
            <p:cNvSpPr/>
            <p:nvPr/>
          </p:nvSpPr>
          <p:spPr>
            <a:xfrm>
              <a:off x="3990629" y="392364"/>
              <a:ext cx="87850" cy="107366"/>
            </a:xfrm>
            <a:custGeom>
              <a:avLst/>
              <a:gdLst/>
              <a:ahLst/>
              <a:cxnLst/>
              <a:rect l="l" t="t" r="r" b="b"/>
              <a:pathLst>
                <a:path w="2859" h="3085" fill="none" extrusionOk="0">
                  <a:moveTo>
                    <a:pt x="2858" y="3084"/>
                  </a:moveTo>
                  <a:cubicBezTo>
                    <a:pt x="2061" y="2870"/>
                    <a:pt x="1108" y="2453"/>
                    <a:pt x="501" y="1620"/>
                  </a:cubicBezTo>
                  <a:cubicBezTo>
                    <a:pt x="60" y="1024"/>
                    <a:pt x="1" y="465"/>
                    <a:pt x="215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4170;p36">
              <a:extLst>
                <a:ext uri="{FF2B5EF4-FFF2-40B4-BE49-F238E27FC236}">
                  <a16:creationId xmlns:a16="http://schemas.microsoft.com/office/drawing/2014/main" id="{D582ADF7-B9D1-0ABE-FA62-3FF2BA916DC6}"/>
                </a:ext>
              </a:extLst>
            </p:cNvPr>
            <p:cNvSpPr/>
            <p:nvPr/>
          </p:nvSpPr>
          <p:spPr>
            <a:xfrm>
              <a:off x="4008205" y="354743"/>
              <a:ext cx="113446" cy="77436"/>
            </a:xfrm>
            <a:custGeom>
              <a:avLst/>
              <a:gdLst/>
              <a:ahLst/>
              <a:cxnLst/>
              <a:rect l="l" t="t" r="r" b="b"/>
              <a:pathLst>
                <a:path w="3692" h="2225" extrusionOk="0">
                  <a:moveTo>
                    <a:pt x="1925" y="1"/>
                  </a:moveTo>
                  <a:cubicBezTo>
                    <a:pt x="1547" y="1"/>
                    <a:pt x="1192" y="51"/>
                    <a:pt x="965" y="105"/>
                  </a:cubicBezTo>
                  <a:cubicBezTo>
                    <a:pt x="584" y="188"/>
                    <a:pt x="238" y="367"/>
                    <a:pt x="0" y="593"/>
                  </a:cubicBezTo>
                  <a:lnTo>
                    <a:pt x="1024" y="2224"/>
                  </a:lnTo>
                  <a:cubicBezTo>
                    <a:pt x="1500" y="2224"/>
                    <a:pt x="2346" y="2141"/>
                    <a:pt x="2346" y="2141"/>
                  </a:cubicBezTo>
                  <a:cubicBezTo>
                    <a:pt x="3036" y="2010"/>
                    <a:pt x="3691" y="1724"/>
                    <a:pt x="3655" y="1081"/>
                  </a:cubicBezTo>
                  <a:cubicBezTo>
                    <a:pt x="3607" y="220"/>
                    <a:pt x="2715" y="1"/>
                    <a:pt x="19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4171;p36">
              <a:extLst>
                <a:ext uri="{FF2B5EF4-FFF2-40B4-BE49-F238E27FC236}">
                  <a16:creationId xmlns:a16="http://schemas.microsoft.com/office/drawing/2014/main" id="{FAD68647-1E37-AA66-23E2-61B3EDE4F2A4}"/>
                </a:ext>
              </a:extLst>
            </p:cNvPr>
            <p:cNvSpPr/>
            <p:nvPr/>
          </p:nvSpPr>
          <p:spPr>
            <a:xfrm>
              <a:off x="3997236" y="348026"/>
              <a:ext cx="125491" cy="89964"/>
            </a:xfrm>
            <a:custGeom>
              <a:avLst/>
              <a:gdLst/>
              <a:ahLst/>
              <a:cxnLst/>
              <a:rect l="l" t="t" r="r" b="b"/>
              <a:pathLst>
                <a:path w="4084" h="2585" fill="none" extrusionOk="0">
                  <a:moveTo>
                    <a:pt x="0" y="1274"/>
                  </a:moveTo>
                  <a:cubicBezTo>
                    <a:pt x="202" y="810"/>
                    <a:pt x="679" y="453"/>
                    <a:pt x="1322" y="298"/>
                  </a:cubicBezTo>
                  <a:cubicBezTo>
                    <a:pt x="2024" y="131"/>
                    <a:pt x="3941" y="0"/>
                    <a:pt x="4012" y="1274"/>
                  </a:cubicBezTo>
                  <a:cubicBezTo>
                    <a:pt x="4084" y="2584"/>
                    <a:pt x="1262" y="2405"/>
                    <a:pt x="1262" y="240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4172;p36">
              <a:extLst>
                <a:ext uri="{FF2B5EF4-FFF2-40B4-BE49-F238E27FC236}">
                  <a16:creationId xmlns:a16="http://schemas.microsoft.com/office/drawing/2014/main" id="{054E70BE-BD2D-C1DA-4AAA-E88CB04559AC}"/>
                </a:ext>
              </a:extLst>
            </p:cNvPr>
            <p:cNvSpPr/>
            <p:nvPr/>
          </p:nvSpPr>
          <p:spPr>
            <a:xfrm>
              <a:off x="4292465" y="571771"/>
              <a:ext cx="129178" cy="120243"/>
            </a:xfrm>
            <a:custGeom>
              <a:avLst/>
              <a:gdLst/>
              <a:ahLst/>
              <a:cxnLst/>
              <a:rect l="l" t="t" r="r" b="b"/>
              <a:pathLst>
                <a:path w="4204" h="3455" extrusionOk="0">
                  <a:moveTo>
                    <a:pt x="584" y="1"/>
                  </a:moveTo>
                  <a:lnTo>
                    <a:pt x="0" y="1608"/>
                  </a:lnTo>
                  <a:cubicBezTo>
                    <a:pt x="453" y="2287"/>
                    <a:pt x="1155" y="3037"/>
                    <a:pt x="2144" y="3346"/>
                  </a:cubicBezTo>
                  <a:cubicBezTo>
                    <a:pt x="2387" y="3420"/>
                    <a:pt x="2616" y="3454"/>
                    <a:pt x="2827" y="3454"/>
                  </a:cubicBezTo>
                  <a:cubicBezTo>
                    <a:pt x="3471" y="3454"/>
                    <a:pt x="3952" y="3134"/>
                    <a:pt x="4203" y="2632"/>
                  </a:cubicBezTo>
                  <a:lnTo>
                    <a:pt x="2048" y="370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4173;p36">
              <a:extLst>
                <a:ext uri="{FF2B5EF4-FFF2-40B4-BE49-F238E27FC236}">
                  <a16:creationId xmlns:a16="http://schemas.microsoft.com/office/drawing/2014/main" id="{03EECCD3-58CC-BD80-2D0E-4171A4229E4F}"/>
                </a:ext>
              </a:extLst>
            </p:cNvPr>
            <p:cNvSpPr/>
            <p:nvPr/>
          </p:nvSpPr>
          <p:spPr>
            <a:xfrm>
              <a:off x="4292465" y="627733"/>
              <a:ext cx="117840" cy="68387"/>
            </a:xfrm>
            <a:custGeom>
              <a:avLst/>
              <a:gdLst/>
              <a:ahLst/>
              <a:cxnLst/>
              <a:rect l="l" t="t" r="r" b="b"/>
              <a:pathLst>
                <a:path w="3835" h="1965" fill="none" extrusionOk="0">
                  <a:moveTo>
                    <a:pt x="0" y="0"/>
                  </a:moveTo>
                  <a:cubicBezTo>
                    <a:pt x="453" y="679"/>
                    <a:pt x="1155" y="1429"/>
                    <a:pt x="2144" y="1738"/>
                  </a:cubicBezTo>
                  <a:cubicBezTo>
                    <a:pt x="2858" y="1965"/>
                    <a:pt x="3441" y="1834"/>
                    <a:pt x="3834" y="150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4174;p36">
              <a:extLst>
                <a:ext uri="{FF2B5EF4-FFF2-40B4-BE49-F238E27FC236}">
                  <a16:creationId xmlns:a16="http://schemas.microsoft.com/office/drawing/2014/main" id="{F74B085A-9F44-2690-9B4E-DA0306BC4842}"/>
                </a:ext>
              </a:extLst>
            </p:cNvPr>
            <p:cNvSpPr/>
            <p:nvPr/>
          </p:nvSpPr>
          <p:spPr>
            <a:xfrm>
              <a:off x="4350633" y="549323"/>
              <a:ext cx="77218" cy="114083"/>
            </a:xfrm>
            <a:custGeom>
              <a:avLst/>
              <a:gdLst/>
              <a:ahLst/>
              <a:cxnLst/>
              <a:rect l="l" t="t" r="r" b="b"/>
              <a:pathLst>
                <a:path w="2513" h="3278" extrusionOk="0">
                  <a:moveTo>
                    <a:pt x="1007" y="1"/>
                  </a:moveTo>
                  <a:cubicBezTo>
                    <a:pt x="915" y="1"/>
                    <a:pt x="818" y="13"/>
                    <a:pt x="715" y="39"/>
                  </a:cubicBezTo>
                  <a:cubicBezTo>
                    <a:pt x="72" y="205"/>
                    <a:pt x="1" y="908"/>
                    <a:pt x="96" y="1574"/>
                  </a:cubicBezTo>
                  <a:cubicBezTo>
                    <a:pt x="96" y="1574"/>
                    <a:pt x="227" y="2265"/>
                    <a:pt x="417" y="2801"/>
                  </a:cubicBezTo>
                  <a:lnTo>
                    <a:pt x="2310" y="3277"/>
                  </a:lnTo>
                  <a:cubicBezTo>
                    <a:pt x="2453" y="2979"/>
                    <a:pt x="2513" y="2622"/>
                    <a:pt x="2501" y="2229"/>
                  </a:cubicBezTo>
                  <a:cubicBezTo>
                    <a:pt x="2457" y="1594"/>
                    <a:pt x="2070" y="1"/>
                    <a:pt x="10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4175;p36">
              <a:extLst>
                <a:ext uri="{FF2B5EF4-FFF2-40B4-BE49-F238E27FC236}">
                  <a16:creationId xmlns:a16="http://schemas.microsoft.com/office/drawing/2014/main" id="{F9C637D0-D084-9955-ADCA-B70D9FAA2439}"/>
                </a:ext>
              </a:extLst>
            </p:cNvPr>
            <p:cNvSpPr/>
            <p:nvPr/>
          </p:nvSpPr>
          <p:spPr>
            <a:xfrm>
              <a:off x="4331981" y="539474"/>
              <a:ext cx="96607" cy="140498"/>
            </a:xfrm>
            <a:custGeom>
              <a:avLst/>
              <a:gdLst/>
              <a:ahLst/>
              <a:cxnLst/>
              <a:rect l="l" t="t" r="r" b="b"/>
              <a:pathLst>
                <a:path w="3144" h="4037" fill="none" extrusionOk="0">
                  <a:moveTo>
                    <a:pt x="2548" y="4036"/>
                  </a:moveTo>
                  <a:cubicBezTo>
                    <a:pt x="2929" y="3703"/>
                    <a:pt x="3144" y="3155"/>
                    <a:pt x="3096" y="2512"/>
                  </a:cubicBezTo>
                  <a:cubicBezTo>
                    <a:pt x="3048" y="1822"/>
                    <a:pt x="2584" y="0"/>
                    <a:pt x="1310" y="333"/>
                  </a:cubicBezTo>
                  <a:cubicBezTo>
                    <a:pt x="0" y="655"/>
                    <a:pt x="1036" y="3215"/>
                    <a:pt x="1036" y="321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4176;p36">
              <a:extLst>
                <a:ext uri="{FF2B5EF4-FFF2-40B4-BE49-F238E27FC236}">
                  <a16:creationId xmlns:a16="http://schemas.microsoft.com/office/drawing/2014/main" id="{3061B3A5-833D-9D9E-0E95-7B27369B1EB7}"/>
                </a:ext>
              </a:extLst>
            </p:cNvPr>
            <p:cNvSpPr/>
            <p:nvPr/>
          </p:nvSpPr>
          <p:spPr>
            <a:xfrm>
              <a:off x="4183813" y="719334"/>
              <a:ext cx="159168" cy="79489"/>
            </a:xfrm>
            <a:custGeom>
              <a:avLst/>
              <a:gdLst/>
              <a:ahLst/>
              <a:cxnLst/>
              <a:rect l="l" t="t" r="r" b="b"/>
              <a:pathLst>
                <a:path w="5180" h="2284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78"/>
                  </a:cubicBezTo>
                  <a:cubicBezTo>
                    <a:pt x="84" y="773"/>
                    <a:pt x="131" y="845"/>
                    <a:pt x="191" y="904"/>
                  </a:cubicBezTo>
                  <a:cubicBezTo>
                    <a:pt x="282" y="1006"/>
                    <a:pt x="426" y="1064"/>
                    <a:pt x="577" y="1064"/>
                  </a:cubicBezTo>
                  <a:cubicBezTo>
                    <a:pt x="603" y="1064"/>
                    <a:pt x="629" y="1063"/>
                    <a:pt x="655" y="1059"/>
                  </a:cubicBezTo>
                  <a:cubicBezTo>
                    <a:pt x="856" y="1019"/>
                    <a:pt x="1030" y="984"/>
                    <a:pt x="1188" y="984"/>
                  </a:cubicBezTo>
                  <a:cubicBezTo>
                    <a:pt x="1264" y="984"/>
                    <a:pt x="1336" y="992"/>
                    <a:pt x="1405" y="1011"/>
                  </a:cubicBezTo>
                  <a:cubicBezTo>
                    <a:pt x="1786" y="1095"/>
                    <a:pt x="2024" y="1297"/>
                    <a:pt x="2286" y="1511"/>
                  </a:cubicBezTo>
                  <a:cubicBezTo>
                    <a:pt x="2667" y="1833"/>
                    <a:pt x="3096" y="2190"/>
                    <a:pt x="3882" y="2273"/>
                  </a:cubicBezTo>
                  <a:cubicBezTo>
                    <a:pt x="3938" y="2280"/>
                    <a:pt x="3994" y="2283"/>
                    <a:pt x="4051" y="2283"/>
                  </a:cubicBezTo>
                  <a:cubicBezTo>
                    <a:pt x="4422" y="2283"/>
                    <a:pt x="4819" y="2150"/>
                    <a:pt x="5179" y="1892"/>
                  </a:cubicBezTo>
                  <a:cubicBezTo>
                    <a:pt x="5049" y="1797"/>
                    <a:pt x="4906" y="1690"/>
                    <a:pt x="4810" y="1571"/>
                  </a:cubicBezTo>
                  <a:cubicBezTo>
                    <a:pt x="4691" y="1440"/>
                    <a:pt x="4584" y="1309"/>
                    <a:pt x="4513" y="1154"/>
                  </a:cubicBezTo>
                  <a:cubicBezTo>
                    <a:pt x="4330" y="1262"/>
                    <a:pt x="4167" y="1311"/>
                    <a:pt x="4041" y="1311"/>
                  </a:cubicBezTo>
                  <a:cubicBezTo>
                    <a:pt x="4027" y="1311"/>
                    <a:pt x="4014" y="1310"/>
                    <a:pt x="4001" y="1309"/>
                  </a:cubicBezTo>
                  <a:cubicBezTo>
                    <a:pt x="3513" y="1250"/>
                    <a:pt x="3263" y="1035"/>
                    <a:pt x="2941" y="773"/>
                  </a:cubicBezTo>
                  <a:cubicBezTo>
                    <a:pt x="2620" y="499"/>
                    <a:pt x="2262" y="20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4177;p36">
              <a:extLst>
                <a:ext uri="{FF2B5EF4-FFF2-40B4-BE49-F238E27FC236}">
                  <a16:creationId xmlns:a16="http://schemas.microsoft.com/office/drawing/2014/main" id="{76D22687-F8F2-61C7-FCEB-993304CA3E6C}"/>
                </a:ext>
              </a:extLst>
            </p:cNvPr>
            <p:cNvSpPr/>
            <p:nvPr/>
          </p:nvSpPr>
          <p:spPr>
            <a:xfrm>
              <a:off x="4236849" y="736282"/>
              <a:ext cx="105395" cy="62540"/>
            </a:xfrm>
            <a:custGeom>
              <a:avLst/>
              <a:gdLst/>
              <a:ahLst/>
              <a:cxnLst/>
              <a:rect l="l" t="t" r="r" b="b"/>
              <a:pathLst>
                <a:path w="3430" h="1797" extrusionOk="0">
                  <a:moveTo>
                    <a:pt x="810" y="1"/>
                  </a:moveTo>
                  <a:cubicBezTo>
                    <a:pt x="560" y="227"/>
                    <a:pt x="298" y="441"/>
                    <a:pt x="1" y="643"/>
                  </a:cubicBezTo>
                  <a:cubicBezTo>
                    <a:pt x="203" y="739"/>
                    <a:pt x="370" y="882"/>
                    <a:pt x="548" y="1024"/>
                  </a:cubicBezTo>
                  <a:cubicBezTo>
                    <a:pt x="917" y="1334"/>
                    <a:pt x="1346" y="1703"/>
                    <a:pt x="2144" y="1786"/>
                  </a:cubicBezTo>
                  <a:cubicBezTo>
                    <a:pt x="2200" y="1793"/>
                    <a:pt x="2256" y="1796"/>
                    <a:pt x="2314" y="1796"/>
                  </a:cubicBezTo>
                  <a:cubicBezTo>
                    <a:pt x="2684" y="1796"/>
                    <a:pt x="3079" y="1663"/>
                    <a:pt x="3430" y="1405"/>
                  </a:cubicBezTo>
                  <a:cubicBezTo>
                    <a:pt x="3299" y="1310"/>
                    <a:pt x="3168" y="1203"/>
                    <a:pt x="3061" y="1084"/>
                  </a:cubicBezTo>
                  <a:cubicBezTo>
                    <a:pt x="2942" y="953"/>
                    <a:pt x="2834" y="822"/>
                    <a:pt x="2763" y="667"/>
                  </a:cubicBezTo>
                  <a:cubicBezTo>
                    <a:pt x="2591" y="775"/>
                    <a:pt x="2429" y="824"/>
                    <a:pt x="2303" y="824"/>
                  </a:cubicBezTo>
                  <a:cubicBezTo>
                    <a:pt x="2289" y="824"/>
                    <a:pt x="2276" y="823"/>
                    <a:pt x="2263" y="822"/>
                  </a:cubicBezTo>
                  <a:cubicBezTo>
                    <a:pt x="1763" y="763"/>
                    <a:pt x="1513" y="548"/>
                    <a:pt x="1203" y="286"/>
                  </a:cubicBezTo>
                  <a:cubicBezTo>
                    <a:pt x="1096" y="179"/>
                    <a:pt x="965" y="72"/>
                    <a:pt x="8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4178;p36">
              <a:extLst>
                <a:ext uri="{FF2B5EF4-FFF2-40B4-BE49-F238E27FC236}">
                  <a16:creationId xmlns:a16="http://schemas.microsoft.com/office/drawing/2014/main" id="{CD4C1E93-428A-0E2C-405E-07C1F2F431D6}"/>
                </a:ext>
              </a:extLst>
            </p:cNvPr>
            <p:cNvSpPr/>
            <p:nvPr/>
          </p:nvSpPr>
          <p:spPr>
            <a:xfrm>
              <a:off x="4183813" y="719334"/>
              <a:ext cx="78693" cy="38944"/>
            </a:xfrm>
            <a:custGeom>
              <a:avLst/>
              <a:gdLst/>
              <a:ahLst/>
              <a:cxnLst/>
              <a:rect l="l" t="t" r="r" b="b"/>
              <a:pathLst>
                <a:path w="2561" h="1119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66"/>
                  </a:cubicBezTo>
                  <a:cubicBezTo>
                    <a:pt x="84" y="761"/>
                    <a:pt x="131" y="833"/>
                    <a:pt x="191" y="892"/>
                  </a:cubicBezTo>
                  <a:cubicBezTo>
                    <a:pt x="277" y="988"/>
                    <a:pt x="410" y="1046"/>
                    <a:pt x="551" y="1046"/>
                  </a:cubicBezTo>
                  <a:cubicBezTo>
                    <a:pt x="586" y="1046"/>
                    <a:pt x="620" y="1042"/>
                    <a:pt x="655" y="1035"/>
                  </a:cubicBezTo>
                  <a:cubicBezTo>
                    <a:pt x="845" y="997"/>
                    <a:pt x="1011" y="969"/>
                    <a:pt x="1162" y="969"/>
                  </a:cubicBezTo>
                  <a:cubicBezTo>
                    <a:pt x="1247" y="969"/>
                    <a:pt x="1328" y="978"/>
                    <a:pt x="1405" y="1000"/>
                  </a:cubicBezTo>
                  <a:cubicBezTo>
                    <a:pt x="1524" y="1023"/>
                    <a:pt x="1631" y="1071"/>
                    <a:pt x="1739" y="1119"/>
                  </a:cubicBezTo>
                  <a:cubicBezTo>
                    <a:pt x="2024" y="904"/>
                    <a:pt x="2298" y="702"/>
                    <a:pt x="2560" y="476"/>
                  </a:cubicBezTo>
                  <a:cubicBezTo>
                    <a:pt x="2322" y="309"/>
                    <a:pt x="2036" y="14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4179;p36">
              <a:extLst>
                <a:ext uri="{FF2B5EF4-FFF2-40B4-BE49-F238E27FC236}">
                  <a16:creationId xmlns:a16="http://schemas.microsoft.com/office/drawing/2014/main" id="{407AD8B7-97EF-326B-0368-63E97E1E0531}"/>
                </a:ext>
              </a:extLst>
            </p:cNvPr>
            <p:cNvSpPr/>
            <p:nvPr/>
          </p:nvSpPr>
          <p:spPr>
            <a:xfrm>
              <a:off x="4322455" y="733394"/>
              <a:ext cx="47966" cy="50568"/>
            </a:xfrm>
            <a:custGeom>
              <a:avLst/>
              <a:gdLst/>
              <a:ahLst/>
              <a:cxnLst/>
              <a:rect l="l" t="t" r="r" b="b"/>
              <a:pathLst>
                <a:path w="1561" h="1453" extrusionOk="0">
                  <a:moveTo>
                    <a:pt x="1001" y="0"/>
                  </a:moveTo>
                  <a:cubicBezTo>
                    <a:pt x="848" y="0"/>
                    <a:pt x="699" y="65"/>
                    <a:pt x="608" y="191"/>
                  </a:cubicBezTo>
                  <a:cubicBezTo>
                    <a:pt x="394" y="441"/>
                    <a:pt x="191" y="619"/>
                    <a:pt x="1" y="738"/>
                  </a:cubicBezTo>
                  <a:cubicBezTo>
                    <a:pt x="72" y="881"/>
                    <a:pt x="179" y="1024"/>
                    <a:pt x="286" y="1143"/>
                  </a:cubicBezTo>
                  <a:cubicBezTo>
                    <a:pt x="406" y="1262"/>
                    <a:pt x="525" y="1369"/>
                    <a:pt x="667" y="1453"/>
                  </a:cubicBezTo>
                  <a:cubicBezTo>
                    <a:pt x="918" y="1274"/>
                    <a:pt x="1168" y="1048"/>
                    <a:pt x="1394" y="774"/>
                  </a:cubicBezTo>
                  <a:cubicBezTo>
                    <a:pt x="1560" y="560"/>
                    <a:pt x="1525" y="262"/>
                    <a:pt x="1310" y="95"/>
                  </a:cubicBezTo>
                  <a:cubicBezTo>
                    <a:pt x="1217" y="32"/>
                    <a:pt x="110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4180;p36">
              <a:extLst>
                <a:ext uri="{FF2B5EF4-FFF2-40B4-BE49-F238E27FC236}">
                  <a16:creationId xmlns:a16="http://schemas.microsoft.com/office/drawing/2014/main" id="{B81E85D1-9F66-BE8B-0F89-CB1DC33B1DB1}"/>
                </a:ext>
              </a:extLst>
            </p:cNvPr>
            <p:cNvSpPr/>
            <p:nvPr/>
          </p:nvSpPr>
          <p:spPr>
            <a:xfrm>
              <a:off x="4182707" y="717211"/>
              <a:ext cx="186608" cy="82934"/>
            </a:xfrm>
            <a:custGeom>
              <a:avLst/>
              <a:gdLst/>
              <a:ahLst/>
              <a:cxnLst/>
              <a:rect l="l" t="t" r="r" b="b"/>
              <a:pathLst>
                <a:path w="6073" h="2383" fill="none" extrusionOk="0">
                  <a:moveTo>
                    <a:pt x="215" y="941"/>
                  </a:moveTo>
                  <a:cubicBezTo>
                    <a:pt x="334" y="1061"/>
                    <a:pt x="501" y="1120"/>
                    <a:pt x="667" y="1084"/>
                  </a:cubicBezTo>
                  <a:cubicBezTo>
                    <a:pt x="965" y="1025"/>
                    <a:pt x="1203" y="977"/>
                    <a:pt x="1429" y="1037"/>
                  </a:cubicBezTo>
                  <a:cubicBezTo>
                    <a:pt x="1798" y="1132"/>
                    <a:pt x="2037" y="1322"/>
                    <a:pt x="2310" y="1549"/>
                  </a:cubicBezTo>
                  <a:cubicBezTo>
                    <a:pt x="2679" y="1858"/>
                    <a:pt x="3108" y="2215"/>
                    <a:pt x="3906" y="2311"/>
                  </a:cubicBezTo>
                  <a:cubicBezTo>
                    <a:pt x="4573" y="2382"/>
                    <a:pt x="5311" y="1977"/>
                    <a:pt x="5906" y="1239"/>
                  </a:cubicBezTo>
                  <a:cubicBezTo>
                    <a:pt x="6073" y="1025"/>
                    <a:pt x="6049" y="727"/>
                    <a:pt x="5823" y="560"/>
                  </a:cubicBezTo>
                  <a:cubicBezTo>
                    <a:pt x="5596" y="406"/>
                    <a:pt x="5299" y="441"/>
                    <a:pt x="5120" y="656"/>
                  </a:cubicBezTo>
                  <a:cubicBezTo>
                    <a:pt x="4704" y="1180"/>
                    <a:pt x="4263" y="1382"/>
                    <a:pt x="4001" y="1346"/>
                  </a:cubicBezTo>
                  <a:cubicBezTo>
                    <a:pt x="3513" y="1287"/>
                    <a:pt x="3263" y="1084"/>
                    <a:pt x="2953" y="822"/>
                  </a:cubicBezTo>
                  <a:cubicBezTo>
                    <a:pt x="2644" y="549"/>
                    <a:pt x="2263" y="251"/>
                    <a:pt x="1656" y="96"/>
                  </a:cubicBezTo>
                  <a:cubicBezTo>
                    <a:pt x="1227" y="1"/>
                    <a:pt x="846" y="60"/>
                    <a:pt x="453" y="132"/>
                  </a:cubicBezTo>
                  <a:cubicBezTo>
                    <a:pt x="179" y="191"/>
                    <a:pt x="1" y="441"/>
                    <a:pt x="60" y="691"/>
                  </a:cubicBezTo>
                  <a:cubicBezTo>
                    <a:pt x="108" y="799"/>
                    <a:pt x="155" y="882"/>
                    <a:pt x="215" y="941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4181;p36">
              <a:extLst>
                <a:ext uri="{FF2B5EF4-FFF2-40B4-BE49-F238E27FC236}">
                  <a16:creationId xmlns:a16="http://schemas.microsoft.com/office/drawing/2014/main" id="{FAC56512-B0AE-7F65-EF8E-443C9F3D0AF8}"/>
                </a:ext>
              </a:extLst>
            </p:cNvPr>
            <p:cNvSpPr/>
            <p:nvPr/>
          </p:nvSpPr>
          <p:spPr>
            <a:xfrm>
              <a:off x="4183813" y="91914"/>
              <a:ext cx="163562" cy="131832"/>
            </a:xfrm>
            <a:custGeom>
              <a:avLst/>
              <a:gdLst/>
              <a:ahLst/>
              <a:cxnLst/>
              <a:rect l="l" t="t" r="r" b="b"/>
              <a:pathLst>
                <a:path w="5323" h="3788" extrusionOk="0">
                  <a:moveTo>
                    <a:pt x="2692" y="1"/>
                  </a:moveTo>
                  <a:cubicBezTo>
                    <a:pt x="2546" y="1"/>
                    <a:pt x="2399" y="38"/>
                    <a:pt x="2251" y="120"/>
                  </a:cubicBezTo>
                  <a:cubicBezTo>
                    <a:pt x="1250" y="668"/>
                    <a:pt x="0" y="3788"/>
                    <a:pt x="0" y="3788"/>
                  </a:cubicBezTo>
                  <a:lnTo>
                    <a:pt x="5322" y="3395"/>
                  </a:lnTo>
                  <a:cubicBezTo>
                    <a:pt x="5322" y="3395"/>
                    <a:pt x="4084" y="1"/>
                    <a:pt x="2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182;p36">
              <a:extLst>
                <a:ext uri="{FF2B5EF4-FFF2-40B4-BE49-F238E27FC236}">
                  <a16:creationId xmlns:a16="http://schemas.microsoft.com/office/drawing/2014/main" id="{1D503D65-B46B-1427-AA9A-118E46392F8B}"/>
                </a:ext>
              </a:extLst>
            </p:cNvPr>
            <p:cNvSpPr/>
            <p:nvPr/>
          </p:nvSpPr>
          <p:spPr>
            <a:xfrm>
              <a:off x="4218566" y="126021"/>
              <a:ext cx="94057" cy="75765"/>
            </a:xfrm>
            <a:custGeom>
              <a:avLst/>
              <a:gdLst/>
              <a:ahLst/>
              <a:cxnLst/>
              <a:rect l="l" t="t" r="r" b="b"/>
              <a:pathLst>
                <a:path w="3061" h="2177" extrusionOk="0">
                  <a:moveTo>
                    <a:pt x="1551" y="0"/>
                  </a:moveTo>
                  <a:cubicBezTo>
                    <a:pt x="1468" y="0"/>
                    <a:pt x="1383" y="22"/>
                    <a:pt x="1298" y="69"/>
                  </a:cubicBezTo>
                  <a:cubicBezTo>
                    <a:pt x="727" y="391"/>
                    <a:pt x="0" y="2177"/>
                    <a:pt x="0" y="2177"/>
                  </a:cubicBezTo>
                  <a:lnTo>
                    <a:pt x="3060" y="1950"/>
                  </a:lnTo>
                  <a:cubicBezTo>
                    <a:pt x="3060" y="1950"/>
                    <a:pt x="2348" y="0"/>
                    <a:pt x="1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4183;p36">
              <a:extLst>
                <a:ext uri="{FF2B5EF4-FFF2-40B4-BE49-F238E27FC236}">
                  <a16:creationId xmlns:a16="http://schemas.microsoft.com/office/drawing/2014/main" id="{C83A7CFB-3737-37E0-D487-A6DF8A288327}"/>
                </a:ext>
              </a:extLst>
            </p:cNvPr>
            <p:cNvSpPr/>
            <p:nvPr/>
          </p:nvSpPr>
          <p:spPr>
            <a:xfrm>
              <a:off x="4183813" y="65847"/>
              <a:ext cx="163562" cy="157899"/>
            </a:xfrm>
            <a:custGeom>
              <a:avLst/>
              <a:gdLst/>
              <a:ahLst/>
              <a:cxnLst/>
              <a:rect l="l" t="t" r="r" b="b"/>
              <a:pathLst>
                <a:path w="5323" h="4537" fill="none" extrusionOk="0">
                  <a:moveTo>
                    <a:pt x="0" y="4537"/>
                  </a:moveTo>
                  <a:cubicBezTo>
                    <a:pt x="0" y="4537"/>
                    <a:pt x="1250" y="1417"/>
                    <a:pt x="2251" y="869"/>
                  </a:cubicBezTo>
                  <a:cubicBezTo>
                    <a:pt x="3810" y="0"/>
                    <a:pt x="5322" y="4144"/>
                    <a:pt x="5322" y="4144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4184;p36">
              <a:extLst>
                <a:ext uri="{FF2B5EF4-FFF2-40B4-BE49-F238E27FC236}">
                  <a16:creationId xmlns:a16="http://schemas.microsoft.com/office/drawing/2014/main" id="{70D01CB1-2614-576D-AA57-CD746277174D}"/>
                </a:ext>
              </a:extLst>
            </p:cNvPr>
            <p:cNvSpPr/>
            <p:nvPr/>
          </p:nvSpPr>
          <p:spPr>
            <a:xfrm>
              <a:off x="4422351" y="273653"/>
              <a:ext cx="137290" cy="170115"/>
            </a:xfrm>
            <a:custGeom>
              <a:avLst/>
              <a:gdLst/>
              <a:ahLst/>
              <a:cxnLst/>
              <a:rect l="l" t="t" r="r" b="b"/>
              <a:pathLst>
                <a:path w="4468" h="4888" extrusionOk="0">
                  <a:moveTo>
                    <a:pt x="1219" y="1"/>
                  </a:moveTo>
                  <a:cubicBezTo>
                    <a:pt x="529" y="1"/>
                    <a:pt x="0" y="54"/>
                    <a:pt x="0" y="54"/>
                  </a:cubicBezTo>
                  <a:lnTo>
                    <a:pt x="1941" y="4888"/>
                  </a:lnTo>
                  <a:cubicBezTo>
                    <a:pt x="1941" y="4888"/>
                    <a:pt x="4310" y="2447"/>
                    <a:pt x="4382" y="1340"/>
                  </a:cubicBezTo>
                  <a:cubicBezTo>
                    <a:pt x="4468" y="196"/>
                    <a:pt x="2546" y="1"/>
                    <a:pt x="1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4185;p36">
              <a:extLst>
                <a:ext uri="{FF2B5EF4-FFF2-40B4-BE49-F238E27FC236}">
                  <a16:creationId xmlns:a16="http://schemas.microsoft.com/office/drawing/2014/main" id="{90D91287-6523-E49A-4C77-C438A7FC4B7E}"/>
                </a:ext>
              </a:extLst>
            </p:cNvPr>
            <p:cNvSpPr/>
            <p:nvPr/>
          </p:nvSpPr>
          <p:spPr>
            <a:xfrm>
              <a:off x="4450866" y="301773"/>
              <a:ext cx="78662" cy="98073"/>
            </a:xfrm>
            <a:custGeom>
              <a:avLst/>
              <a:gdLst/>
              <a:ahLst/>
              <a:cxnLst/>
              <a:rect l="l" t="t" r="r" b="b"/>
              <a:pathLst>
                <a:path w="2560" h="2818" extrusionOk="0">
                  <a:moveTo>
                    <a:pt x="704" y="1"/>
                  </a:moveTo>
                  <a:cubicBezTo>
                    <a:pt x="306" y="1"/>
                    <a:pt x="1" y="32"/>
                    <a:pt x="1" y="32"/>
                  </a:cubicBezTo>
                  <a:lnTo>
                    <a:pt x="1120" y="2818"/>
                  </a:lnTo>
                  <a:cubicBezTo>
                    <a:pt x="1120" y="2818"/>
                    <a:pt x="2465" y="1413"/>
                    <a:pt x="2513" y="770"/>
                  </a:cubicBezTo>
                  <a:cubicBezTo>
                    <a:pt x="2560" y="113"/>
                    <a:pt x="1463" y="1"/>
                    <a:pt x="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4186;p36">
              <a:extLst>
                <a:ext uri="{FF2B5EF4-FFF2-40B4-BE49-F238E27FC236}">
                  <a16:creationId xmlns:a16="http://schemas.microsoft.com/office/drawing/2014/main" id="{C3977448-48B6-5C27-8DBA-8C6D6914BFDF}"/>
                </a:ext>
              </a:extLst>
            </p:cNvPr>
            <p:cNvSpPr/>
            <p:nvPr/>
          </p:nvSpPr>
          <p:spPr>
            <a:xfrm>
              <a:off x="4422351" y="259767"/>
              <a:ext cx="138673" cy="184001"/>
            </a:xfrm>
            <a:custGeom>
              <a:avLst/>
              <a:gdLst/>
              <a:ahLst/>
              <a:cxnLst/>
              <a:rect l="l" t="t" r="r" b="b"/>
              <a:pathLst>
                <a:path w="4513" h="5287" fill="none" extrusionOk="0">
                  <a:moveTo>
                    <a:pt x="1941" y="5287"/>
                  </a:moveTo>
                  <a:cubicBezTo>
                    <a:pt x="1941" y="5287"/>
                    <a:pt x="4310" y="2846"/>
                    <a:pt x="4382" y="1739"/>
                  </a:cubicBezTo>
                  <a:cubicBezTo>
                    <a:pt x="4513" y="0"/>
                    <a:pt x="0" y="453"/>
                    <a:pt x="0" y="45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4187;p36">
              <a:extLst>
                <a:ext uri="{FF2B5EF4-FFF2-40B4-BE49-F238E27FC236}">
                  <a16:creationId xmlns:a16="http://schemas.microsoft.com/office/drawing/2014/main" id="{9376F3C2-2153-7585-39B2-BD87AC8EE0F3}"/>
                </a:ext>
              </a:extLst>
            </p:cNvPr>
            <p:cNvSpPr/>
            <p:nvPr/>
          </p:nvSpPr>
          <p:spPr>
            <a:xfrm>
              <a:off x="3915285" y="613638"/>
              <a:ext cx="171613" cy="125393"/>
            </a:xfrm>
            <a:custGeom>
              <a:avLst/>
              <a:gdLst/>
              <a:ahLst/>
              <a:cxnLst/>
              <a:rect l="l" t="t" r="r" b="b"/>
              <a:pathLst>
                <a:path w="5585" h="3603" extrusionOk="0">
                  <a:moveTo>
                    <a:pt x="4501" y="0"/>
                  </a:moveTo>
                  <a:lnTo>
                    <a:pt x="2846" y="381"/>
                  </a:lnTo>
                  <a:cubicBezTo>
                    <a:pt x="357" y="822"/>
                    <a:pt x="0" y="1870"/>
                    <a:pt x="95" y="2382"/>
                  </a:cubicBezTo>
                  <a:cubicBezTo>
                    <a:pt x="174" y="2933"/>
                    <a:pt x="392" y="3603"/>
                    <a:pt x="2330" y="3603"/>
                  </a:cubicBezTo>
                  <a:cubicBezTo>
                    <a:pt x="2441" y="3603"/>
                    <a:pt x="2557" y="3600"/>
                    <a:pt x="2679" y="3596"/>
                  </a:cubicBezTo>
                  <a:lnTo>
                    <a:pt x="5584" y="3322"/>
                  </a:lnTo>
                  <a:lnTo>
                    <a:pt x="45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4188;p36">
              <a:extLst>
                <a:ext uri="{FF2B5EF4-FFF2-40B4-BE49-F238E27FC236}">
                  <a16:creationId xmlns:a16="http://schemas.microsoft.com/office/drawing/2014/main" id="{6C23AC28-6ACB-58D5-D0EF-9C1A9433B687}"/>
                </a:ext>
              </a:extLst>
            </p:cNvPr>
            <p:cNvSpPr/>
            <p:nvPr/>
          </p:nvSpPr>
          <p:spPr>
            <a:xfrm>
              <a:off x="3915285" y="613638"/>
              <a:ext cx="171613" cy="128073"/>
            </a:xfrm>
            <a:custGeom>
              <a:avLst/>
              <a:gdLst/>
              <a:ahLst/>
              <a:cxnLst/>
              <a:rect l="l" t="t" r="r" b="b"/>
              <a:pathLst>
                <a:path w="5585" h="3680" fill="none" extrusionOk="0">
                  <a:moveTo>
                    <a:pt x="2679" y="3596"/>
                  </a:moveTo>
                  <a:cubicBezTo>
                    <a:pt x="417" y="3679"/>
                    <a:pt x="179" y="2965"/>
                    <a:pt x="95" y="2382"/>
                  </a:cubicBezTo>
                  <a:cubicBezTo>
                    <a:pt x="0" y="1870"/>
                    <a:pt x="357" y="822"/>
                    <a:pt x="2846" y="381"/>
                  </a:cubicBezTo>
                  <a:lnTo>
                    <a:pt x="4501" y="0"/>
                  </a:lnTo>
                  <a:lnTo>
                    <a:pt x="5584" y="3322"/>
                  </a:ln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189;p36">
              <a:extLst>
                <a:ext uri="{FF2B5EF4-FFF2-40B4-BE49-F238E27FC236}">
                  <a16:creationId xmlns:a16="http://schemas.microsoft.com/office/drawing/2014/main" id="{2E404FCE-D91A-4C76-6F6F-3836AE264A9A}"/>
                </a:ext>
              </a:extLst>
            </p:cNvPr>
            <p:cNvSpPr/>
            <p:nvPr/>
          </p:nvSpPr>
          <p:spPr>
            <a:xfrm>
              <a:off x="4003443" y="425914"/>
              <a:ext cx="329307" cy="349730"/>
            </a:xfrm>
            <a:custGeom>
              <a:avLst/>
              <a:gdLst/>
              <a:ahLst/>
              <a:cxnLst/>
              <a:rect l="l" t="t" r="r" b="b"/>
              <a:pathLst>
                <a:path w="10717" h="10049" extrusionOk="0">
                  <a:moveTo>
                    <a:pt x="3525" y="1"/>
                  </a:moveTo>
                  <a:cubicBezTo>
                    <a:pt x="3525" y="1"/>
                    <a:pt x="1977" y="2370"/>
                    <a:pt x="703" y="4466"/>
                  </a:cubicBezTo>
                  <a:cubicBezTo>
                    <a:pt x="0" y="5621"/>
                    <a:pt x="239" y="7073"/>
                    <a:pt x="1263" y="7954"/>
                  </a:cubicBezTo>
                  <a:lnTo>
                    <a:pt x="2013" y="8597"/>
                  </a:lnTo>
                  <a:cubicBezTo>
                    <a:pt x="2013" y="8597"/>
                    <a:pt x="2036" y="8669"/>
                    <a:pt x="2632" y="9026"/>
                  </a:cubicBezTo>
                  <a:cubicBezTo>
                    <a:pt x="2656" y="9026"/>
                    <a:pt x="2656" y="9038"/>
                    <a:pt x="2667" y="9038"/>
                  </a:cubicBezTo>
                  <a:cubicBezTo>
                    <a:pt x="2679" y="9038"/>
                    <a:pt x="2679" y="9050"/>
                    <a:pt x="2691" y="9050"/>
                  </a:cubicBezTo>
                  <a:cubicBezTo>
                    <a:pt x="3287" y="9407"/>
                    <a:pt x="3370" y="9419"/>
                    <a:pt x="3370" y="9419"/>
                  </a:cubicBezTo>
                  <a:lnTo>
                    <a:pt x="4334" y="9823"/>
                  </a:lnTo>
                  <a:cubicBezTo>
                    <a:pt x="4695" y="9976"/>
                    <a:pt x="5072" y="10049"/>
                    <a:pt x="5443" y="10049"/>
                  </a:cubicBezTo>
                  <a:cubicBezTo>
                    <a:pt x="6347" y="10049"/>
                    <a:pt x="7216" y="9618"/>
                    <a:pt x="7740" y="8859"/>
                  </a:cubicBezTo>
                  <a:cubicBezTo>
                    <a:pt x="9156" y="6823"/>
                    <a:pt x="10716" y="4418"/>
                    <a:pt x="10716" y="4418"/>
                  </a:cubicBezTo>
                  <a:lnTo>
                    <a:pt x="6644" y="2954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4190;p36">
              <a:extLst>
                <a:ext uri="{FF2B5EF4-FFF2-40B4-BE49-F238E27FC236}">
                  <a16:creationId xmlns:a16="http://schemas.microsoft.com/office/drawing/2014/main" id="{893DF2C4-B91C-38C7-4F04-CFFB207CD1F0}"/>
                </a:ext>
              </a:extLst>
            </p:cNvPr>
            <p:cNvSpPr/>
            <p:nvPr/>
          </p:nvSpPr>
          <p:spPr>
            <a:xfrm>
              <a:off x="4003443" y="425914"/>
              <a:ext cx="329307" cy="360136"/>
            </a:xfrm>
            <a:custGeom>
              <a:avLst/>
              <a:gdLst/>
              <a:ahLst/>
              <a:cxnLst/>
              <a:rect l="l" t="t" r="r" b="b"/>
              <a:pathLst>
                <a:path w="10717" h="10348" fill="none" extrusionOk="0">
                  <a:moveTo>
                    <a:pt x="3370" y="9419"/>
                  </a:moveTo>
                  <a:cubicBezTo>
                    <a:pt x="3370" y="9419"/>
                    <a:pt x="3287" y="9407"/>
                    <a:pt x="2691" y="9050"/>
                  </a:cubicBezTo>
                  <a:lnTo>
                    <a:pt x="2691" y="9050"/>
                  </a:lnTo>
                  <a:cubicBezTo>
                    <a:pt x="2679" y="9050"/>
                    <a:pt x="2679" y="9038"/>
                    <a:pt x="2667" y="9038"/>
                  </a:cubicBezTo>
                  <a:cubicBezTo>
                    <a:pt x="2656" y="9038"/>
                    <a:pt x="2656" y="9026"/>
                    <a:pt x="2632" y="9026"/>
                  </a:cubicBezTo>
                  <a:lnTo>
                    <a:pt x="2632" y="9026"/>
                  </a:lnTo>
                  <a:cubicBezTo>
                    <a:pt x="2036" y="8669"/>
                    <a:pt x="2013" y="8597"/>
                    <a:pt x="2013" y="8597"/>
                  </a:cubicBezTo>
                  <a:lnTo>
                    <a:pt x="1263" y="7954"/>
                  </a:lnTo>
                  <a:cubicBezTo>
                    <a:pt x="239" y="7073"/>
                    <a:pt x="0" y="5621"/>
                    <a:pt x="703" y="4466"/>
                  </a:cubicBezTo>
                  <a:cubicBezTo>
                    <a:pt x="1977" y="2370"/>
                    <a:pt x="3525" y="1"/>
                    <a:pt x="3525" y="1"/>
                  </a:cubicBezTo>
                  <a:lnTo>
                    <a:pt x="6644" y="2954"/>
                  </a:lnTo>
                  <a:lnTo>
                    <a:pt x="10716" y="4418"/>
                  </a:lnTo>
                  <a:cubicBezTo>
                    <a:pt x="10716" y="4418"/>
                    <a:pt x="9156" y="6823"/>
                    <a:pt x="7740" y="8859"/>
                  </a:cubicBezTo>
                  <a:cubicBezTo>
                    <a:pt x="7001" y="9931"/>
                    <a:pt x="5573" y="10347"/>
                    <a:pt x="4334" y="982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4191;p36">
              <a:extLst>
                <a:ext uri="{FF2B5EF4-FFF2-40B4-BE49-F238E27FC236}">
                  <a16:creationId xmlns:a16="http://schemas.microsoft.com/office/drawing/2014/main" id="{0E6ADFC9-084C-5AE2-D49D-D285FB9CE761}"/>
                </a:ext>
              </a:extLst>
            </p:cNvPr>
            <p:cNvSpPr/>
            <p:nvPr/>
          </p:nvSpPr>
          <p:spPr>
            <a:xfrm>
              <a:off x="4034170" y="499208"/>
              <a:ext cx="206735" cy="197783"/>
            </a:xfrm>
            <a:custGeom>
              <a:avLst/>
              <a:gdLst/>
              <a:ahLst/>
              <a:cxnLst/>
              <a:rect l="l" t="t" r="r" b="b"/>
              <a:pathLst>
                <a:path w="6728" h="5683" extrusionOk="0">
                  <a:moveTo>
                    <a:pt x="3751" y="1"/>
                  </a:moveTo>
                  <a:cubicBezTo>
                    <a:pt x="2713" y="1"/>
                    <a:pt x="1633" y="576"/>
                    <a:pt x="965" y="1586"/>
                  </a:cubicBezTo>
                  <a:cubicBezTo>
                    <a:pt x="1" y="3062"/>
                    <a:pt x="727" y="4265"/>
                    <a:pt x="2060" y="5086"/>
                  </a:cubicBezTo>
                  <a:cubicBezTo>
                    <a:pt x="2657" y="5457"/>
                    <a:pt x="3275" y="5682"/>
                    <a:pt x="3862" y="5682"/>
                  </a:cubicBezTo>
                  <a:cubicBezTo>
                    <a:pt x="4577" y="5682"/>
                    <a:pt x="5246" y="5349"/>
                    <a:pt x="5775" y="4538"/>
                  </a:cubicBezTo>
                  <a:cubicBezTo>
                    <a:pt x="6728" y="3050"/>
                    <a:pt x="6430" y="1193"/>
                    <a:pt x="5120" y="383"/>
                  </a:cubicBezTo>
                  <a:cubicBezTo>
                    <a:pt x="4703" y="124"/>
                    <a:pt x="4231" y="1"/>
                    <a:pt x="3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4192;p36">
              <a:extLst>
                <a:ext uri="{FF2B5EF4-FFF2-40B4-BE49-F238E27FC236}">
                  <a16:creationId xmlns:a16="http://schemas.microsoft.com/office/drawing/2014/main" id="{68026C77-BD37-B578-7A04-C75C28F9FCC6}"/>
                </a:ext>
              </a:extLst>
            </p:cNvPr>
            <p:cNvSpPr/>
            <p:nvPr/>
          </p:nvSpPr>
          <p:spPr>
            <a:xfrm>
              <a:off x="4034170" y="483929"/>
              <a:ext cx="206735" cy="224615"/>
            </a:xfrm>
            <a:custGeom>
              <a:avLst/>
              <a:gdLst/>
              <a:ahLst/>
              <a:cxnLst/>
              <a:rect l="l" t="t" r="r" b="b"/>
              <a:pathLst>
                <a:path w="6728" h="6454" fill="none" extrusionOk="0">
                  <a:moveTo>
                    <a:pt x="5775" y="4977"/>
                  </a:moveTo>
                  <a:cubicBezTo>
                    <a:pt x="4811" y="6454"/>
                    <a:pt x="3382" y="6347"/>
                    <a:pt x="2060" y="5525"/>
                  </a:cubicBezTo>
                  <a:cubicBezTo>
                    <a:pt x="727" y="4704"/>
                    <a:pt x="1" y="3501"/>
                    <a:pt x="965" y="2025"/>
                  </a:cubicBezTo>
                  <a:cubicBezTo>
                    <a:pt x="1941" y="548"/>
                    <a:pt x="3799" y="1"/>
                    <a:pt x="5120" y="822"/>
                  </a:cubicBezTo>
                  <a:cubicBezTo>
                    <a:pt x="6430" y="1632"/>
                    <a:pt x="6728" y="3489"/>
                    <a:pt x="5775" y="4977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4193;p36">
              <a:extLst>
                <a:ext uri="{FF2B5EF4-FFF2-40B4-BE49-F238E27FC236}">
                  <a16:creationId xmlns:a16="http://schemas.microsoft.com/office/drawing/2014/main" id="{F2628025-2A39-552E-81F8-A42228DF51CE}"/>
                </a:ext>
              </a:extLst>
            </p:cNvPr>
            <p:cNvSpPr/>
            <p:nvPr/>
          </p:nvSpPr>
          <p:spPr>
            <a:xfrm>
              <a:off x="4315880" y="557293"/>
              <a:ext cx="16501" cy="34002"/>
            </a:xfrm>
            <a:custGeom>
              <a:avLst/>
              <a:gdLst/>
              <a:ahLst/>
              <a:cxnLst/>
              <a:rect l="l" t="t" r="r" b="b"/>
              <a:pathLst>
                <a:path w="537" h="977" extrusionOk="0">
                  <a:moveTo>
                    <a:pt x="0" y="0"/>
                  </a:moveTo>
                  <a:lnTo>
                    <a:pt x="536" y="976"/>
                  </a:lnTo>
                  <a:cubicBezTo>
                    <a:pt x="262" y="38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4194;p36">
              <a:extLst>
                <a:ext uri="{FF2B5EF4-FFF2-40B4-BE49-F238E27FC236}">
                  <a16:creationId xmlns:a16="http://schemas.microsoft.com/office/drawing/2014/main" id="{091DC579-422D-1AC8-EA14-E075031591E1}"/>
                </a:ext>
              </a:extLst>
            </p:cNvPr>
            <p:cNvSpPr/>
            <p:nvPr/>
          </p:nvSpPr>
          <p:spPr>
            <a:xfrm>
              <a:off x="4039302" y="176032"/>
              <a:ext cx="478181" cy="416342"/>
            </a:xfrm>
            <a:custGeom>
              <a:avLst/>
              <a:gdLst/>
              <a:ahLst/>
              <a:cxnLst/>
              <a:rect l="l" t="t" r="r" b="b"/>
              <a:pathLst>
                <a:path w="15562" h="11963" extrusionOk="0">
                  <a:moveTo>
                    <a:pt x="6984" y="0"/>
                  </a:moveTo>
                  <a:cubicBezTo>
                    <a:pt x="4868" y="0"/>
                    <a:pt x="2909" y="928"/>
                    <a:pt x="1786" y="2645"/>
                  </a:cubicBezTo>
                  <a:cubicBezTo>
                    <a:pt x="1751" y="2692"/>
                    <a:pt x="1739" y="2716"/>
                    <a:pt x="1715" y="2764"/>
                  </a:cubicBezTo>
                  <a:cubicBezTo>
                    <a:pt x="0" y="5550"/>
                    <a:pt x="1846" y="8276"/>
                    <a:pt x="5144" y="10300"/>
                  </a:cubicBezTo>
                  <a:cubicBezTo>
                    <a:pt x="6840" y="11338"/>
                    <a:pt x="8537" y="11962"/>
                    <a:pt x="10040" y="11962"/>
                  </a:cubicBezTo>
                  <a:cubicBezTo>
                    <a:pt x="11468" y="11962"/>
                    <a:pt x="12722" y="11397"/>
                    <a:pt x="13633" y="10086"/>
                  </a:cubicBezTo>
                  <a:cubicBezTo>
                    <a:pt x="13657" y="10038"/>
                    <a:pt x="13692" y="10014"/>
                    <a:pt x="13704" y="9967"/>
                  </a:cubicBezTo>
                  <a:cubicBezTo>
                    <a:pt x="15562" y="7145"/>
                    <a:pt x="14431" y="3240"/>
                    <a:pt x="11085" y="1192"/>
                  </a:cubicBezTo>
                  <a:cubicBezTo>
                    <a:pt x="9774" y="385"/>
                    <a:pt x="8347" y="0"/>
                    <a:pt x="69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195;p36">
              <a:extLst>
                <a:ext uri="{FF2B5EF4-FFF2-40B4-BE49-F238E27FC236}">
                  <a16:creationId xmlns:a16="http://schemas.microsoft.com/office/drawing/2014/main" id="{A961D429-180D-1CD3-F5DE-F20B14E07015}"/>
                </a:ext>
              </a:extLst>
            </p:cNvPr>
            <p:cNvSpPr/>
            <p:nvPr/>
          </p:nvSpPr>
          <p:spPr>
            <a:xfrm>
              <a:off x="4286258" y="241530"/>
              <a:ext cx="225017" cy="350740"/>
            </a:xfrm>
            <a:custGeom>
              <a:avLst/>
              <a:gdLst/>
              <a:ahLst/>
              <a:cxnLst/>
              <a:rect l="l" t="t" r="r" b="b"/>
              <a:pathLst>
                <a:path w="7323" h="10078" extrusionOk="0">
                  <a:moveTo>
                    <a:pt x="4001" y="1"/>
                  </a:moveTo>
                  <a:cubicBezTo>
                    <a:pt x="3048" y="584"/>
                    <a:pt x="2203" y="1370"/>
                    <a:pt x="1560" y="2358"/>
                  </a:cubicBezTo>
                  <a:cubicBezTo>
                    <a:pt x="24" y="4703"/>
                    <a:pt x="0" y="7585"/>
                    <a:pt x="1214" y="10026"/>
                  </a:cubicBezTo>
                  <a:cubicBezTo>
                    <a:pt x="1482" y="10060"/>
                    <a:pt x="1744" y="10077"/>
                    <a:pt x="2000" y="10077"/>
                  </a:cubicBezTo>
                  <a:cubicBezTo>
                    <a:pt x="3444" y="10077"/>
                    <a:pt x="4696" y="9518"/>
                    <a:pt x="5596" y="8204"/>
                  </a:cubicBezTo>
                  <a:cubicBezTo>
                    <a:pt x="5620" y="8156"/>
                    <a:pt x="5655" y="8132"/>
                    <a:pt x="5667" y="8085"/>
                  </a:cubicBezTo>
                  <a:cubicBezTo>
                    <a:pt x="7322" y="5561"/>
                    <a:pt x="6596" y="2167"/>
                    <a:pt x="4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96;p36">
              <a:extLst>
                <a:ext uri="{FF2B5EF4-FFF2-40B4-BE49-F238E27FC236}">
                  <a16:creationId xmlns:a16="http://schemas.microsoft.com/office/drawing/2014/main" id="{1A424656-0BEB-63C7-86AF-680CA787F1F7}"/>
                </a:ext>
              </a:extLst>
            </p:cNvPr>
            <p:cNvSpPr/>
            <p:nvPr/>
          </p:nvSpPr>
          <p:spPr>
            <a:xfrm>
              <a:off x="4063822" y="331042"/>
              <a:ext cx="427327" cy="261819"/>
            </a:xfrm>
            <a:custGeom>
              <a:avLst/>
              <a:gdLst/>
              <a:ahLst/>
              <a:cxnLst/>
              <a:rect l="l" t="t" r="r" b="b"/>
              <a:pathLst>
                <a:path w="13907" h="7523" extrusionOk="0">
                  <a:moveTo>
                    <a:pt x="286" y="0"/>
                  </a:moveTo>
                  <a:cubicBezTo>
                    <a:pt x="0" y="2179"/>
                    <a:pt x="1715" y="4239"/>
                    <a:pt x="4346" y="5858"/>
                  </a:cubicBezTo>
                  <a:cubicBezTo>
                    <a:pt x="6045" y="6895"/>
                    <a:pt x="7747" y="7522"/>
                    <a:pt x="9253" y="7522"/>
                  </a:cubicBezTo>
                  <a:cubicBezTo>
                    <a:pt x="10723" y="7522"/>
                    <a:pt x="12007" y="6924"/>
                    <a:pt x="12918" y="5525"/>
                  </a:cubicBezTo>
                  <a:cubicBezTo>
                    <a:pt x="13633" y="4429"/>
                    <a:pt x="13907" y="3167"/>
                    <a:pt x="13776" y="1929"/>
                  </a:cubicBezTo>
                  <a:lnTo>
                    <a:pt x="13776" y="1929"/>
                  </a:lnTo>
                  <a:cubicBezTo>
                    <a:pt x="13692" y="2822"/>
                    <a:pt x="13418" y="3679"/>
                    <a:pt x="12906" y="4477"/>
                  </a:cubicBezTo>
                  <a:cubicBezTo>
                    <a:pt x="11995" y="5871"/>
                    <a:pt x="10714" y="6469"/>
                    <a:pt x="9246" y="6469"/>
                  </a:cubicBezTo>
                  <a:cubicBezTo>
                    <a:pt x="7741" y="6469"/>
                    <a:pt x="6039" y="5841"/>
                    <a:pt x="4334" y="4798"/>
                  </a:cubicBezTo>
                  <a:cubicBezTo>
                    <a:pt x="2131" y="3441"/>
                    <a:pt x="572" y="1798"/>
                    <a:pt x="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97;p36">
              <a:extLst>
                <a:ext uri="{FF2B5EF4-FFF2-40B4-BE49-F238E27FC236}">
                  <a16:creationId xmlns:a16="http://schemas.microsoft.com/office/drawing/2014/main" id="{1505993F-B087-644F-E69F-5078695ADECB}"/>
                </a:ext>
              </a:extLst>
            </p:cNvPr>
            <p:cNvSpPr/>
            <p:nvPr/>
          </p:nvSpPr>
          <p:spPr>
            <a:xfrm>
              <a:off x="4105151" y="295613"/>
              <a:ext cx="89294" cy="85893"/>
            </a:xfrm>
            <a:custGeom>
              <a:avLst/>
              <a:gdLst/>
              <a:ahLst/>
              <a:cxnLst/>
              <a:rect l="l" t="t" r="r" b="b"/>
              <a:pathLst>
                <a:path w="2906" h="2468" extrusionOk="0">
                  <a:moveTo>
                    <a:pt x="1442" y="1"/>
                  </a:moveTo>
                  <a:cubicBezTo>
                    <a:pt x="1019" y="1"/>
                    <a:pt x="606" y="204"/>
                    <a:pt x="370" y="578"/>
                  </a:cubicBezTo>
                  <a:cubicBezTo>
                    <a:pt x="0" y="1149"/>
                    <a:pt x="179" y="1923"/>
                    <a:pt x="774" y="2280"/>
                  </a:cubicBezTo>
                  <a:cubicBezTo>
                    <a:pt x="985" y="2407"/>
                    <a:pt x="1219" y="2467"/>
                    <a:pt x="1451" y="2467"/>
                  </a:cubicBezTo>
                  <a:cubicBezTo>
                    <a:pt x="1873" y="2467"/>
                    <a:pt x="2286" y="2264"/>
                    <a:pt x="2525" y="1887"/>
                  </a:cubicBezTo>
                  <a:cubicBezTo>
                    <a:pt x="2906" y="1304"/>
                    <a:pt x="2739" y="554"/>
                    <a:pt x="2132" y="197"/>
                  </a:cubicBezTo>
                  <a:cubicBezTo>
                    <a:pt x="1918" y="64"/>
                    <a:pt x="1678" y="1"/>
                    <a:pt x="1442" y="1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98;p36">
              <a:extLst>
                <a:ext uri="{FF2B5EF4-FFF2-40B4-BE49-F238E27FC236}">
                  <a16:creationId xmlns:a16="http://schemas.microsoft.com/office/drawing/2014/main" id="{37C50E7A-26A7-1C1F-C8E5-D0F69E6BED85}"/>
                </a:ext>
              </a:extLst>
            </p:cNvPr>
            <p:cNvSpPr/>
            <p:nvPr/>
          </p:nvSpPr>
          <p:spPr>
            <a:xfrm>
              <a:off x="4237217" y="387387"/>
              <a:ext cx="89294" cy="85684"/>
            </a:xfrm>
            <a:custGeom>
              <a:avLst/>
              <a:gdLst/>
              <a:ahLst/>
              <a:cxnLst/>
              <a:rect l="l" t="t" r="r" b="b"/>
              <a:pathLst>
                <a:path w="2906" h="2462" extrusionOk="0">
                  <a:moveTo>
                    <a:pt x="1441" y="0"/>
                  </a:moveTo>
                  <a:cubicBezTo>
                    <a:pt x="1019" y="0"/>
                    <a:pt x="606" y="198"/>
                    <a:pt x="370" y="572"/>
                  </a:cubicBezTo>
                  <a:cubicBezTo>
                    <a:pt x="1" y="1144"/>
                    <a:pt x="179" y="1917"/>
                    <a:pt x="774" y="2275"/>
                  </a:cubicBezTo>
                  <a:cubicBezTo>
                    <a:pt x="985" y="2401"/>
                    <a:pt x="1219" y="2462"/>
                    <a:pt x="1451" y="2462"/>
                  </a:cubicBezTo>
                  <a:cubicBezTo>
                    <a:pt x="1874" y="2462"/>
                    <a:pt x="2286" y="2259"/>
                    <a:pt x="2525" y="1882"/>
                  </a:cubicBezTo>
                  <a:cubicBezTo>
                    <a:pt x="2906" y="1322"/>
                    <a:pt x="2727" y="548"/>
                    <a:pt x="2132" y="191"/>
                  </a:cubicBezTo>
                  <a:cubicBezTo>
                    <a:pt x="1918" y="63"/>
                    <a:pt x="1678" y="0"/>
                    <a:pt x="1441" y="0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99;p36">
              <a:extLst>
                <a:ext uri="{FF2B5EF4-FFF2-40B4-BE49-F238E27FC236}">
                  <a16:creationId xmlns:a16="http://schemas.microsoft.com/office/drawing/2014/main" id="{1C4C3B7A-C0D4-5AE0-7AC4-899983FE3485}"/>
                </a:ext>
              </a:extLst>
            </p:cNvPr>
            <p:cNvSpPr/>
            <p:nvPr/>
          </p:nvSpPr>
          <p:spPr>
            <a:xfrm>
              <a:off x="4233254" y="325613"/>
              <a:ext cx="22646" cy="19872"/>
            </a:xfrm>
            <a:custGeom>
              <a:avLst/>
              <a:gdLst/>
              <a:ahLst/>
              <a:cxnLst/>
              <a:rect l="l" t="t" r="r" b="b"/>
              <a:pathLst>
                <a:path w="737" h="571" extrusionOk="0">
                  <a:moveTo>
                    <a:pt x="156" y="0"/>
                  </a:moveTo>
                  <a:cubicBezTo>
                    <a:pt x="70" y="0"/>
                    <a:pt x="0" y="67"/>
                    <a:pt x="22" y="144"/>
                  </a:cubicBezTo>
                  <a:lnTo>
                    <a:pt x="82" y="406"/>
                  </a:lnTo>
                  <a:cubicBezTo>
                    <a:pt x="111" y="504"/>
                    <a:pt x="198" y="570"/>
                    <a:pt x="294" y="570"/>
                  </a:cubicBezTo>
                  <a:cubicBezTo>
                    <a:pt x="314" y="570"/>
                    <a:pt x="335" y="567"/>
                    <a:pt x="356" y="561"/>
                  </a:cubicBezTo>
                  <a:lnTo>
                    <a:pt x="606" y="525"/>
                  </a:lnTo>
                  <a:cubicBezTo>
                    <a:pt x="689" y="502"/>
                    <a:pt x="737" y="382"/>
                    <a:pt x="677" y="311"/>
                  </a:cubicBezTo>
                  <a:cubicBezTo>
                    <a:pt x="546" y="156"/>
                    <a:pt x="380" y="49"/>
                    <a:pt x="177" y="1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200;p36">
              <a:extLst>
                <a:ext uri="{FF2B5EF4-FFF2-40B4-BE49-F238E27FC236}">
                  <a16:creationId xmlns:a16="http://schemas.microsoft.com/office/drawing/2014/main" id="{C83799F5-2376-522A-E3DE-6B7B6C64C337}"/>
                </a:ext>
              </a:extLst>
            </p:cNvPr>
            <p:cNvSpPr/>
            <p:nvPr/>
          </p:nvSpPr>
          <p:spPr>
            <a:xfrm>
              <a:off x="4234667" y="333931"/>
              <a:ext cx="9894" cy="17018"/>
            </a:xfrm>
            <a:custGeom>
              <a:avLst/>
              <a:gdLst/>
              <a:ahLst/>
              <a:cxnLst/>
              <a:rect l="l" t="t" r="r" b="b"/>
              <a:pathLst>
                <a:path w="322" h="489" fill="none" extrusionOk="0">
                  <a:moveTo>
                    <a:pt x="322" y="1"/>
                  </a:moveTo>
                  <a:lnTo>
                    <a:pt x="0" y="489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201;p36">
              <a:extLst>
                <a:ext uri="{FF2B5EF4-FFF2-40B4-BE49-F238E27FC236}">
                  <a16:creationId xmlns:a16="http://schemas.microsoft.com/office/drawing/2014/main" id="{D14C81FD-5046-7CEC-5639-C6516D1861F2}"/>
                </a:ext>
              </a:extLst>
            </p:cNvPr>
            <p:cNvSpPr/>
            <p:nvPr/>
          </p:nvSpPr>
          <p:spPr>
            <a:xfrm>
              <a:off x="4175394" y="295091"/>
              <a:ext cx="27470" cy="26345"/>
            </a:xfrm>
            <a:custGeom>
              <a:avLst/>
              <a:gdLst/>
              <a:ahLst/>
              <a:cxnLst/>
              <a:rect l="l" t="t" r="r" b="b"/>
              <a:pathLst>
                <a:path w="894" h="757" extrusionOk="0">
                  <a:moveTo>
                    <a:pt x="450" y="0"/>
                  </a:moveTo>
                  <a:cubicBezTo>
                    <a:pt x="322" y="0"/>
                    <a:pt x="196" y="61"/>
                    <a:pt x="119" y="176"/>
                  </a:cubicBezTo>
                  <a:cubicBezTo>
                    <a:pt x="0" y="355"/>
                    <a:pt x="60" y="593"/>
                    <a:pt x="239" y="700"/>
                  </a:cubicBezTo>
                  <a:cubicBezTo>
                    <a:pt x="302" y="738"/>
                    <a:pt x="373" y="757"/>
                    <a:pt x="444" y="757"/>
                  </a:cubicBezTo>
                  <a:cubicBezTo>
                    <a:pt x="572" y="757"/>
                    <a:pt x="698" y="696"/>
                    <a:pt x="774" y="581"/>
                  </a:cubicBezTo>
                  <a:cubicBezTo>
                    <a:pt x="893" y="402"/>
                    <a:pt x="834" y="164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202;p36">
              <a:extLst>
                <a:ext uri="{FF2B5EF4-FFF2-40B4-BE49-F238E27FC236}">
                  <a16:creationId xmlns:a16="http://schemas.microsoft.com/office/drawing/2014/main" id="{B1D23FFD-D52D-6BA1-5F79-B037121A4168}"/>
                </a:ext>
              </a:extLst>
            </p:cNvPr>
            <p:cNvSpPr/>
            <p:nvPr/>
          </p:nvSpPr>
          <p:spPr>
            <a:xfrm>
              <a:off x="4275996" y="365114"/>
              <a:ext cx="27470" cy="26171"/>
            </a:xfrm>
            <a:custGeom>
              <a:avLst/>
              <a:gdLst/>
              <a:ahLst/>
              <a:cxnLst/>
              <a:rect l="l" t="t" r="r" b="b"/>
              <a:pathLst>
                <a:path w="894" h="752" extrusionOk="0">
                  <a:moveTo>
                    <a:pt x="450" y="0"/>
                  </a:moveTo>
                  <a:cubicBezTo>
                    <a:pt x="322" y="0"/>
                    <a:pt x="196" y="61"/>
                    <a:pt x="120" y="176"/>
                  </a:cubicBezTo>
                  <a:cubicBezTo>
                    <a:pt x="1" y="355"/>
                    <a:pt x="60" y="593"/>
                    <a:pt x="239" y="700"/>
                  </a:cubicBezTo>
                  <a:cubicBezTo>
                    <a:pt x="303" y="734"/>
                    <a:pt x="374" y="751"/>
                    <a:pt x="445" y="751"/>
                  </a:cubicBezTo>
                  <a:cubicBezTo>
                    <a:pt x="573" y="751"/>
                    <a:pt x="698" y="696"/>
                    <a:pt x="775" y="581"/>
                  </a:cubicBezTo>
                  <a:cubicBezTo>
                    <a:pt x="894" y="402"/>
                    <a:pt x="834" y="176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203;p36">
              <a:extLst>
                <a:ext uri="{FF2B5EF4-FFF2-40B4-BE49-F238E27FC236}">
                  <a16:creationId xmlns:a16="http://schemas.microsoft.com/office/drawing/2014/main" id="{4C7E73A7-B307-61CE-F24A-95C7A3F8A4D9}"/>
                </a:ext>
              </a:extLst>
            </p:cNvPr>
            <p:cNvSpPr/>
            <p:nvPr/>
          </p:nvSpPr>
          <p:spPr>
            <a:xfrm>
              <a:off x="4224404" y="333931"/>
              <a:ext cx="29683" cy="23248"/>
            </a:xfrm>
            <a:custGeom>
              <a:avLst/>
              <a:gdLst/>
              <a:ahLst/>
              <a:cxnLst/>
              <a:rect l="l" t="t" r="r" b="b"/>
              <a:pathLst>
                <a:path w="966" h="668" fill="none" extrusionOk="0">
                  <a:moveTo>
                    <a:pt x="965" y="584"/>
                  </a:moveTo>
                  <a:cubicBezTo>
                    <a:pt x="763" y="667"/>
                    <a:pt x="525" y="667"/>
                    <a:pt x="310" y="536"/>
                  </a:cubicBezTo>
                  <a:cubicBezTo>
                    <a:pt x="120" y="417"/>
                    <a:pt x="1" y="203"/>
                    <a:pt x="1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204;p36">
              <a:extLst>
                <a:ext uri="{FF2B5EF4-FFF2-40B4-BE49-F238E27FC236}">
                  <a16:creationId xmlns:a16="http://schemas.microsoft.com/office/drawing/2014/main" id="{BD5C6B98-9AC9-9C49-FE87-575B6AFA9CCB}"/>
                </a:ext>
              </a:extLst>
            </p:cNvPr>
            <p:cNvSpPr/>
            <p:nvPr/>
          </p:nvSpPr>
          <p:spPr>
            <a:xfrm>
              <a:off x="4099282" y="303687"/>
              <a:ext cx="40652" cy="28608"/>
            </a:xfrm>
            <a:custGeom>
              <a:avLst/>
              <a:gdLst/>
              <a:ahLst/>
              <a:cxnLst/>
              <a:rect l="l" t="t" r="r" b="b"/>
              <a:pathLst>
                <a:path w="1323" h="822" fill="none" extrusionOk="0">
                  <a:moveTo>
                    <a:pt x="1323" y="822"/>
                  </a:moveTo>
                  <a:lnTo>
                    <a:pt x="1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205;p36">
              <a:extLst>
                <a:ext uri="{FF2B5EF4-FFF2-40B4-BE49-F238E27FC236}">
                  <a16:creationId xmlns:a16="http://schemas.microsoft.com/office/drawing/2014/main" id="{FC59531A-A0F9-10B0-0E7A-BADF473DB2FB}"/>
                </a:ext>
              </a:extLst>
            </p:cNvPr>
            <p:cNvSpPr/>
            <p:nvPr/>
          </p:nvSpPr>
          <p:spPr>
            <a:xfrm>
              <a:off x="4110282" y="285868"/>
              <a:ext cx="34784" cy="36508"/>
            </a:xfrm>
            <a:custGeom>
              <a:avLst/>
              <a:gdLst/>
              <a:ahLst/>
              <a:cxnLst/>
              <a:rect l="l" t="t" r="r" b="b"/>
              <a:pathLst>
                <a:path w="1132" h="1049" fill="none" extrusionOk="0">
                  <a:moveTo>
                    <a:pt x="1131" y="1048"/>
                  </a:moveTo>
                  <a:lnTo>
                    <a:pt x="0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06;p36">
              <a:extLst>
                <a:ext uri="{FF2B5EF4-FFF2-40B4-BE49-F238E27FC236}">
                  <a16:creationId xmlns:a16="http://schemas.microsoft.com/office/drawing/2014/main" id="{4CA3DB4A-A392-FDAE-CD37-511B2867A67C}"/>
                </a:ext>
              </a:extLst>
            </p:cNvPr>
            <p:cNvSpPr/>
            <p:nvPr/>
          </p:nvSpPr>
          <p:spPr>
            <a:xfrm>
              <a:off x="4087574" y="323177"/>
              <a:ext cx="45047" cy="18237"/>
            </a:xfrm>
            <a:custGeom>
              <a:avLst/>
              <a:gdLst/>
              <a:ahLst/>
              <a:cxnLst/>
              <a:rect l="l" t="t" r="r" b="b"/>
              <a:pathLst>
                <a:path w="1466" h="524" fill="none" extrusionOk="0">
                  <a:moveTo>
                    <a:pt x="1" y="0"/>
                  </a:moveTo>
                  <a:lnTo>
                    <a:pt x="1465" y="524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07;p36">
              <a:extLst>
                <a:ext uri="{FF2B5EF4-FFF2-40B4-BE49-F238E27FC236}">
                  <a16:creationId xmlns:a16="http://schemas.microsoft.com/office/drawing/2014/main" id="{DAD6D3FC-9EAE-FD55-EB7B-CDEB17793D39}"/>
                </a:ext>
              </a:extLst>
            </p:cNvPr>
            <p:cNvSpPr/>
            <p:nvPr/>
          </p:nvSpPr>
          <p:spPr>
            <a:xfrm>
              <a:off x="4290622" y="437120"/>
              <a:ext cx="40284" cy="28190"/>
            </a:xfrm>
            <a:custGeom>
              <a:avLst/>
              <a:gdLst/>
              <a:ahLst/>
              <a:cxnLst/>
              <a:rect l="l" t="t" r="r" b="b"/>
              <a:pathLst>
                <a:path w="1311" h="810" fill="none" extrusionOk="0">
                  <a:moveTo>
                    <a:pt x="1" y="0"/>
                  </a:moveTo>
                  <a:lnTo>
                    <a:pt x="1311" y="81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08;p36">
              <a:extLst>
                <a:ext uri="{FF2B5EF4-FFF2-40B4-BE49-F238E27FC236}">
                  <a16:creationId xmlns:a16="http://schemas.microsoft.com/office/drawing/2014/main" id="{6D687012-C794-7BF0-20DC-CC70F374F71E}"/>
                </a:ext>
              </a:extLst>
            </p:cNvPr>
            <p:cNvSpPr/>
            <p:nvPr/>
          </p:nvSpPr>
          <p:spPr>
            <a:xfrm>
              <a:off x="4296122" y="427584"/>
              <a:ext cx="45385" cy="19107"/>
            </a:xfrm>
            <a:custGeom>
              <a:avLst/>
              <a:gdLst/>
              <a:ahLst/>
              <a:cxnLst/>
              <a:rect l="l" t="t" r="r" b="b"/>
              <a:pathLst>
                <a:path w="1477" h="549" fill="none" extrusionOk="0">
                  <a:moveTo>
                    <a:pt x="0" y="0"/>
                  </a:moveTo>
                  <a:lnTo>
                    <a:pt x="1477" y="548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09;p36">
              <a:extLst>
                <a:ext uri="{FF2B5EF4-FFF2-40B4-BE49-F238E27FC236}">
                  <a16:creationId xmlns:a16="http://schemas.microsoft.com/office/drawing/2014/main" id="{0204C4D6-AFCC-211E-F526-441EFF3A7053}"/>
                </a:ext>
              </a:extLst>
            </p:cNvPr>
            <p:cNvSpPr/>
            <p:nvPr/>
          </p:nvSpPr>
          <p:spPr>
            <a:xfrm>
              <a:off x="4285521" y="448292"/>
              <a:ext cx="35152" cy="36090"/>
            </a:xfrm>
            <a:custGeom>
              <a:avLst/>
              <a:gdLst/>
              <a:ahLst/>
              <a:cxnLst/>
              <a:rect l="l" t="t" r="r" b="b"/>
              <a:pathLst>
                <a:path w="1144" h="1037" fill="none" extrusionOk="0">
                  <a:moveTo>
                    <a:pt x="1143" y="1037"/>
                  </a:moveTo>
                  <a:lnTo>
                    <a:pt x="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10;p36">
              <a:extLst>
                <a:ext uri="{FF2B5EF4-FFF2-40B4-BE49-F238E27FC236}">
                  <a16:creationId xmlns:a16="http://schemas.microsoft.com/office/drawing/2014/main" id="{26A9873B-E87C-C1B4-25FF-F1031604EBA6}"/>
                </a:ext>
              </a:extLst>
            </p:cNvPr>
            <p:cNvSpPr/>
            <p:nvPr/>
          </p:nvSpPr>
          <p:spPr>
            <a:xfrm>
              <a:off x="4037458" y="145823"/>
              <a:ext cx="480025" cy="475715"/>
            </a:xfrm>
            <a:custGeom>
              <a:avLst/>
              <a:gdLst/>
              <a:ahLst/>
              <a:cxnLst/>
              <a:rect l="l" t="t" r="r" b="b"/>
              <a:pathLst>
                <a:path w="15622" h="13669" fill="none" extrusionOk="0">
                  <a:moveTo>
                    <a:pt x="13776" y="10835"/>
                  </a:moveTo>
                  <a:cubicBezTo>
                    <a:pt x="11931" y="13669"/>
                    <a:pt x="8573" y="13216"/>
                    <a:pt x="5204" y="11168"/>
                  </a:cubicBezTo>
                  <a:cubicBezTo>
                    <a:pt x="1858" y="9108"/>
                    <a:pt x="1" y="6346"/>
                    <a:pt x="1834" y="3513"/>
                  </a:cubicBezTo>
                  <a:cubicBezTo>
                    <a:pt x="3680" y="691"/>
                    <a:pt x="7787" y="0"/>
                    <a:pt x="11133" y="2060"/>
                  </a:cubicBezTo>
                  <a:cubicBezTo>
                    <a:pt x="14491" y="4108"/>
                    <a:pt x="15622" y="8013"/>
                    <a:pt x="13776" y="10835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211;p36">
              <a:extLst>
                <a:ext uri="{FF2B5EF4-FFF2-40B4-BE49-F238E27FC236}">
                  <a16:creationId xmlns:a16="http://schemas.microsoft.com/office/drawing/2014/main" id="{1317E9DD-E0F8-C689-A4E6-B093D7A0AF5E}"/>
                </a:ext>
              </a:extLst>
            </p:cNvPr>
            <p:cNvSpPr/>
            <p:nvPr/>
          </p:nvSpPr>
          <p:spPr>
            <a:xfrm>
              <a:off x="3947457" y="667513"/>
              <a:ext cx="234174" cy="121148"/>
            </a:xfrm>
            <a:custGeom>
              <a:avLst/>
              <a:gdLst/>
              <a:ahLst/>
              <a:cxnLst/>
              <a:rect l="l" t="t" r="r" b="b"/>
              <a:pathLst>
                <a:path w="7621" h="3481" extrusionOk="0">
                  <a:moveTo>
                    <a:pt x="4085" y="0"/>
                  </a:moveTo>
                  <a:lnTo>
                    <a:pt x="2835" y="262"/>
                  </a:lnTo>
                  <a:cubicBezTo>
                    <a:pt x="370" y="679"/>
                    <a:pt x="1" y="1738"/>
                    <a:pt x="84" y="2250"/>
                  </a:cubicBezTo>
                  <a:cubicBezTo>
                    <a:pt x="187" y="2799"/>
                    <a:pt x="378" y="3480"/>
                    <a:pt x="2419" y="3480"/>
                  </a:cubicBezTo>
                  <a:cubicBezTo>
                    <a:pt x="2503" y="3480"/>
                    <a:pt x="2590" y="3479"/>
                    <a:pt x="2680" y="3477"/>
                  </a:cubicBezTo>
                  <a:lnTo>
                    <a:pt x="7621" y="3060"/>
                  </a:lnTo>
                  <a:lnTo>
                    <a:pt x="40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212;p36">
              <a:extLst>
                <a:ext uri="{FF2B5EF4-FFF2-40B4-BE49-F238E27FC236}">
                  <a16:creationId xmlns:a16="http://schemas.microsoft.com/office/drawing/2014/main" id="{DAA05E3F-AA33-F48D-985A-83CCC030E85B}"/>
                </a:ext>
              </a:extLst>
            </p:cNvPr>
            <p:cNvSpPr/>
            <p:nvPr/>
          </p:nvSpPr>
          <p:spPr>
            <a:xfrm>
              <a:off x="3947457" y="668731"/>
              <a:ext cx="234543" cy="122714"/>
            </a:xfrm>
            <a:custGeom>
              <a:avLst/>
              <a:gdLst/>
              <a:ahLst/>
              <a:cxnLst/>
              <a:rect l="l" t="t" r="r" b="b"/>
              <a:pathLst>
                <a:path w="7633" h="3526" fill="none" extrusionOk="0">
                  <a:moveTo>
                    <a:pt x="7633" y="3037"/>
                  </a:moveTo>
                  <a:lnTo>
                    <a:pt x="2680" y="3466"/>
                  </a:lnTo>
                  <a:cubicBezTo>
                    <a:pt x="394" y="3525"/>
                    <a:pt x="191" y="2811"/>
                    <a:pt x="84" y="2227"/>
                  </a:cubicBezTo>
                  <a:cubicBezTo>
                    <a:pt x="1" y="1715"/>
                    <a:pt x="370" y="656"/>
                    <a:pt x="2835" y="239"/>
                  </a:cubicBezTo>
                  <a:lnTo>
                    <a:pt x="387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3896;p33">
            <a:extLst>
              <a:ext uri="{FF2B5EF4-FFF2-40B4-BE49-F238E27FC236}">
                <a16:creationId xmlns:a16="http://schemas.microsoft.com/office/drawing/2014/main" id="{C4CF01A8-6C3A-6155-912B-52FC4CCB6CA7}"/>
              </a:ext>
            </a:extLst>
          </p:cNvPr>
          <p:cNvGrpSpPr/>
          <p:nvPr/>
        </p:nvGrpSpPr>
        <p:grpSpPr>
          <a:xfrm rot="844194">
            <a:off x="118250" y="5756157"/>
            <a:ext cx="999911" cy="1096208"/>
            <a:chOff x="2967324" y="1602464"/>
            <a:chExt cx="734314" cy="940089"/>
          </a:xfrm>
        </p:grpSpPr>
        <p:sp>
          <p:nvSpPr>
            <p:cNvPr id="101" name="Google Shape;3897;p33">
              <a:extLst>
                <a:ext uri="{FF2B5EF4-FFF2-40B4-BE49-F238E27FC236}">
                  <a16:creationId xmlns:a16="http://schemas.microsoft.com/office/drawing/2014/main" id="{190D8B7E-E90B-6020-D765-B5BF614915D9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2" name="Google Shape;3898;p33">
              <a:extLst>
                <a:ext uri="{FF2B5EF4-FFF2-40B4-BE49-F238E27FC236}">
                  <a16:creationId xmlns:a16="http://schemas.microsoft.com/office/drawing/2014/main" id="{21CEDC65-91ED-9CAC-CD58-D05E4A95479A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103" name="Google Shape;3899;p33">
                <a:extLst>
                  <a:ext uri="{FF2B5EF4-FFF2-40B4-BE49-F238E27FC236}">
                    <a16:creationId xmlns:a16="http://schemas.microsoft.com/office/drawing/2014/main" id="{0617F706-2DE1-890E-5BA2-40E5DEBD6A94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3900;p33">
                <a:extLst>
                  <a:ext uri="{FF2B5EF4-FFF2-40B4-BE49-F238E27FC236}">
                    <a16:creationId xmlns:a16="http://schemas.microsoft.com/office/drawing/2014/main" id="{0C459C27-F1B9-135D-68A5-D4680630023B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3901;p33">
                <a:extLst>
                  <a:ext uri="{FF2B5EF4-FFF2-40B4-BE49-F238E27FC236}">
                    <a16:creationId xmlns:a16="http://schemas.microsoft.com/office/drawing/2014/main" id="{8EB94D5F-2623-1082-1320-726F13100BD0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3902;p33">
                <a:extLst>
                  <a:ext uri="{FF2B5EF4-FFF2-40B4-BE49-F238E27FC236}">
                    <a16:creationId xmlns:a16="http://schemas.microsoft.com/office/drawing/2014/main" id="{1DD7E388-9333-6D43-257E-EA270B62253B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3903;p33">
                <a:extLst>
                  <a:ext uri="{FF2B5EF4-FFF2-40B4-BE49-F238E27FC236}">
                    <a16:creationId xmlns:a16="http://schemas.microsoft.com/office/drawing/2014/main" id="{D4D47929-0D81-E028-FB20-A0E00F84BBD8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3904;p33">
                <a:extLst>
                  <a:ext uri="{FF2B5EF4-FFF2-40B4-BE49-F238E27FC236}">
                    <a16:creationId xmlns:a16="http://schemas.microsoft.com/office/drawing/2014/main" id="{ABCFFACF-0089-7C16-3131-7DD20B00293B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3905;p33">
                <a:extLst>
                  <a:ext uri="{FF2B5EF4-FFF2-40B4-BE49-F238E27FC236}">
                    <a16:creationId xmlns:a16="http://schemas.microsoft.com/office/drawing/2014/main" id="{0CCD18B2-4FBA-FD47-D974-AA10F5D1FE47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3906;p33">
                <a:extLst>
                  <a:ext uri="{FF2B5EF4-FFF2-40B4-BE49-F238E27FC236}">
                    <a16:creationId xmlns:a16="http://schemas.microsoft.com/office/drawing/2014/main" id="{30EDE62E-4629-0568-203D-650159B1A93D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3907;p33">
                <a:extLst>
                  <a:ext uri="{FF2B5EF4-FFF2-40B4-BE49-F238E27FC236}">
                    <a16:creationId xmlns:a16="http://schemas.microsoft.com/office/drawing/2014/main" id="{7D95ED63-A535-710B-8E28-EA27CCA0495C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3908;p33">
                <a:extLst>
                  <a:ext uri="{FF2B5EF4-FFF2-40B4-BE49-F238E27FC236}">
                    <a16:creationId xmlns:a16="http://schemas.microsoft.com/office/drawing/2014/main" id="{3D35E4ED-E71C-51E8-FEE3-CD39786C50D9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3909;p33">
                <a:extLst>
                  <a:ext uri="{FF2B5EF4-FFF2-40B4-BE49-F238E27FC236}">
                    <a16:creationId xmlns:a16="http://schemas.microsoft.com/office/drawing/2014/main" id="{3D899467-8AC3-EA43-E538-49BC0319F5CC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3910;p33">
                <a:extLst>
                  <a:ext uri="{FF2B5EF4-FFF2-40B4-BE49-F238E27FC236}">
                    <a16:creationId xmlns:a16="http://schemas.microsoft.com/office/drawing/2014/main" id="{7EDC7F7A-8595-30EC-7B95-C8D7879F38BB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3911;p33">
                <a:extLst>
                  <a:ext uri="{FF2B5EF4-FFF2-40B4-BE49-F238E27FC236}">
                    <a16:creationId xmlns:a16="http://schemas.microsoft.com/office/drawing/2014/main" id="{EE27CA7A-A409-E3F7-01F0-93E675CED073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3912;p33">
                <a:extLst>
                  <a:ext uri="{FF2B5EF4-FFF2-40B4-BE49-F238E27FC236}">
                    <a16:creationId xmlns:a16="http://schemas.microsoft.com/office/drawing/2014/main" id="{C8DEDFBD-1BF4-6CA0-F29E-160D7F1A1E73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3913;p33">
                <a:extLst>
                  <a:ext uri="{FF2B5EF4-FFF2-40B4-BE49-F238E27FC236}">
                    <a16:creationId xmlns:a16="http://schemas.microsoft.com/office/drawing/2014/main" id="{170314F3-D60D-33C9-D2F1-F53D1AF9C8F0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3914;p33">
                <a:extLst>
                  <a:ext uri="{FF2B5EF4-FFF2-40B4-BE49-F238E27FC236}">
                    <a16:creationId xmlns:a16="http://schemas.microsoft.com/office/drawing/2014/main" id="{0CC0CDAD-057B-0794-8665-AB77F3B85884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3915;p33">
                <a:extLst>
                  <a:ext uri="{FF2B5EF4-FFF2-40B4-BE49-F238E27FC236}">
                    <a16:creationId xmlns:a16="http://schemas.microsoft.com/office/drawing/2014/main" id="{934C2851-D629-867B-E1B7-B8C8805F14B8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3916;p33">
                <a:extLst>
                  <a:ext uri="{FF2B5EF4-FFF2-40B4-BE49-F238E27FC236}">
                    <a16:creationId xmlns:a16="http://schemas.microsoft.com/office/drawing/2014/main" id="{CA7FD839-EA75-9950-9F00-9D098CBD092C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3917;p33">
                <a:extLst>
                  <a:ext uri="{FF2B5EF4-FFF2-40B4-BE49-F238E27FC236}">
                    <a16:creationId xmlns:a16="http://schemas.microsoft.com/office/drawing/2014/main" id="{01F1CBE3-978A-2D5A-50E8-6D31EB872877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3918;p33">
                <a:extLst>
                  <a:ext uri="{FF2B5EF4-FFF2-40B4-BE49-F238E27FC236}">
                    <a16:creationId xmlns:a16="http://schemas.microsoft.com/office/drawing/2014/main" id="{2CA1D261-582A-91A3-A572-34D3F355F35F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3919;p33">
                <a:extLst>
                  <a:ext uri="{FF2B5EF4-FFF2-40B4-BE49-F238E27FC236}">
                    <a16:creationId xmlns:a16="http://schemas.microsoft.com/office/drawing/2014/main" id="{5FBB512F-4D50-52ED-99BF-4080A0E8678B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3920;p33">
                <a:extLst>
                  <a:ext uri="{FF2B5EF4-FFF2-40B4-BE49-F238E27FC236}">
                    <a16:creationId xmlns:a16="http://schemas.microsoft.com/office/drawing/2014/main" id="{D0F089B5-670A-CDCD-1319-EF2DF1B052AB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3921;p33">
                <a:extLst>
                  <a:ext uri="{FF2B5EF4-FFF2-40B4-BE49-F238E27FC236}">
                    <a16:creationId xmlns:a16="http://schemas.microsoft.com/office/drawing/2014/main" id="{82049227-B789-8147-0391-B92405824131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3922;p33">
                <a:extLst>
                  <a:ext uri="{FF2B5EF4-FFF2-40B4-BE49-F238E27FC236}">
                    <a16:creationId xmlns:a16="http://schemas.microsoft.com/office/drawing/2014/main" id="{4597C2AE-BA14-8410-BEEE-F13C48E676C4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3923;p33">
                <a:extLst>
                  <a:ext uri="{FF2B5EF4-FFF2-40B4-BE49-F238E27FC236}">
                    <a16:creationId xmlns:a16="http://schemas.microsoft.com/office/drawing/2014/main" id="{2B50F3D2-0CB3-0C54-E2E6-EBAC5EC5E2CA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3924;p33">
                <a:extLst>
                  <a:ext uri="{FF2B5EF4-FFF2-40B4-BE49-F238E27FC236}">
                    <a16:creationId xmlns:a16="http://schemas.microsoft.com/office/drawing/2014/main" id="{7395AC77-4946-A0DE-674F-D8BAF2305C3D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3925;p33">
                <a:extLst>
                  <a:ext uri="{FF2B5EF4-FFF2-40B4-BE49-F238E27FC236}">
                    <a16:creationId xmlns:a16="http://schemas.microsoft.com/office/drawing/2014/main" id="{271F5623-D0E3-4697-0AD3-6E5B3C536D6F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3926;p33">
                <a:extLst>
                  <a:ext uri="{FF2B5EF4-FFF2-40B4-BE49-F238E27FC236}">
                    <a16:creationId xmlns:a16="http://schemas.microsoft.com/office/drawing/2014/main" id="{F7523EA5-5503-76AB-B52E-1DEA4C94A1C7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127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4" presetClass="path" presetSubtype="0" repeatDur="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72591 0.00834 " pathEditMode="relative" rAng="0" ptsTypes="AA">
                                      <p:cBhvr additive="base">
                                        <p:cTn id="32" dur="3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9" y="4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8" grpId="0" animBg="1"/>
      <p:bldP spid="33" grpId="0" animBg="1"/>
      <p:bldP spid="34" grpId="0" animBg="1"/>
      <p:bldP spid="35" grpId="0" animBg="1"/>
      <p:bldP spid="36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0EA21AA-9A37-41F8-928F-D2D2136205B5}"/>
              </a:ext>
            </a:extLst>
          </p:cNvPr>
          <p:cNvSpPr/>
          <p:nvPr/>
        </p:nvSpPr>
        <p:spPr>
          <a:xfrm>
            <a:off x="1118115" y="3077535"/>
            <a:ext cx="9752796" cy="48490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 dirty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203E102-D30B-42C2-BC33-E48E634EE4F5}"/>
              </a:ext>
            </a:extLst>
          </p:cNvPr>
          <p:cNvSpPr/>
          <p:nvPr/>
        </p:nvSpPr>
        <p:spPr>
          <a:xfrm>
            <a:off x="1118115" y="3054439"/>
            <a:ext cx="9752796" cy="484904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10">
              <a:buClr>
                <a:srgbClr val="000000"/>
              </a:buClr>
              <a:defRPr/>
            </a:pPr>
            <a:endParaRPr lang="en-US" sz="933" kern="0" dirty="0">
              <a:solidFill>
                <a:srgbClr val="C69C6D"/>
              </a:solidFill>
              <a:latin typeface="#9Slide02 Noi dung dai"/>
              <a:cs typeface="Arial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A736A2-80E7-4EA4-B766-1A3E09A56AB9}"/>
              </a:ext>
            </a:extLst>
          </p:cNvPr>
          <p:cNvSpPr/>
          <p:nvPr/>
        </p:nvSpPr>
        <p:spPr>
          <a:xfrm>
            <a:off x="1110223" y="4456675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A. 700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98F4F9-C7EA-4DD2-BA0C-6858EC2DF839}"/>
              </a:ext>
            </a:extLst>
          </p:cNvPr>
          <p:cNvSpPr/>
          <p:nvPr/>
        </p:nvSpPr>
        <p:spPr>
          <a:xfrm>
            <a:off x="1092991" y="5327189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B. 80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71EC61-57E8-44D4-8282-E8B7627A504F}"/>
              </a:ext>
            </a:extLst>
          </p:cNvPr>
          <p:cNvSpPr/>
          <p:nvPr/>
        </p:nvSpPr>
        <p:spPr>
          <a:xfrm>
            <a:off x="6127071" y="5327189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D. 70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5B8966-F4A0-45D5-89DD-304F7B5392AD}"/>
              </a:ext>
            </a:extLst>
          </p:cNvPr>
          <p:cNvSpPr/>
          <p:nvPr/>
        </p:nvSpPr>
        <p:spPr>
          <a:xfrm>
            <a:off x="6127071" y="4455632"/>
            <a:ext cx="4906799" cy="770816"/>
          </a:xfrm>
          <a:prstGeom prst="rect">
            <a:avLst/>
          </a:prstGeom>
          <a:solidFill>
            <a:sysClr val="windowText" lastClr="000000">
              <a:lumMod val="10000"/>
              <a:lumOff val="90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32">
              <a:buClr>
                <a:srgbClr val="000000"/>
              </a:buClr>
              <a:defRPr/>
            </a:pPr>
            <a:r>
              <a:rPr lang="en-US" sz="2400" kern="0" dirty="0">
                <a:solidFill>
                  <a:srgbClr val="1A1D28"/>
                </a:solidFill>
                <a:latin typeface="#9Slide03 Montserrat Black" panose="00000A00000000000000" pitchFamily="2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C. 7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9616DEE-C985-4463-8089-CF19D72B17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7" y="4482149"/>
            <a:ext cx="805723" cy="708059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06D19A7-5BF4-41F2-AFAF-38A800F6F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331" y="5390783"/>
            <a:ext cx="804536" cy="643628"/>
          </a:xfrm>
          <a:prstGeom prst="rect">
            <a:avLst/>
          </a:prstGeom>
          <a:noFill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6A9F37D-7CC6-439B-B874-DAF7EC1A93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127" y="4496408"/>
            <a:ext cx="804743" cy="707197"/>
          </a:xfrm>
          <a:prstGeom prst="rect">
            <a:avLst/>
          </a:prstGeom>
          <a:noFill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31D5E21-1FB7-45BD-88E8-3A82C9392C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195" y="5400152"/>
            <a:ext cx="732592" cy="643793"/>
          </a:xfrm>
          <a:prstGeom prst="rect">
            <a:avLst/>
          </a:prstGeom>
          <a:noFill/>
        </p:spPr>
      </p:pic>
      <p:sp>
        <p:nvSpPr>
          <p:cNvPr id="41" name="Snip Diagonal Corner Rectangle 3">
            <a:extLst>
              <a:ext uri="{FF2B5EF4-FFF2-40B4-BE49-F238E27FC236}">
                <a16:creationId xmlns:a16="http://schemas.microsoft.com/office/drawing/2014/main" id="{A439E8AD-38BC-46FF-AE10-F3AA4F757135}"/>
              </a:ext>
            </a:extLst>
          </p:cNvPr>
          <p:cNvSpPr/>
          <p:nvPr/>
        </p:nvSpPr>
        <p:spPr>
          <a:xfrm>
            <a:off x="832636" y="675828"/>
            <a:ext cx="10526728" cy="1604597"/>
          </a:xfrm>
          <a:prstGeom prst="roundRect">
            <a:avLst>
              <a:gd name="adj" fmla="val 10326"/>
            </a:avLst>
          </a:prstGeom>
          <a:solidFill>
            <a:sysClr val="window" lastClr="FFFFFF">
              <a:alpha val="70000"/>
            </a:sys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2">
              <a:buClr>
                <a:srgbClr val="000000"/>
              </a:buClr>
              <a:defRPr/>
            </a:pPr>
            <a:r>
              <a:rPr lang="en-US" sz="4400" b="1" kern="0" dirty="0">
                <a:solidFill>
                  <a:prstClr val="black"/>
                </a:solidFill>
                <a:latin typeface="#9Slide03 Montserrat Black" panose="00000A00000000000000" pitchFamily="2" charset="0"/>
                <a:cs typeface="Times New Roman" panose="02020603050405020304" pitchFamily="18" charset="0"/>
                <a:sym typeface="Arial"/>
              </a:rPr>
              <a:t>490 : 7 = ?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8D1CE61-F737-421E-B956-1FB9701C62CC}"/>
              </a:ext>
            </a:extLst>
          </p:cNvPr>
          <p:cNvGrpSpPr/>
          <p:nvPr/>
        </p:nvGrpSpPr>
        <p:grpSpPr>
          <a:xfrm>
            <a:off x="11400004" y="6129104"/>
            <a:ext cx="590877" cy="581173"/>
            <a:chOff x="7377456" y="3577591"/>
            <a:chExt cx="1064577" cy="1047094"/>
          </a:xfrm>
        </p:grpSpPr>
        <p:sp>
          <p:nvSpPr>
            <p:cNvPr id="46" name="Google Shape;3344;p48">
              <a:hlinkClick r:id="rId8" action="ppaction://hlinksldjump"/>
              <a:extLst>
                <a:ext uri="{FF2B5EF4-FFF2-40B4-BE49-F238E27FC236}">
                  <a16:creationId xmlns:a16="http://schemas.microsoft.com/office/drawing/2014/main" id="{A7E93327-9640-41B4-B962-03C1431716B6}"/>
                </a:ext>
              </a:extLst>
            </p:cNvPr>
            <p:cNvSpPr/>
            <p:nvPr/>
          </p:nvSpPr>
          <p:spPr>
            <a:xfrm>
              <a:off x="7377456" y="3577591"/>
              <a:ext cx="1064577" cy="1047094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2667" kern="0">
                <a:solidFill>
                  <a:srgbClr val="FF6B6B"/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  <a:p>
              <a:pPr algn="ctr" defTabSz="1219140">
                <a:buClr>
                  <a:srgbClr val="000000"/>
                </a:buClr>
              </a:pPr>
              <a:endParaRPr sz="33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Right Arrow 5">
              <a:hlinkClick r:id="rId8" action="ppaction://hlinksldjump"/>
              <a:extLst>
                <a:ext uri="{FF2B5EF4-FFF2-40B4-BE49-F238E27FC236}">
                  <a16:creationId xmlns:a16="http://schemas.microsoft.com/office/drawing/2014/main" id="{A17EEAA7-A7F0-4002-8C4B-25A2D1AD712F}"/>
                </a:ext>
              </a:extLst>
            </p:cNvPr>
            <p:cNvSpPr/>
            <p:nvPr/>
          </p:nvSpPr>
          <p:spPr>
            <a:xfrm>
              <a:off x="7574818" y="3863941"/>
              <a:ext cx="669851" cy="478465"/>
            </a:xfrm>
            <a:prstGeom prst="right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>
                <a:buClr>
                  <a:srgbClr val="000000"/>
                </a:buClr>
              </a:pPr>
              <a:endParaRPr lang="en-US" sz="1867" kern="0">
                <a:solidFill>
                  <a:srgbClr val="F76767"/>
                </a:solidFill>
                <a:latin typeface="Arial"/>
                <a:sym typeface="Arial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4E60B1D-2702-4B47-9CBF-895CA59524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 flipH="1">
            <a:off x="381002" y="2184061"/>
            <a:ext cx="1979439" cy="198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oogle Shape;3896;p33">
            <a:extLst>
              <a:ext uri="{FF2B5EF4-FFF2-40B4-BE49-F238E27FC236}">
                <a16:creationId xmlns:a16="http://schemas.microsoft.com/office/drawing/2014/main" id="{3FA77970-52B1-CBBC-42F9-4A8494B6D255}"/>
              </a:ext>
            </a:extLst>
          </p:cNvPr>
          <p:cNvGrpSpPr/>
          <p:nvPr/>
        </p:nvGrpSpPr>
        <p:grpSpPr>
          <a:xfrm rot="844194">
            <a:off x="359706" y="580752"/>
            <a:ext cx="1360173" cy="1609627"/>
            <a:chOff x="2967324" y="1602464"/>
            <a:chExt cx="734314" cy="940089"/>
          </a:xfrm>
        </p:grpSpPr>
        <p:sp>
          <p:nvSpPr>
            <p:cNvPr id="3" name="Google Shape;3897;p33">
              <a:extLst>
                <a:ext uri="{FF2B5EF4-FFF2-40B4-BE49-F238E27FC236}">
                  <a16:creationId xmlns:a16="http://schemas.microsoft.com/office/drawing/2014/main" id="{713440FD-D715-4E6B-1A5F-78B7F410A595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" name="Google Shape;3898;p33">
              <a:extLst>
                <a:ext uri="{FF2B5EF4-FFF2-40B4-BE49-F238E27FC236}">
                  <a16:creationId xmlns:a16="http://schemas.microsoft.com/office/drawing/2014/main" id="{D766F6AD-9BE4-68D9-3F0E-464D90064EB4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5" name="Google Shape;3899;p33">
                <a:extLst>
                  <a:ext uri="{FF2B5EF4-FFF2-40B4-BE49-F238E27FC236}">
                    <a16:creationId xmlns:a16="http://schemas.microsoft.com/office/drawing/2014/main" id="{7D5C46A2-8F5A-2F0A-0E68-949BEA3D935D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3900;p33">
                <a:extLst>
                  <a:ext uri="{FF2B5EF4-FFF2-40B4-BE49-F238E27FC236}">
                    <a16:creationId xmlns:a16="http://schemas.microsoft.com/office/drawing/2014/main" id="{B8C84FC8-AA4F-9555-C0C2-CCFE87921981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3901;p33">
                <a:extLst>
                  <a:ext uri="{FF2B5EF4-FFF2-40B4-BE49-F238E27FC236}">
                    <a16:creationId xmlns:a16="http://schemas.microsoft.com/office/drawing/2014/main" id="{6D435BEF-652F-CCFF-E39D-2E2D8C014394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3902;p33">
                <a:extLst>
                  <a:ext uri="{FF2B5EF4-FFF2-40B4-BE49-F238E27FC236}">
                    <a16:creationId xmlns:a16="http://schemas.microsoft.com/office/drawing/2014/main" id="{769F5FC5-8FD8-9D71-E925-7D0ACAE5C995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3903;p33">
                <a:extLst>
                  <a:ext uri="{FF2B5EF4-FFF2-40B4-BE49-F238E27FC236}">
                    <a16:creationId xmlns:a16="http://schemas.microsoft.com/office/drawing/2014/main" id="{80FE3FA1-4512-0485-0217-DE6738FF294C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3904;p33">
                <a:extLst>
                  <a:ext uri="{FF2B5EF4-FFF2-40B4-BE49-F238E27FC236}">
                    <a16:creationId xmlns:a16="http://schemas.microsoft.com/office/drawing/2014/main" id="{C702EC4E-10FB-0AC4-16DE-CA3BD5F697EB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3905;p33">
                <a:extLst>
                  <a:ext uri="{FF2B5EF4-FFF2-40B4-BE49-F238E27FC236}">
                    <a16:creationId xmlns:a16="http://schemas.microsoft.com/office/drawing/2014/main" id="{C34C65FF-AD2A-6186-5CE6-10D58412438E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3906;p33">
                <a:extLst>
                  <a:ext uri="{FF2B5EF4-FFF2-40B4-BE49-F238E27FC236}">
                    <a16:creationId xmlns:a16="http://schemas.microsoft.com/office/drawing/2014/main" id="{AEBB7726-2945-46D5-4B21-7332F4E31687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3907;p33">
                <a:extLst>
                  <a:ext uri="{FF2B5EF4-FFF2-40B4-BE49-F238E27FC236}">
                    <a16:creationId xmlns:a16="http://schemas.microsoft.com/office/drawing/2014/main" id="{2B2AFB11-71B8-ACFB-8990-DDD70E587E54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3908;p33">
                <a:extLst>
                  <a:ext uri="{FF2B5EF4-FFF2-40B4-BE49-F238E27FC236}">
                    <a16:creationId xmlns:a16="http://schemas.microsoft.com/office/drawing/2014/main" id="{117EEE3D-7828-1DAB-1006-C2E5D9A7F37B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3909;p33">
                <a:extLst>
                  <a:ext uri="{FF2B5EF4-FFF2-40B4-BE49-F238E27FC236}">
                    <a16:creationId xmlns:a16="http://schemas.microsoft.com/office/drawing/2014/main" id="{007A3FBF-AF8B-91A2-4BDE-3ADAA9498444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3910;p33">
                <a:extLst>
                  <a:ext uri="{FF2B5EF4-FFF2-40B4-BE49-F238E27FC236}">
                    <a16:creationId xmlns:a16="http://schemas.microsoft.com/office/drawing/2014/main" id="{F62CB0A4-CF68-0AC5-1C3D-905A7DC6F05B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3911;p33">
                <a:extLst>
                  <a:ext uri="{FF2B5EF4-FFF2-40B4-BE49-F238E27FC236}">
                    <a16:creationId xmlns:a16="http://schemas.microsoft.com/office/drawing/2014/main" id="{EE84ECF0-20FA-DFC6-F302-6A041918BEF6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912;p33">
                <a:extLst>
                  <a:ext uri="{FF2B5EF4-FFF2-40B4-BE49-F238E27FC236}">
                    <a16:creationId xmlns:a16="http://schemas.microsoft.com/office/drawing/2014/main" id="{3550AD6B-3420-BE9D-8482-561B9DC279CA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3913;p33">
                <a:extLst>
                  <a:ext uri="{FF2B5EF4-FFF2-40B4-BE49-F238E27FC236}">
                    <a16:creationId xmlns:a16="http://schemas.microsoft.com/office/drawing/2014/main" id="{61411547-C1E3-B1E1-A2F0-3B2E290DEA3F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3914;p33">
                <a:extLst>
                  <a:ext uri="{FF2B5EF4-FFF2-40B4-BE49-F238E27FC236}">
                    <a16:creationId xmlns:a16="http://schemas.microsoft.com/office/drawing/2014/main" id="{A533A952-FD4B-F4F3-ED82-F78E7D0CC750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3915;p33">
                <a:extLst>
                  <a:ext uri="{FF2B5EF4-FFF2-40B4-BE49-F238E27FC236}">
                    <a16:creationId xmlns:a16="http://schemas.microsoft.com/office/drawing/2014/main" id="{78A1587D-D614-F32A-88D8-8E7CC95D8900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3916;p33">
                <a:extLst>
                  <a:ext uri="{FF2B5EF4-FFF2-40B4-BE49-F238E27FC236}">
                    <a16:creationId xmlns:a16="http://schemas.microsoft.com/office/drawing/2014/main" id="{44FE03A3-D749-EF46-36D6-47199E1C1DAA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3917;p33">
                <a:extLst>
                  <a:ext uri="{FF2B5EF4-FFF2-40B4-BE49-F238E27FC236}">
                    <a16:creationId xmlns:a16="http://schemas.microsoft.com/office/drawing/2014/main" id="{96D2AD5A-667F-D73E-2BB6-65457F0A12AF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3918;p33">
                <a:extLst>
                  <a:ext uri="{FF2B5EF4-FFF2-40B4-BE49-F238E27FC236}">
                    <a16:creationId xmlns:a16="http://schemas.microsoft.com/office/drawing/2014/main" id="{5AEC467E-4E4B-D181-695F-59297C6CE584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3919;p33">
                <a:extLst>
                  <a:ext uri="{FF2B5EF4-FFF2-40B4-BE49-F238E27FC236}">
                    <a16:creationId xmlns:a16="http://schemas.microsoft.com/office/drawing/2014/main" id="{5FC980B7-7955-EE19-934B-A50083C80EBD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3920;p33">
                <a:extLst>
                  <a:ext uri="{FF2B5EF4-FFF2-40B4-BE49-F238E27FC236}">
                    <a16:creationId xmlns:a16="http://schemas.microsoft.com/office/drawing/2014/main" id="{0F475EC3-EC67-0648-36A1-BCEA855A866C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921;p33">
                <a:extLst>
                  <a:ext uri="{FF2B5EF4-FFF2-40B4-BE49-F238E27FC236}">
                    <a16:creationId xmlns:a16="http://schemas.microsoft.com/office/drawing/2014/main" id="{F5F1BFCF-DB65-15A9-3EAA-99FF412F3FA9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922;p33">
                <a:extLst>
                  <a:ext uri="{FF2B5EF4-FFF2-40B4-BE49-F238E27FC236}">
                    <a16:creationId xmlns:a16="http://schemas.microsoft.com/office/drawing/2014/main" id="{DFB1B153-149E-4178-0559-505C75C6CDEB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923;p33">
                <a:extLst>
                  <a:ext uri="{FF2B5EF4-FFF2-40B4-BE49-F238E27FC236}">
                    <a16:creationId xmlns:a16="http://schemas.microsoft.com/office/drawing/2014/main" id="{B1278148-B37A-C19C-F280-5C736555EBE7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3924;p33">
                <a:extLst>
                  <a:ext uri="{FF2B5EF4-FFF2-40B4-BE49-F238E27FC236}">
                    <a16:creationId xmlns:a16="http://schemas.microsoft.com/office/drawing/2014/main" id="{910E7523-F188-0E35-9BC4-AD4184CBFF15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3925;p33">
                <a:extLst>
                  <a:ext uri="{FF2B5EF4-FFF2-40B4-BE49-F238E27FC236}">
                    <a16:creationId xmlns:a16="http://schemas.microsoft.com/office/drawing/2014/main" id="{B7CE653D-8B27-8F82-D47E-0054FBF493AA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3926;p33">
                <a:extLst>
                  <a:ext uri="{FF2B5EF4-FFF2-40B4-BE49-F238E27FC236}">
                    <a16:creationId xmlns:a16="http://schemas.microsoft.com/office/drawing/2014/main" id="{8261CF08-2243-DFF1-C968-2048D69775BB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8" name="Google Shape;4161;p36">
            <a:extLst>
              <a:ext uri="{FF2B5EF4-FFF2-40B4-BE49-F238E27FC236}">
                <a16:creationId xmlns:a16="http://schemas.microsoft.com/office/drawing/2014/main" id="{1CD59DEF-96A3-FE47-5F0E-598113923A42}"/>
              </a:ext>
            </a:extLst>
          </p:cNvPr>
          <p:cNvGrpSpPr/>
          <p:nvPr/>
        </p:nvGrpSpPr>
        <p:grpSpPr>
          <a:xfrm rot="784419">
            <a:off x="11108007" y="700636"/>
            <a:ext cx="1174867" cy="1545529"/>
            <a:chOff x="3866613" y="40163"/>
            <a:chExt cx="838922" cy="1006105"/>
          </a:xfrm>
        </p:grpSpPr>
        <p:sp>
          <p:nvSpPr>
            <p:cNvPr id="49" name="Google Shape;4162;p36">
              <a:extLst>
                <a:ext uri="{FF2B5EF4-FFF2-40B4-BE49-F238E27FC236}">
                  <a16:creationId xmlns:a16="http://schemas.microsoft.com/office/drawing/2014/main" id="{42CEA236-95FA-ABBF-EE79-E96BE2CE0371}"/>
                </a:ext>
              </a:extLst>
            </p:cNvPr>
            <p:cNvSpPr/>
            <p:nvPr/>
          </p:nvSpPr>
          <p:spPr>
            <a:xfrm>
              <a:off x="3866613" y="40163"/>
              <a:ext cx="838922" cy="1006105"/>
            </a:xfrm>
            <a:custGeom>
              <a:avLst/>
              <a:gdLst/>
              <a:ahLst/>
              <a:cxnLst/>
              <a:rect l="l" t="t" r="r" b="b"/>
              <a:pathLst>
                <a:path w="27302" h="28909" extrusionOk="0">
                  <a:moveTo>
                    <a:pt x="12955" y="0"/>
                  </a:moveTo>
                  <a:cubicBezTo>
                    <a:pt x="12550" y="0"/>
                    <a:pt x="12169" y="107"/>
                    <a:pt x="11800" y="298"/>
                  </a:cubicBezTo>
                  <a:cubicBezTo>
                    <a:pt x="11323" y="572"/>
                    <a:pt x="10669" y="1095"/>
                    <a:pt x="9728" y="2881"/>
                  </a:cubicBezTo>
                  <a:cubicBezTo>
                    <a:pt x="8228" y="3441"/>
                    <a:pt x="6942" y="4417"/>
                    <a:pt x="6097" y="5727"/>
                  </a:cubicBezTo>
                  <a:cubicBezTo>
                    <a:pt x="6061" y="5775"/>
                    <a:pt x="6049" y="5822"/>
                    <a:pt x="6025" y="5846"/>
                  </a:cubicBezTo>
                  <a:lnTo>
                    <a:pt x="6001" y="5882"/>
                  </a:lnTo>
                  <a:cubicBezTo>
                    <a:pt x="5644" y="6465"/>
                    <a:pt x="5394" y="7060"/>
                    <a:pt x="5263" y="7668"/>
                  </a:cubicBezTo>
                  <a:cubicBezTo>
                    <a:pt x="5227" y="7680"/>
                    <a:pt x="5192" y="7680"/>
                    <a:pt x="5156" y="7692"/>
                  </a:cubicBezTo>
                  <a:cubicBezTo>
                    <a:pt x="5025" y="7727"/>
                    <a:pt x="4894" y="7775"/>
                    <a:pt x="4751" y="7811"/>
                  </a:cubicBezTo>
                  <a:cubicBezTo>
                    <a:pt x="4715" y="7834"/>
                    <a:pt x="4680" y="7846"/>
                    <a:pt x="4632" y="7858"/>
                  </a:cubicBezTo>
                  <a:lnTo>
                    <a:pt x="4620" y="7858"/>
                  </a:lnTo>
                  <a:cubicBezTo>
                    <a:pt x="4537" y="7906"/>
                    <a:pt x="4442" y="7930"/>
                    <a:pt x="4358" y="7977"/>
                  </a:cubicBezTo>
                  <a:cubicBezTo>
                    <a:pt x="4311" y="8013"/>
                    <a:pt x="4263" y="8025"/>
                    <a:pt x="4215" y="8049"/>
                  </a:cubicBezTo>
                  <a:cubicBezTo>
                    <a:pt x="4144" y="8096"/>
                    <a:pt x="4061" y="8144"/>
                    <a:pt x="3977" y="8203"/>
                  </a:cubicBezTo>
                  <a:lnTo>
                    <a:pt x="3965" y="8203"/>
                  </a:lnTo>
                  <a:cubicBezTo>
                    <a:pt x="3918" y="8227"/>
                    <a:pt x="3894" y="8251"/>
                    <a:pt x="3858" y="8275"/>
                  </a:cubicBezTo>
                  <a:cubicBezTo>
                    <a:pt x="3787" y="8334"/>
                    <a:pt x="3715" y="8382"/>
                    <a:pt x="3644" y="8454"/>
                  </a:cubicBezTo>
                  <a:cubicBezTo>
                    <a:pt x="3608" y="8465"/>
                    <a:pt x="3584" y="8501"/>
                    <a:pt x="3537" y="8549"/>
                  </a:cubicBezTo>
                  <a:lnTo>
                    <a:pt x="3489" y="8584"/>
                  </a:lnTo>
                  <a:lnTo>
                    <a:pt x="3465" y="8620"/>
                  </a:lnTo>
                  <a:cubicBezTo>
                    <a:pt x="3406" y="8680"/>
                    <a:pt x="3346" y="8751"/>
                    <a:pt x="3275" y="8811"/>
                  </a:cubicBezTo>
                  <a:cubicBezTo>
                    <a:pt x="3263" y="8846"/>
                    <a:pt x="3239" y="8858"/>
                    <a:pt x="3227" y="8882"/>
                  </a:cubicBezTo>
                  <a:cubicBezTo>
                    <a:pt x="3144" y="8977"/>
                    <a:pt x="3072" y="9073"/>
                    <a:pt x="3013" y="9168"/>
                  </a:cubicBezTo>
                  <a:cubicBezTo>
                    <a:pt x="3001" y="9180"/>
                    <a:pt x="3001" y="9204"/>
                    <a:pt x="2977" y="9216"/>
                  </a:cubicBezTo>
                  <a:cubicBezTo>
                    <a:pt x="2941" y="9287"/>
                    <a:pt x="2894" y="9358"/>
                    <a:pt x="2870" y="9442"/>
                  </a:cubicBezTo>
                  <a:cubicBezTo>
                    <a:pt x="2846" y="9454"/>
                    <a:pt x="2846" y="9466"/>
                    <a:pt x="2834" y="9501"/>
                  </a:cubicBezTo>
                  <a:cubicBezTo>
                    <a:pt x="2834" y="9513"/>
                    <a:pt x="2822" y="9513"/>
                    <a:pt x="2822" y="9525"/>
                  </a:cubicBezTo>
                  <a:lnTo>
                    <a:pt x="2775" y="9620"/>
                  </a:lnTo>
                  <a:cubicBezTo>
                    <a:pt x="2763" y="9632"/>
                    <a:pt x="2763" y="9656"/>
                    <a:pt x="2739" y="9680"/>
                  </a:cubicBezTo>
                  <a:cubicBezTo>
                    <a:pt x="2715" y="9751"/>
                    <a:pt x="2679" y="9835"/>
                    <a:pt x="2668" y="9918"/>
                  </a:cubicBezTo>
                  <a:cubicBezTo>
                    <a:pt x="2668" y="9930"/>
                    <a:pt x="2656" y="9954"/>
                    <a:pt x="2656" y="9978"/>
                  </a:cubicBezTo>
                  <a:cubicBezTo>
                    <a:pt x="2644" y="10037"/>
                    <a:pt x="2620" y="10097"/>
                    <a:pt x="2608" y="10168"/>
                  </a:cubicBezTo>
                  <a:cubicBezTo>
                    <a:pt x="2608" y="10192"/>
                    <a:pt x="2596" y="10216"/>
                    <a:pt x="2596" y="10239"/>
                  </a:cubicBezTo>
                  <a:cubicBezTo>
                    <a:pt x="2584" y="10299"/>
                    <a:pt x="2584" y="10370"/>
                    <a:pt x="2560" y="10430"/>
                  </a:cubicBezTo>
                  <a:lnTo>
                    <a:pt x="2560" y="10489"/>
                  </a:lnTo>
                  <a:lnTo>
                    <a:pt x="2560" y="10751"/>
                  </a:lnTo>
                  <a:lnTo>
                    <a:pt x="2560" y="10823"/>
                  </a:lnTo>
                  <a:cubicBezTo>
                    <a:pt x="2560" y="10882"/>
                    <a:pt x="2584" y="10954"/>
                    <a:pt x="2584" y="11013"/>
                  </a:cubicBezTo>
                  <a:cubicBezTo>
                    <a:pt x="2584" y="11049"/>
                    <a:pt x="2584" y="11061"/>
                    <a:pt x="2596" y="11085"/>
                  </a:cubicBezTo>
                  <a:cubicBezTo>
                    <a:pt x="2608" y="11180"/>
                    <a:pt x="2632" y="11251"/>
                    <a:pt x="2644" y="11347"/>
                  </a:cubicBezTo>
                  <a:cubicBezTo>
                    <a:pt x="2644" y="11359"/>
                    <a:pt x="2644" y="11371"/>
                    <a:pt x="2656" y="11382"/>
                  </a:cubicBezTo>
                  <a:cubicBezTo>
                    <a:pt x="2668" y="11442"/>
                    <a:pt x="2679" y="11525"/>
                    <a:pt x="2715" y="11597"/>
                  </a:cubicBezTo>
                  <a:cubicBezTo>
                    <a:pt x="2727" y="11621"/>
                    <a:pt x="2727" y="11644"/>
                    <a:pt x="2739" y="11668"/>
                  </a:cubicBezTo>
                  <a:cubicBezTo>
                    <a:pt x="2763" y="11728"/>
                    <a:pt x="2787" y="11787"/>
                    <a:pt x="2822" y="11847"/>
                  </a:cubicBezTo>
                  <a:cubicBezTo>
                    <a:pt x="2834" y="11859"/>
                    <a:pt x="2834" y="11894"/>
                    <a:pt x="2846" y="11906"/>
                  </a:cubicBezTo>
                  <a:cubicBezTo>
                    <a:pt x="2882" y="11978"/>
                    <a:pt x="2929" y="12061"/>
                    <a:pt x="2953" y="12144"/>
                  </a:cubicBezTo>
                  <a:cubicBezTo>
                    <a:pt x="2965" y="12156"/>
                    <a:pt x="2965" y="12192"/>
                    <a:pt x="2989" y="12204"/>
                  </a:cubicBezTo>
                  <a:cubicBezTo>
                    <a:pt x="3013" y="12264"/>
                    <a:pt x="3049" y="12323"/>
                    <a:pt x="3084" y="12383"/>
                  </a:cubicBezTo>
                  <a:cubicBezTo>
                    <a:pt x="3108" y="12418"/>
                    <a:pt x="3120" y="12430"/>
                    <a:pt x="3132" y="12442"/>
                  </a:cubicBezTo>
                  <a:cubicBezTo>
                    <a:pt x="3180" y="12514"/>
                    <a:pt x="3239" y="12597"/>
                    <a:pt x="3287" y="12656"/>
                  </a:cubicBezTo>
                  <a:cubicBezTo>
                    <a:pt x="3608" y="13085"/>
                    <a:pt x="4001" y="13466"/>
                    <a:pt x="4453" y="13787"/>
                  </a:cubicBezTo>
                  <a:cubicBezTo>
                    <a:pt x="4239" y="14145"/>
                    <a:pt x="4025" y="14478"/>
                    <a:pt x="3834" y="14811"/>
                  </a:cubicBezTo>
                  <a:cubicBezTo>
                    <a:pt x="3680" y="15050"/>
                    <a:pt x="3561" y="15300"/>
                    <a:pt x="3477" y="15550"/>
                  </a:cubicBezTo>
                  <a:cubicBezTo>
                    <a:pt x="2406" y="15823"/>
                    <a:pt x="1572" y="16240"/>
                    <a:pt x="989" y="16800"/>
                  </a:cubicBezTo>
                  <a:cubicBezTo>
                    <a:pt x="298" y="17478"/>
                    <a:pt x="1" y="18324"/>
                    <a:pt x="155" y="19157"/>
                  </a:cubicBezTo>
                  <a:cubicBezTo>
                    <a:pt x="191" y="19336"/>
                    <a:pt x="251" y="19693"/>
                    <a:pt x="453" y="20062"/>
                  </a:cubicBezTo>
                  <a:cubicBezTo>
                    <a:pt x="346" y="20515"/>
                    <a:pt x="286" y="20967"/>
                    <a:pt x="298" y="21443"/>
                  </a:cubicBezTo>
                  <a:cubicBezTo>
                    <a:pt x="334" y="23277"/>
                    <a:pt x="1215" y="25015"/>
                    <a:pt x="2715" y="26206"/>
                  </a:cubicBezTo>
                  <a:cubicBezTo>
                    <a:pt x="4263" y="27444"/>
                    <a:pt x="6847" y="28908"/>
                    <a:pt x="10323" y="28908"/>
                  </a:cubicBezTo>
                  <a:cubicBezTo>
                    <a:pt x="12181" y="28908"/>
                    <a:pt x="14098" y="28468"/>
                    <a:pt x="16014" y="27611"/>
                  </a:cubicBezTo>
                  <a:cubicBezTo>
                    <a:pt x="16550" y="27372"/>
                    <a:pt x="17074" y="27099"/>
                    <a:pt x="17586" y="26825"/>
                  </a:cubicBezTo>
                  <a:cubicBezTo>
                    <a:pt x="18312" y="26420"/>
                    <a:pt x="19027" y="25956"/>
                    <a:pt x="19693" y="25468"/>
                  </a:cubicBezTo>
                  <a:cubicBezTo>
                    <a:pt x="21896" y="23848"/>
                    <a:pt x="23706" y="21800"/>
                    <a:pt x="25039" y="19407"/>
                  </a:cubicBezTo>
                  <a:cubicBezTo>
                    <a:pt x="25670" y="18288"/>
                    <a:pt x="26170" y="17133"/>
                    <a:pt x="26528" y="15954"/>
                  </a:cubicBezTo>
                  <a:cubicBezTo>
                    <a:pt x="27087" y="14145"/>
                    <a:pt x="27302" y="12383"/>
                    <a:pt x="27123" y="10966"/>
                  </a:cubicBezTo>
                  <a:cubicBezTo>
                    <a:pt x="26980" y="9454"/>
                    <a:pt x="26492" y="8096"/>
                    <a:pt x="25742" y="6906"/>
                  </a:cubicBezTo>
                  <a:cubicBezTo>
                    <a:pt x="25563" y="6620"/>
                    <a:pt x="25373" y="6346"/>
                    <a:pt x="25158" y="6084"/>
                  </a:cubicBezTo>
                  <a:cubicBezTo>
                    <a:pt x="24897" y="5751"/>
                    <a:pt x="24599" y="5417"/>
                    <a:pt x="24265" y="5120"/>
                  </a:cubicBezTo>
                  <a:cubicBezTo>
                    <a:pt x="24194" y="5048"/>
                    <a:pt x="24099" y="4977"/>
                    <a:pt x="24027" y="4894"/>
                  </a:cubicBezTo>
                  <a:cubicBezTo>
                    <a:pt x="23789" y="4691"/>
                    <a:pt x="23539" y="4477"/>
                    <a:pt x="23265" y="4286"/>
                  </a:cubicBezTo>
                  <a:cubicBezTo>
                    <a:pt x="23111" y="4167"/>
                    <a:pt x="22932" y="4036"/>
                    <a:pt x="22753" y="3929"/>
                  </a:cubicBezTo>
                  <a:cubicBezTo>
                    <a:pt x="22575" y="3810"/>
                    <a:pt x="22396" y="3703"/>
                    <a:pt x="22194" y="3596"/>
                  </a:cubicBezTo>
                  <a:cubicBezTo>
                    <a:pt x="21991" y="3489"/>
                    <a:pt x="21777" y="3381"/>
                    <a:pt x="21575" y="3262"/>
                  </a:cubicBezTo>
                  <a:cubicBezTo>
                    <a:pt x="21563" y="3227"/>
                    <a:pt x="21563" y="3203"/>
                    <a:pt x="21539" y="3167"/>
                  </a:cubicBezTo>
                  <a:cubicBezTo>
                    <a:pt x="21539" y="3155"/>
                    <a:pt x="21527" y="3131"/>
                    <a:pt x="21527" y="3108"/>
                  </a:cubicBezTo>
                  <a:cubicBezTo>
                    <a:pt x="21515" y="3048"/>
                    <a:pt x="21503" y="2989"/>
                    <a:pt x="21468" y="2941"/>
                  </a:cubicBezTo>
                  <a:cubicBezTo>
                    <a:pt x="21456" y="2917"/>
                    <a:pt x="21456" y="2905"/>
                    <a:pt x="21432" y="2881"/>
                  </a:cubicBezTo>
                  <a:cubicBezTo>
                    <a:pt x="21408" y="2798"/>
                    <a:pt x="21372" y="2727"/>
                    <a:pt x="21337" y="2643"/>
                  </a:cubicBezTo>
                  <a:cubicBezTo>
                    <a:pt x="21337" y="2631"/>
                    <a:pt x="21325" y="2631"/>
                    <a:pt x="21325" y="2619"/>
                  </a:cubicBezTo>
                  <a:cubicBezTo>
                    <a:pt x="21289" y="2548"/>
                    <a:pt x="21241" y="2488"/>
                    <a:pt x="21206" y="2405"/>
                  </a:cubicBezTo>
                  <a:cubicBezTo>
                    <a:pt x="21182" y="2381"/>
                    <a:pt x="21170" y="2369"/>
                    <a:pt x="21158" y="2334"/>
                  </a:cubicBezTo>
                  <a:cubicBezTo>
                    <a:pt x="21110" y="2274"/>
                    <a:pt x="21063" y="2203"/>
                    <a:pt x="21027" y="2143"/>
                  </a:cubicBezTo>
                  <a:cubicBezTo>
                    <a:pt x="21003" y="2107"/>
                    <a:pt x="20979" y="2096"/>
                    <a:pt x="20956" y="2072"/>
                  </a:cubicBezTo>
                  <a:cubicBezTo>
                    <a:pt x="20884" y="1977"/>
                    <a:pt x="20813" y="1905"/>
                    <a:pt x="20741" y="1834"/>
                  </a:cubicBezTo>
                  <a:lnTo>
                    <a:pt x="20729" y="1810"/>
                  </a:lnTo>
                  <a:cubicBezTo>
                    <a:pt x="20646" y="1738"/>
                    <a:pt x="20575" y="1679"/>
                    <a:pt x="20491" y="1607"/>
                  </a:cubicBezTo>
                  <a:cubicBezTo>
                    <a:pt x="20455" y="1596"/>
                    <a:pt x="20432" y="1560"/>
                    <a:pt x="20396" y="1548"/>
                  </a:cubicBezTo>
                  <a:cubicBezTo>
                    <a:pt x="20325" y="1488"/>
                    <a:pt x="20253" y="1441"/>
                    <a:pt x="20158" y="1393"/>
                  </a:cubicBezTo>
                  <a:cubicBezTo>
                    <a:pt x="20134" y="1381"/>
                    <a:pt x="20098" y="1369"/>
                    <a:pt x="20051" y="1345"/>
                  </a:cubicBezTo>
                  <a:cubicBezTo>
                    <a:pt x="19932" y="1286"/>
                    <a:pt x="19813" y="1238"/>
                    <a:pt x="19693" y="1191"/>
                  </a:cubicBezTo>
                  <a:cubicBezTo>
                    <a:pt x="19265" y="1048"/>
                    <a:pt x="18836" y="964"/>
                    <a:pt x="18431" y="964"/>
                  </a:cubicBezTo>
                  <a:cubicBezTo>
                    <a:pt x="17312" y="964"/>
                    <a:pt x="16443" y="1536"/>
                    <a:pt x="16098" y="2441"/>
                  </a:cubicBezTo>
                  <a:cubicBezTo>
                    <a:pt x="15169" y="822"/>
                    <a:pt x="14121" y="0"/>
                    <a:pt x="129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4163;p36">
              <a:extLst>
                <a:ext uri="{FF2B5EF4-FFF2-40B4-BE49-F238E27FC236}">
                  <a16:creationId xmlns:a16="http://schemas.microsoft.com/office/drawing/2014/main" id="{DE56CD4F-4270-B9C1-E2E6-FC68C7187EC0}"/>
                </a:ext>
              </a:extLst>
            </p:cNvPr>
            <p:cNvSpPr/>
            <p:nvPr/>
          </p:nvSpPr>
          <p:spPr>
            <a:xfrm>
              <a:off x="4401487" y="126055"/>
              <a:ext cx="86006" cy="57355"/>
            </a:xfrm>
            <a:custGeom>
              <a:avLst/>
              <a:gdLst/>
              <a:ahLst/>
              <a:cxnLst/>
              <a:rect l="l" t="t" r="r" b="b"/>
              <a:pathLst>
                <a:path w="2799" h="1648" extrusionOk="0">
                  <a:moveTo>
                    <a:pt x="1069" y="0"/>
                  </a:moveTo>
                  <a:cubicBezTo>
                    <a:pt x="505" y="0"/>
                    <a:pt x="110" y="257"/>
                    <a:pt x="60" y="782"/>
                  </a:cubicBezTo>
                  <a:cubicBezTo>
                    <a:pt x="24" y="1175"/>
                    <a:pt x="0" y="1354"/>
                    <a:pt x="0" y="1449"/>
                  </a:cubicBezTo>
                  <a:cubicBezTo>
                    <a:pt x="600" y="1582"/>
                    <a:pt x="1210" y="1648"/>
                    <a:pt x="1823" y="1648"/>
                  </a:cubicBezTo>
                  <a:cubicBezTo>
                    <a:pt x="2147" y="1648"/>
                    <a:pt x="2473" y="1629"/>
                    <a:pt x="2798" y="1592"/>
                  </a:cubicBezTo>
                  <a:cubicBezTo>
                    <a:pt x="2763" y="1211"/>
                    <a:pt x="2608" y="378"/>
                    <a:pt x="1870" y="140"/>
                  </a:cubicBezTo>
                  <a:cubicBezTo>
                    <a:pt x="1581" y="47"/>
                    <a:pt x="1310" y="0"/>
                    <a:pt x="10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4164;p36">
              <a:extLst>
                <a:ext uri="{FF2B5EF4-FFF2-40B4-BE49-F238E27FC236}">
                  <a16:creationId xmlns:a16="http://schemas.microsoft.com/office/drawing/2014/main" id="{1DB12693-B887-1160-DD1E-8D949B83E565}"/>
                </a:ext>
              </a:extLst>
            </p:cNvPr>
            <p:cNvSpPr/>
            <p:nvPr/>
          </p:nvSpPr>
          <p:spPr>
            <a:xfrm>
              <a:off x="3921124" y="176484"/>
              <a:ext cx="748921" cy="817198"/>
            </a:xfrm>
            <a:custGeom>
              <a:avLst/>
              <a:gdLst/>
              <a:ahLst/>
              <a:cxnLst/>
              <a:rect l="l" t="t" r="r" b="b"/>
              <a:pathLst>
                <a:path w="24373" h="23481" extrusionOk="0">
                  <a:moveTo>
                    <a:pt x="15622" y="0"/>
                  </a:moveTo>
                  <a:lnTo>
                    <a:pt x="15622" y="72"/>
                  </a:lnTo>
                  <a:cubicBezTo>
                    <a:pt x="15622" y="72"/>
                    <a:pt x="13788" y="1381"/>
                    <a:pt x="12264" y="4489"/>
                  </a:cubicBezTo>
                  <a:cubicBezTo>
                    <a:pt x="10752" y="7596"/>
                    <a:pt x="8633" y="10573"/>
                    <a:pt x="5442" y="11954"/>
                  </a:cubicBezTo>
                  <a:cubicBezTo>
                    <a:pt x="2858" y="13061"/>
                    <a:pt x="1" y="14538"/>
                    <a:pt x="48" y="17490"/>
                  </a:cubicBezTo>
                  <a:cubicBezTo>
                    <a:pt x="60" y="18895"/>
                    <a:pt x="763" y="20205"/>
                    <a:pt x="1894" y="21098"/>
                  </a:cubicBezTo>
                  <a:cubicBezTo>
                    <a:pt x="3206" y="22131"/>
                    <a:pt x="5498" y="23480"/>
                    <a:pt x="8592" y="23480"/>
                  </a:cubicBezTo>
                  <a:cubicBezTo>
                    <a:pt x="10100" y="23480"/>
                    <a:pt x="11800" y="23160"/>
                    <a:pt x="13669" y="22324"/>
                  </a:cubicBezTo>
                  <a:cubicBezTo>
                    <a:pt x="21777" y="18693"/>
                    <a:pt x="24373" y="10799"/>
                    <a:pt x="23908" y="7227"/>
                  </a:cubicBezTo>
                  <a:cubicBezTo>
                    <a:pt x="23456" y="3655"/>
                    <a:pt x="21182" y="1500"/>
                    <a:pt x="18431" y="357"/>
                  </a:cubicBezTo>
                  <a:cubicBezTo>
                    <a:pt x="18431" y="357"/>
                    <a:pt x="18431" y="262"/>
                    <a:pt x="18420" y="143"/>
                  </a:cubicBezTo>
                  <a:cubicBezTo>
                    <a:pt x="18070" y="183"/>
                    <a:pt x="17721" y="205"/>
                    <a:pt x="17373" y="205"/>
                  </a:cubicBezTo>
                  <a:cubicBezTo>
                    <a:pt x="16783" y="205"/>
                    <a:pt x="16198" y="142"/>
                    <a:pt x="15622" y="0"/>
                  </a:cubicBezTo>
                  <a:close/>
                </a:path>
              </a:pathLst>
            </a:custGeom>
            <a:solidFill>
              <a:srgbClr val="FFC0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4165;p36">
              <a:extLst>
                <a:ext uri="{FF2B5EF4-FFF2-40B4-BE49-F238E27FC236}">
                  <a16:creationId xmlns:a16="http://schemas.microsoft.com/office/drawing/2014/main" id="{BC2BD467-877A-C251-04DA-62109DDB4B81}"/>
                </a:ext>
              </a:extLst>
            </p:cNvPr>
            <p:cNvSpPr/>
            <p:nvPr/>
          </p:nvSpPr>
          <p:spPr>
            <a:xfrm>
              <a:off x="3921861" y="120522"/>
              <a:ext cx="747815" cy="921605"/>
            </a:xfrm>
            <a:custGeom>
              <a:avLst/>
              <a:gdLst/>
              <a:ahLst/>
              <a:cxnLst/>
              <a:rect l="l" t="t" r="r" b="b"/>
              <a:pathLst>
                <a:path w="24337" h="26481" fill="none" extrusionOk="0">
                  <a:moveTo>
                    <a:pt x="36" y="19098"/>
                  </a:moveTo>
                  <a:cubicBezTo>
                    <a:pt x="60" y="20503"/>
                    <a:pt x="750" y="21813"/>
                    <a:pt x="1882" y="22706"/>
                  </a:cubicBezTo>
                  <a:cubicBezTo>
                    <a:pt x="3834" y="24242"/>
                    <a:pt x="7954" y="26480"/>
                    <a:pt x="13657" y="23932"/>
                  </a:cubicBezTo>
                  <a:cubicBezTo>
                    <a:pt x="21753" y="20313"/>
                    <a:pt x="24337" y="12431"/>
                    <a:pt x="23896" y="8859"/>
                  </a:cubicBezTo>
                  <a:cubicBezTo>
                    <a:pt x="23444" y="5275"/>
                    <a:pt x="21170" y="3120"/>
                    <a:pt x="18419" y="1977"/>
                  </a:cubicBezTo>
                  <a:cubicBezTo>
                    <a:pt x="18419" y="1977"/>
                    <a:pt x="18467" y="620"/>
                    <a:pt x="17491" y="310"/>
                  </a:cubicBezTo>
                  <a:cubicBezTo>
                    <a:pt x="16526" y="1"/>
                    <a:pt x="15752" y="203"/>
                    <a:pt x="15681" y="953"/>
                  </a:cubicBezTo>
                  <a:lnTo>
                    <a:pt x="15609" y="1680"/>
                  </a:lnTo>
                  <a:cubicBezTo>
                    <a:pt x="15609" y="1680"/>
                    <a:pt x="13776" y="2989"/>
                    <a:pt x="12252" y="6097"/>
                  </a:cubicBezTo>
                  <a:cubicBezTo>
                    <a:pt x="10740" y="9204"/>
                    <a:pt x="8621" y="12181"/>
                    <a:pt x="5430" y="13550"/>
                  </a:cubicBezTo>
                  <a:cubicBezTo>
                    <a:pt x="2858" y="14669"/>
                    <a:pt x="0" y="16146"/>
                    <a:pt x="36" y="19098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4166;p36">
              <a:extLst>
                <a:ext uri="{FF2B5EF4-FFF2-40B4-BE49-F238E27FC236}">
                  <a16:creationId xmlns:a16="http://schemas.microsoft.com/office/drawing/2014/main" id="{10F2961A-B8EF-D4EB-A354-AE40B30726F8}"/>
                </a:ext>
              </a:extLst>
            </p:cNvPr>
            <p:cNvSpPr/>
            <p:nvPr/>
          </p:nvSpPr>
          <p:spPr>
            <a:xfrm>
              <a:off x="3994286" y="248978"/>
              <a:ext cx="441616" cy="536237"/>
            </a:xfrm>
            <a:custGeom>
              <a:avLst/>
              <a:gdLst/>
              <a:ahLst/>
              <a:cxnLst/>
              <a:rect l="l" t="t" r="r" b="b"/>
              <a:pathLst>
                <a:path w="14372" h="15408" fill="none" extrusionOk="0">
                  <a:moveTo>
                    <a:pt x="1" y="15407"/>
                  </a:moveTo>
                  <a:cubicBezTo>
                    <a:pt x="1" y="15407"/>
                    <a:pt x="6264" y="14443"/>
                    <a:pt x="10324" y="8740"/>
                  </a:cubicBezTo>
                  <a:cubicBezTo>
                    <a:pt x="14372" y="3025"/>
                    <a:pt x="14300" y="1"/>
                    <a:pt x="14300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4167;p36">
              <a:extLst>
                <a:ext uri="{FF2B5EF4-FFF2-40B4-BE49-F238E27FC236}">
                  <a16:creationId xmlns:a16="http://schemas.microsoft.com/office/drawing/2014/main" id="{B073B7DB-129B-76F2-76BC-7AF2E3114E5E}"/>
                </a:ext>
              </a:extLst>
            </p:cNvPr>
            <p:cNvSpPr/>
            <p:nvPr/>
          </p:nvSpPr>
          <p:spPr>
            <a:xfrm>
              <a:off x="4096363" y="252319"/>
              <a:ext cx="472343" cy="648927"/>
            </a:xfrm>
            <a:custGeom>
              <a:avLst/>
              <a:gdLst/>
              <a:ahLst/>
              <a:cxnLst/>
              <a:rect l="l" t="t" r="r" b="b"/>
              <a:pathLst>
                <a:path w="15372" h="18646" fill="none" extrusionOk="0">
                  <a:moveTo>
                    <a:pt x="1" y="18645"/>
                  </a:moveTo>
                  <a:cubicBezTo>
                    <a:pt x="1" y="18645"/>
                    <a:pt x="8764" y="18431"/>
                    <a:pt x="12812" y="10644"/>
                  </a:cubicBezTo>
                  <a:cubicBezTo>
                    <a:pt x="15372" y="5715"/>
                    <a:pt x="13860" y="0"/>
                    <a:pt x="13860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4168;p36">
              <a:extLst>
                <a:ext uri="{FF2B5EF4-FFF2-40B4-BE49-F238E27FC236}">
                  <a16:creationId xmlns:a16="http://schemas.microsoft.com/office/drawing/2014/main" id="{3E1F5F2E-E349-83E1-9AAD-4F29B7FB31A2}"/>
                </a:ext>
              </a:extLst>
            </p:cNvPr>
            <p:cNvSpPr/>
            <p:nvPr/>
          </p:nvSpPr>
          <p:spPr>
            <a:xfrm>
              <a:off x="3987710" y="374963"/>
              <a:ext cx="133941" cy="124349"/>
            </a:xfrm>
            <a:custGeom>
              <a:avLst/>
              <a:gdLst/>
              <a:ahLst/>
              <a:cxnLst/>
              <a:rect l="l" t="t" r="r" b="b"/>
              <a:pathLst>
                <a:path w="4359" h="3573" extrusionOk="0">
                  <a:moveTo>
                    <a:pt x="667" y="0"/>
                  </a:moveTo>
                  <a:cubicBezTo>
                    <a:pt x="120" y="500"/>
                    <a:pt x="1" y="1286"/>
                    <a:pt x="596" y="2108"/>
                  </a:cubicBezTo>
                  <a:cubicBezTo>
                    <a:pt x="1203" y="2941"/>
                    <a:pt x="2156" y="3358"/>
                    <a:pt x="2953" y="3572"/>
                  </a:cubicBezTo>
                  <a:lnTo>
                    <a:pt x="4358" y="2536"/>
                  </a:lnTo>
                  <a:lnTo>
                    <a:pt x="3549" y="131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4169;p36">
              <a:extLst>
                <a:ext uri="{FF2B5EF4-FFF2-40B4-BE49-F238E27FC236}">
                  <a16:creationId xmlns:a16="http://schemas.microsoft.com/office/drawing/2014/main" id="{57F33442-B554-647F-CA2D-6BE597BB3918}"/>
                </a:ext>
              </a:extLst>
            </p:cNvPr>
            <p:cNvSpPr/>
            <p:nvPr/>
          </p:nvSpPr>
          <p:spPr>
            <a:xfrm>
              <a:off x="3990629" y="392364"/>
              <a:ext cx="87850" cy="107366"/>
            </a:xfrm>
            <a:custGeom>
              <a:avLst/>
              <a:gdLst/>
              <a:ahLst/>
              <a:cxnLst/>
              <a:rect l="l" t="t" r="r" b="b"/>
              <a:pathLst>
                <a:path w="2859" h="3085" fill="none" extrusionOk="0">
                  <a:moveTo>
                    <a:pt x="2858" y="3084"/>
                  </a:moveTo>
                  <a:cubicBezTo>
                    <a:pt x="2061" y="2870"/>
                    <a:pt x="1108" y="2453"/>
                    <a:pt x="501" y="1620"/>
                  </a:cubicBezTo>
                  <a:cubicBezTo>
                    <a:pt x="60" y="1024"/>
                    <a:pt x="1" y="465"/>
                    <a:pt x="215" y="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4170;p36">
              <a:extLst>
                <a:ext uri="{FF2B5EF4-FFF2-40B4-BE49-F238E27FC236}">
                  <a16:creationId xmlns:a16="http://schemas.microsoft.com/office/drawing/2014/main" id="{A6BAC8DD-624F-2FEC-C081-CE6BECDEFF70}"/>
                </a:ext>
              </a:extLst>
            </p:cNvPr>
            <p:cNvSpPr/>
            <p:nvPr/>
          </p:nvSpPr>
          <p:spPr>
            <a:xfrm>
              <a:off x="4008205" y="354743"/>
              <a:ext cx="113446" cy="77436"/>
            </a:xfrm>
            <a:custGeom>
              <a:avLst/>
              <a:gdLst/>
              <a:ahLst/>
              <a:cxnLst/>
              <a:rect l="l" t="t" r="r" b="b"/>
              <a:pathLst>
                <a:path w="3692" h="2225" extrusionOk="0">
                  <a:moveTo>
                    <a:pt x="1925" y="1"/>
                  </a:moveTo>
                  <a:cubicBezTo>
                    <a:pt x="1547" y="1"/>
                    <a:pt x="1192" y="51"/>
                    <a:pt x="965" y="105"/>
                  </a:cubicBezTo>
                  <a:cubicBezTo>
                    <a:pt x="584" y="188"/>
                    <a:pt x="238" y="367"/>
                    <a:pt x="0" y="593"/>
                  </a:cubicBezTo>
                  <a:lnTo>
                    <a:pt x="1024" y="2224"/>
                  </a:lnTo>
                  <a:cubicBezTo>
                    <a:pt x="1500" y="2224"/>
                    <a:pt x="2346" y="2141"/>
                    <a:pt x="2346" y="2141"/>
                  </a:cubicBezTo>
                  <a:cubicBezTo>
                    <a:pt x="3036" y="2010"/>
                    <a:pt x="3691" y="1724"/>
                    <a:pt x="3655" y="1081"/>
                  </a:cubicBezTo>
                  <a:cubicBezTo>
                    <a:pt x="3607" y="220"/>
                    <a:pt x="2715" y="1"/>
                    <a:pt x="19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4171;p36">
              <a:extLst>
                <a:ext uri="{FF2B5EF4-FFF2-40B4-BE49-F238E27FC236}">
                  <a16:creationId xmlns:a16="http://schemas.microsoft.com/office/drawing/2014/main" id="{A5E4BC64-CDD5-6293-5C0D-7889887ADB01}"/>
                </a:ext>
              </a:extLst>
            </p:cNvPr>
            <p:cNvSpPr/>
            <p:nvPr/>
          </p:nvSpPr>
          <p:spPr>
            <a:xfrm>
              <a:off x="3997236" y="348026"/>
              <a:ext cx="125491" cy="89964"/>
            </a:xfrm>
            <a:custGeom>
              <a:avLst/>
              <a:gdLst/>
              <a:ahLst/>
              <a:cxnLst/>
              <a:rect l="l" t="t" r="r" b="b"/>
              <a:pathLst>
                <a:path w="4084" h="2585" fill="none" extrusionOk="0">
                  <a:moveTo>
                    <a:pt x="0" y="1274"/>
                  </a:moveTo>
                  <a:cubicBezTo>
                    <a:pt x="202" y="810"/>
                    <a:pt x="679" y="453"/>
                    <a:pt x="1322" y="298"/>
                  </a:cubicBezTo>
                  <a:cubicBezTo>
                    <a:pt x="2024" y="131"/>
                    <a:pt x="3941" y="0"/>
                    <a:pt x="4012" y="1274"/>
                  </a:cubicBezTo>
                  <a:cubicBezTo>
                    <a:pt x="4084" y="2584"/>
                    <a:pt x="1262" y="2405"/>
                    <a:pt x="1262" y="240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4172;p36">
              <a:extLst>
                <a:ext uri="{FF2B5EF4-FFF2-40B4-BE49-F238E27FC236}">
                  <a16:creationId xmlns:a16="http://schemas.microsoft.com/office/drawing/2014/main" id="{3F6A53A2-C685-1DB7-3D58-F788DEF35CC4}"/>
                </a:ext>
              </a:extLst>
            </p:cNvPr>
            <p:cNvSpPr/>
            <p:nvPr/>
          </p:nvSpPr>
          <p:spPr>
            <a:xfrm>
              <a:off x="4292465" y="571771"/>
              <a:ext cx="129178" cy="120243"/>
            </a:xfrm>
            <a:custGeom>
              <a:avLst/>
              <a:gdLst/>
              <a:ahLst/>
              <a:cxnLst/>
              <a:rect l="l" t="t" r="r" b="b"/>
              <a:pathLst>
                <a:path w="4204" h="3455" extrusionOk="0">
                  <a:moveTo>
                    <a:pt x="584" y="1"/>
                  </a:moveTo>
                  <a:lnTo>
                    <a:pt x="0" y="1608"/>
                  </a:lnTo>
                  <a:cubicBezTo>
                    <a:pt x="453" y="2287"/>
                    <a:pt x="1155" y="3037"/>
                    <a:pt x="2144" y="3346"/>
                  </a:cubicBezTo>
                  <a:cubicBezTo>
                    <a:pt x="2387" y="3420"/>
                    <a:pt x="2616" y="3454"/>
                    <a:pt x="2827" y="3454"/>
                  </a:cubicBezTo>
                  <a:cubicBezTo>
                    <a:pt x="3471" y="3454"/>
                    <a:pt x="3952" y="3134"/>
                    <a:pt x="4203" y="2632"/>
                  </a:cubicBezTo>
                  <a:lnTo>
                    <a:pt x="2048" y="370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4173;p36">
              <a:extLst>
                <a:ext uri="{FF2B5EF4-FFF2-40B4-BE49-F238E27FC236}">
                  <a16:creationId xmlns:a16="http://schemas.microsoft.com/office/drawing/2014/main" id="{6E02FD29-E012-D12B-0F60-884C4307D6E1}"/>
                </a:ext>
              </a:extLst>
            </p:cNvPr>
            <p:cNvSpPr/>
            <p:nvPr/>
          </p:nvSpPr>
          <p:spPr>
            <a:xfrm>
              <a:off x="4292465" y="627733"/>
              <a:ext cx="117840" cy="68387"/>
            </a:xfrm>
            <a:custGeom>
              <a:avLst/>
              <a:gdLst/>
              <a:ahLst/>
              <a:cxnLst/>
              <a:rect l="l" t="t" r="r" b="b"/>
              <a:pathLst>
                <a:path w="3835" h="1965" fill="none" extrusionOk="0">
                  <a:moveTo>
                    <a:pt x="0" y="0"/>
                  </a:moveTo>
                  <a:cubicBezTo>
                    <a:pt x="453" y="679"/>
                    <a:pt x="1155" y="1429"/>
                    <a:pt x="2144" y="1738"/>
                  </a:cubicBezTo>
                  <a:cubicBezTo>
                    <a:pt x="2858" y="1965"/>
                    <a:pt x="3441" y="1834"/>
                    <a:pt x="3834" y="1500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4174;p36">
              <a:extLst>
                <a:ext uri="{FF2B5EF4-FFF2-40B4-BE49-F238E27FC236}">
                  <a16:creationId xmlns:a16="http://schemas.microsoft.com/office/drawing/2014/main" id="{139E2985-08EC-6B50-D602-E4E3A00A64E8}"/>
                </a:ext>
              </a:extLst>
            </p:cNvPr>
            <p:cNvSpPr/>
            <p:nvPr/>
          </p:nvSpPr>
          <p:spPr>
            <a:xfrm>
              <a:off x="4350633" y="549323"/>
              <a:ext cx="77218" cy="114083"/>
            </a:xfrm>
            <a:custGeom>
              <a:avLst/>
              <a:gdLst/>
              <a:ahLst/>
              <a:cxnLst/>
              <a:rect l="l" t="t" r="r" b="b"/>
              <a:pathLst>
                <a:path w="2513" h="3278" extrusionOk="0">
                  <a:moveTo>
                    <a:pt x="1007" y="1"/>
                  </a:moveTo>
                  <a:cubicBezTo>
                    <a:pt x="915" y="1"/>
                    <a:pt x="818" y="13"/>
                    <a:pt x="715" y="39"/>
                  </a:cubicBezTo>
                  <a:cubicBezTo>
                    <a:pt x="72" y="205"/>
                    <a:pt x="1" y="908"/>
                    <a:pt x="96" y="1574"/>
                  </a:cubicBezTo>
                  <a:cubicBezTo>
                    <a:pt x="96" y="1574"/>
                    <a:pt x="227" y="2265"/>
                    <a:pt x="417" y="2801"/>
                  </a:cubicBezTo>
                  <a:lnTo>
                    <a:pt x="2310" y="3277"/>
                  </a:lnTo>
                  <a:cubicBezTo>
                    <a:pt x="2453" y="2979"/>
                    <a:pt x="2513" y="2622"/>
                    <a:pt x="2501" y="2229"/>
                  </a:cubicBezTo>
                  <a:cubicBezTo>
                    <a:pt x="2457" y="1594"/>
                    <a:pt x="2070" y="1"/>
                    <a:pt x="10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4175;p36">
              <a:extLst>
                <a:ext uri="{FF2B5EF4-FFF2-40B4-BE49-F238E27FC236}">
                  <a16:creationId xmlns:a16="http://schemas.microsoft.com/office/drawing/2014/main" id="{B16CE7E9-5F24-0E58-37E2-92732AD6A1ED}"/>
                </a:ext>
              </a:extLst>
            </p:cNvPr>
            <p:cNvSpPr/>
            <p:nvPr/>
          </p:nvSpPr>
          <p:spPr>
            <a:xfrm>
              <a:off x="4331981" y="539474"/>
              <a:ext cx="96607" cy="140498"/>
            </a:xfrm>
            <a:custGeom>
              <a:avLst/>
              <a:gdLst/>
              <a:ahLst/>
              <a:cxnLst/>
              <a:rect l="l" t="t" r="r" b="b"/>
              <a:pathLst>
                <a:path w="3144" h="4037" fill="none" extrusionOk="0">
                  <a:moveTo>
                    <a:pt x="2548" y="4036"/>
                  </a:moveTo>
                  <a:cubicBezTo>
                    <a:pt x="2929" y="3703"/>
                    <a:pt x="3144" y="3155"/>
                    <a:pt x="3096" y="2512"/>
                  </a:cubicBezTo>
                  <a:cubicBezTo>
                    <a:pt x="3048" y="1822"/>
                    <a:pt x="2584" y="0"/>
                    <a:pt x="1310" y="333"/>
                  </a:cubicBezTo>
                  <a:cubicBezTo>
                    <a:pt x="0" y="655"/>
                    <a:pt x="1036" y="3215"/>
                    <a:pt x="1036" y="3215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4176;p36">
              <a:extLst>
                <a:ext uri="{FF2B5EF4-FFF2-40B4-BE49-F238E27FC236}">
                  <a16:creationId xmlns:a16="http://schemas.microsoft.com/office/drawing/2014/main" id="{BC5C1683-0B57-6322-9C84-B49BF635C6C7}"/>
                </a:ext>
              </a:extLst>
            </p:cNvPr>
            <p:cNvSpPr/>
            <p:nvPr/>
          </p:nvSpPr>
          <p:spPr>
            <a:xfrm>
              <a:off x="4183813" y="719334"/>
              <a:ext cx="159168" cy="79489"/>
            </a:xfrm>
            <a:custGeom>
              <a:avLst/>
              <a:gdLst/>
              <a:ahLst/>
              <a:cxnLst/>
              <a:rect l="l" t="t" r="r" b="b"/>
              <a:pathLst>
                <a:path w="5180" h="2284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78"/>
                  </a:cubicBezTo>
                  <a:cubicBezTo>
                    <a:pt x="84" y="773"/>
                    <a:pt x="131" y="845"/>
                    <a:pt x="191" y="904"/>
                  </a:cubicBezTo>
                  <a:cubicBezTo>
                    <a:pt x="282" y="1006"/>
                    <a:pt x="426" y="1064"/>
                    <a:pt x="577" y="1064"/>
                  </a:cubicBezTo>
                  <a:cubicBezTo>
                    <a:pt x="603" y="1064"/>
                    <a:pt x="629" y="1063"/>
                    <a:pt x="655" y="1059"/>
                  </a:cubicBezTo>
                  <a:cubicBezTo>
                    <a:pt x="856" y="1019"/>
                    <a:pt x="1030" y="984"/>
                    <a:pt x="1188" y="984"/>
                  </a:cubicBezTo>
                  <a:cubicBezTo>
                    <a:pt x="1264" y="984"/>
                    <a:pt x="1336" y="992"/>
                    <a:pt x="1405" y="1011"/>
                  </a:cubicBezTo>
                  <a:cubicBezTo>
                    <a:pt x="1786" y="1095"/>
                    <a:pt x="2024" y="1297"/>
                    <a:pt x="2286" y="1511"/>
                  </a:cubicBezTo>
                  <a:cubicBezTo>
                    <a:pt x="2667" y="1833"/>
                    <a:pt x="3096" y="2190"/>
                    <a:pt x="3882" y="2273"/>
                  </a:cubicBezTo>
                  <a:cubicBezTo>
                    <a:pt x="3938" y="2280"/>
                    <a:pt x="3994" y="2283"/>
                    <a:pt x="4051" y="2283"/>
                  </a:cubicBezTo>
                  <a:cubicBezTo>
                    <a:pt x="4422" y="2283"/>
                    <a:pt x="4819" y="2150"/>
                    <a:pt x="5179" y="1892"/>
                  </a:cubicBezTo>
                  <a:cubicBezTo>
                    <a:pt x="5049" y="1797"/>
                    <a:pt x="4906" y="1690"/>
                    <a:pt x="4810" y="1571"/>
                  </a:cubicBezTo>
                  <a:cubicBezTo>
                    <a:pt x="4691" y="1440"/>
                    <a:pt x="4584" y="1309"/>
                    <a:pt x="4513" y="1154"/>
                  </a:cubicBezTo>
                  <a:cubicBezTo>
                    <a:pt x="4330" y="1262"/>
                    <a:pt x="4167" y="1311"/>
                    <a:pt x="4041" y="1311"/>
                  </a:cubicBezTo>
                  <a:cubicBezTo>
                    <a:pt x="4027" y="1311"/>
                    <a:pt x="4014" y="1310"/>
                    <a:pt x="4001" y="1309"/>
                  </a:cubicBezTo>
                  <a:cubicBezTo>
                    <a:pt x="3513" y="1250"/>
                    <a:pt x="3263" y="1035"/>
                    <a:pt x="2941" y="773"/>
                  </a:cubicBezTo>
                  <a:cubicBezTo>
                    <a:pt x="2620" y="499"/>
                    <a:pt x="2262" y="20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4177;p36">
              <a:extLst>
                <a:ext uri="{FF2B5EF4-FFF2-40B4-BE49-F238E27FC236}">
                  <a16:creationId xmlns:a16="http://schemas.microsoft.com/office/drawing/2014/main" id="{E3D37A4B-7094-8EFA-63E0-89532B0971F1}"/>
                </a:ext>
              </a:extLst>
            </p:cNvPr>
            <p:cNvSpPr/>
            <p:nvPr/>
          </p:nvSpPr>
          <p:spPr>
            <a:xfrm>
              <a:off x="4236849" y="736282"/>
              <a:ext cx="105395" cy="62540"/>
            </a:xfrm>
            <a:custGeom>
              <a:avLst/>
              <a:gdLst/>
              <a:ahLst/>
              <a:cxnLst/>
              <a:rect l="l" t="t" r="r" b="b"/>
              <a:pathLst>
                <a:path w="3430" h="1797" extrusionOk="0">
                  <a:moveTo>
                    <a:pt x="810" y="1"/>
                  </a:moveTo>
                  <a:cubicBezTo>
                    <a:pt x="560" y="227"/>
                    <a:pt x="298" y="441"/>
                    <a:pt x="1" y="643"/>
                  </a:cubicBezTo>
                  <a:cubicBezTo>
                    <a:pt x="203" y="739"/>
                    <a:pt x="370" y="882"/>
                    <a:pt x="548" y="1024"/>
                  </a:cubicBezTo>
                  <a:cubicBezTo>
                    <a:pt x="917" y="1334"/>
                    <a:pt x="1346" y="1703"/>
                    <a:pt x="2144" y="1786"/>
                  </a:cubicBezTo>
                  <a:cubicBezTo>
                    <a:pt x="2200" y="1793"/>
                    <a:pt x="2256" y="1796"/>
                    <a:pt x="2314" y="1796"/>
                  </a:cubicBezTo>
                  <a:cubicBezTo>
                    <a:pt x="2684" y="1796"/>
                    <a:pt x="3079" y="1663"/>
                    <a:pt x="3430" y="1405"/>
                  </a:cubicBezTo>
                  <a:cubicBezTo>
                    <a:pt x="3299" y="1310"/>
                    <a:pt x="3168" y="1203"/>
                    <a:pt x="3061" y="1084"/>
                  </a:cubicBezTo>
                  <a:cubicBezTo>
                    <a:pt x="2942" y="953"/>
                    <a:pt x="2834" y="822"/>
                    <a:pt x="2763" y="667"/>
                  </a:cubicBezTo>
                  <a:cubicBezTo>
                    <a:pt x="2591" y="775"/>
                    <a:pt x="2429" y="824"/>
                    <a:pt x="2303" y="824"/>
                  </a:cubicBezTo>
                  <a:cubicBezTo>
                    <a:pt x="2289" y="824"/>
                    <a:pt x="2276" y="823"/>
                    <a:pt x="2263" y="822"/>
                  </a:cubicBezTo>
                  <a:cubicBezTo>
                    <a:pt x="1763" y="763"/>
                    <a:pt x="1513" y="548"/>
                    <a:pt x="1203" y="286"/>
                  </a:cubicBezTo>
                  <a:cubicBezTo>
                    <a:pt x="1096" y="179"/>
                    <a:pt x="965" y="72"/>
                    <a:pt x="8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4178;p36">
              <a:extLst>
                <a:ext uri="{FF2B5EF4-FFF2-40B4-BE49-F238E27FC236}">
                  <a16:creationId xmlns:a16="http://schemas.microsoft.com/office/drawing/2014/main" id="{B7D7B2E7-991A-021B-D268-99D067BB500F}"/>
                </a:ext>
              </a:extLst>
            </p:cNvPr>
            <p:cNvSpPr/>
            <p:nvPr/>
          </p:nvSpPr>
          <p:spPr>
            <a:xfrm>
              <a:off x="4183813" y="719334"/>
              <a:ext cx="78693" cy="38944"/>
            </a:xfrm>
            <a:custGeom>
              <a:avLst/>
              <a:gdLst/>
              <a:ahLst/>
              <a:cxnLst/>
              <a:rect l="l" t="t" r="r" b="b"/>
              <a:pathLst>
                <a:path w="2561" h="1119" extrusionOk="0">
                  <a:moveTo>
                    <a:pt x="1159" y="0"/>
                  </a:moveTo>
                  <a:cubicBezTo>
                    <a:pt x="913" y="0"/>
                    <a:pt x="679" y="39"/>
                    <a:pt x="441" y="83"/>
                  </a:cubicBezTo>
                  <a:cubicBezTo>
                    <a:pt x="179" y="142"/>
                    <a:pt x="0" y="392"/>
                    <a:pt x="72" y="666"/>
                  </a:cubicBezTo>
                  <a:cubicBezTo>
                    <a:pt x="84" y="761"/>
                    <a:pt x="131" y="833"/>
                    <a:pt x="191" y="892"/>
                  </a:cubicBezTo>
                  <a:cubicBezTo>
                    <a:pt x="277" y="988"/>
                    <a:pt x="410" y="1046"/>
                    <a:pt x="551" y="1046"/>
                  </a:cubicBezTo>
                  <a:cubicBezTo>
                    <a:pt x="586" y="1046"/>
                    <a:pt x="620" y="1042"/>
                    <a:pt x="655" y="1035"/>
                  </a:cubicBezTo>
                  <a:cubicBezTo>
                    <a:pt x="845" y="997"/>
                    <a:pt x="1011" y="969"/>
                    <a:pt x="1162" y="969"/>
                  </a:cubicBezTo>
                  <a:cubicBezTo>
                    <a:pt x="1247" y="969"/>
                    <a:pt x="1328" y="978"/>
                    <a:pt x="1405" y="1000"/>
                  </a:cubicBezTo>
                  <a:cubicBezTo>
                    <a:pt x="1524" y="1023"/>
                    <a:pt x="1631" y="1071"/>
                    <a:pt x="1739" y="1119"/>
                  </a:cubicBezTo>
                  <a:cubicBezTo>
                    <a:pt x="2024" y="904"/>
                    <a:pt x="2298" y="702"/>
                    <a:pt x="2560" y="476"/>
                  </a:cubicBezTo>
                  <a:cubicBezTo>
                    <a:pt x="2322" y="309"/>
                    <a:pt x="2036" y="142"/>
                    <a:pt x="1655" y="59"/>
                  </a:cubicBezTo>
                  <a:cubicBezTo>
                    <a:pt x="1482" y="17"/>
                    <a:pt x="1318" y="0"/>
                    <a:pt x="1159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4179;p36">
              <a:extLst>
                <a:ext uri="{FF2B5EF4-FFF2-40B4-BE49-F238E27FC236}">
                  <a16:creationId xmlns:a16="http://schemas.microsoft.com/office/drawing/2014/main" id="{5DAFE304-4D8F-E6D0-0B55-ED2E3B48D3E7}"/>
                </a:ext>
              </a:extLst>
            </p:cNvPr>
            <p:cNvSpPr/>
            <p:nvPr/>
          </p:nvSpPr>
          <p:spPr>
            <a:xfrm>
              <a:off x="4322455" y="733394"/>
              <a:ext cx="47966" cy="50568"/>
            </a:xfrm>
            <a:custGeom>
              <a:avLst/>
              <a:gdLst/>
              <a:ahLst/>
              <a:cxnLst/>
              <a:rect l="l" t="t" r="r" b="b"/>
              <a:pathLst>
                <a:path w="1561" h="1453" extrusionOk="0">
                  <a:moveTo>
                    <a:pt x="1001" y="0"/>
                  </a:moveTo>
                  <a:cubicBezTo>
                    <a:pt x="848" y="0"/>
                    <a:pt x="699" y="65"/>
                    <a:pt x="608" y="191"/>
                  </a:cubicBezTo>
                  <a:cubicBezTo>
                    <a:pt x="394" y="441"/>
                    <a:pt x="191" y="619"/>
                    <a:pt x="1" y="738"/>
                  </a:cubicBezTo>
                  <a:cubicBezTo>
                    <a:pt x="72" y="881"/>
                    <a:pt x="179" y="1024"/>
                    <a:pt x="286" y="1143"/>
                  </a:cubicBezTo>
                  <a:cubicBezTo>
                    <a:pt x="406" y="1262"/>
                    <a:pt x="525" y="1369"/>
                    <a:pt x="667" y="1453"/>
                  </a:cubicBezTo>
                  <a:cubicBezTo>
                    <a:pt x="918" y="1274"/>
                    <a:pt x="1168" y="1048"/>
                    <a:pt x="1394" y="774"/>
                  </a:cubicBezTo>
                  <a:cubicBezTo>
                    <a:pt x="1560" y="560"/>
                    <a:pt x="1525" y="262"/>
                    <a:pt x="1310" y="95"/>
                  </a:cubicBezTo>
                  <a:cubicBezTo>
                    <a:pt x="1217" y="32"/>
                    <a:pt x="110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4180;p36">
              <a:extLst>
                <a:ext uri="{FF2B5EF4-FFF2-40B4-BE49-F238E27FC236}">
                  <a16:creationId xmlns:a16="http://schemas.microsoft.com/office/drawing/2014/main" id="{D7F1919E-FB43-9DAC-F698-902C215EED60}"/>
                </a:ext>
              </a:extLst>
            </p:cNvPr>
            <p:cNvSpPr/>
            <p:nvPr/>
          </p:nvSpPr>
          <p:spPr>
            <a:xfrm>
              <a:off x="4182707" y="717211"/>
              <a:ext cx="186608" cy="82934"/>
            </a:xfrm>
            <a:custGeom>
              <a:avLst/>
              <a:gdLst/>
              <a:ahLst/>
              <a:cxnLst/>
              <a:rect l="l" t="t" r="r" b="b"/>
              <a:pathLst>
                <a:path w="6073" h="2383" fill="none" extrusionOk="0">
                  <a:moveTo>
                    <a:pt x="215" y="941"/>
                  </a:moveTo>
                  <a:cubicBezTo>
                    <a:pt x="334" y="1061"/>
                    <a:pt x="501" y="1120"/>
                    <a:pt x="667" y="1084"/>
                  </a:cubicBezTo>
                  <a:cubicBezTo>
                    <a:pt x="965" y="1025"/>
                    <a:pt x="1203" y="977"/>
                    <a:pt x="1429" y="1037"/>
                  </a:cubicBezTo>
                  <a:cubicBezTo>
                    <a:pt x="1798" y="1132"/>
                    <a:pt x="2037" y="1322"/>
                    <a:pt x="2310" y="1549"/>
                  </a:cubicBezTo>
                  <a:cubicBezTo>
                    <a:pt x="2679" y="1858"/>
                    <a:pt x="3108" y="2215"/>
                    <a:pt x="3906" y="2311"/>
                  </a:cubicBezTo>
                  <a:cubicBezTo>
                    <a:pt x="4573" y="2382"/>
                    <a:pt x="5311" y="1977"/>
                    <a:pt x="5906" y="1239"/>
                  </a:cubicBezTo>
                  <a:cubicBezTo>
                    <a:pt x="6073" y="1025"/>
                    <a:pt x="6049" y="727"/>
                    <a:pt x="5823" y="560"/>
                  </a:cubicBezTo>
                  <a:cubicBezTo>
                    <a:pt x="5596" y="406"/>
                    <a:pt x="5299" y="441"/>
                    <a:pt x="5120" y="656"/>
                  </a:cubicBezTo>
                  <a:cubicBezTo>
                    <a:pt x="4704" y="1180"/>
                    <a:pt x="4263" y="1382"/>
                    <a:pt x="4001" y="1346"/>
                  </a:cubicBezTo>
                  <a:cubicBezTo>
                    <a:pt x="3513" y="1287"/>
                    <a:pt x="3263" y="1084"/>
                    <a:pt x="2953" y="822"/>
                  </a:cubicBezTo>
                  <a:cubicBezTo>
                    <a:pt x="2644" y="549"/>
                    <a:pt x="2263" y="251"/>
                    <a:pt x="1656" y="96"/>
                  </a:cubicBezTo>
                  <a:cubicBezTo>
                    <a:pt x="1227" y="1"/>
                    <a:pt x="846" y="60"/>
                    <a:pt x="453" y="132"/>
                  </a:cubicBezTo>
                  <a:cubicBezTo>
                    <a:pt x="179" y="191"/>
                    <a:pt x="1" y="441"/>
                    <a:pt x="60" y="691"/>
                  </a:cubicBezTo>
                  <a:cubicBezTo>
                    <a:pt x="108" y="799"/>
                    <a:pt x="155" y="882"/>
                    <a:pt x="215" y="941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4181;p36">
              <a:extLst>
                <a:ext uri="{FF2B5EF4-FFF2-40B4-BE49-F238E27FC236}">
                  <a16:creationId xmlns:a16="http://schemas.microsoft.com/office/drawing/2014/main" id="{6F81BFEE-5239-5F2C-7C51-C82C60934E5A}"/>
                </a:ext>
              </a:extLst>
            </p:cNvPr>
            <p:cNvSpPr/>
            <p:nvPr/>
          </p:nvSpPr>
          <p:spPr>
            <a:xfrm>
              <a:off x="4183813" y="91914"/>
              <a:ext cx="163562" cy="131832"/>
            </a:xfrm>
            <a:custGeom>
              <a:avLst/>
              <a:gdLst/>
              <a:ahLst/>
              <a:cxnLst/>
              <a:rect l="l" t="t" r="r" b="b"/>
              <a:pathLst>
                <a:path w="5323" h="3788" extrusionOk="0">
                  <a:moveTo>
                    <a:pt x="2692" y="1"/>
                  </a:moveTo>
                  <a:cubicBezTo>
                    <a:pt x="2546" y="1"/>
                    <a:pt x="2399" y="38"/>
                    <a:pt x="2251" y="120"/>
                  </a:cubicBezTo>
                  <a:cubicBezTo>
                    <a:pt x="1250" y="668"/>
                    <a:pt x="0" y="3788"/>
                    <a:pt x="0" y="3788"/>
                  </a:cubicBezTo>
                  <a:lnTo>
                    <a:pt x="5322" y="3395"/>
                  </a:lnTo>
                  <a:cubicBezTo>
                    <a:pt x="5322" y="3395"/>
                    <a:pt x="4084" y="1"/>
                    <a:pt x="2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182;p36">
              <a:extLst>
                <a:ext uri="{FF2B5EF4-FFF2-40B4-BE49-F238E27FC236}">
                  <a16:creationId xmlns:a16="http://schemas.microsoft.com/office/drawing/2014/main" id="{A4F8D8D5-E1EE-7B49-CC7B-72485DF078BE}"/>
                </a:ext>
              </a:extLst>
            </p:cNvPr>
            <p:cNvSpPr/>
            <p:nvPr/>
          </p:nvSpPr>
          <p:spPr>
            <a:xfrm>
              <a:off x="4218566" y="126021"/>
              <a:ext cx="94057" cy="75765"/>
            </a:xfrm>
            <a:custGeom>
              <a:avLst/>
              <a:gdLst/>
              <a:ahLst/>
              <a:cxnLst/>
              <a:rect l="l" t="t" r="r" b="b"/>
              <a:pathLst>
                <a:path w="3061" h="2177" extrusionOk="0">
                  <a:moveTo>
                    <a:pt x="1551" y="0"/>
                  </a:moveTo>
                  <a:cubicBezTo>
                    <a:pt x="1468" y="0"/>
                    <a:pt x="1383" y="22"/>
                    <a:pt x="1298" y="69"/>
                  </a:cubicBezTo>
                  <a:cubicBezTo>
                    <a:pt x="727" y="391"/>
                    <a:pt x="0" y="2177"/>
                    <a:pt x="0" y="2177"/>
                  </a:cubicBezTo>
                  <a:lnTo>
                    <a:pt x="3060" y="1950"/>
                  </a:lnTo>
                  <a:cubicBezTo>
                    <a:pt x="3060" y="1950"/>
                    <a:pt x="2348" y="0"/>
                    <a:pt x="1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4183;p36">
              <a:extLst>
                <a:ext uri="{FF2B5EF4-FFF2-40B4-BE49-F238E27FC236}">
                  <a16:creationId xmlns:a16="http://schemas.microsoft.com/office/drawing/2014/main" id="{059AFBE4-9340-E240-53EE-803DE09FE681}"/>
                </a:ext>
              </a:extLst>
            </p:cNvPr>
            <p:cNvSpPr/>
            <p:nvPr/>
          </p:nvSpPr>
          <p:spPr>
            <a:xfrm>
              <a:off x="4183813" y="65847"/>
              <a:ext cx="163562" cy="157899"/>
            </a:xfrm>
            <a:custGeom>
              <a:avLst/>
              <a:gdLst/>
              <a:ahLst/>
              <a:cxnLst/>
              <a:rect l="l" t="t" r="r" b="b"/>
              <a:pathLst>
                <a:path w="5323" h="4537" fill="none" extrusionOk="0">
                  <a:moveTo>
                    <a:pt x="0" y="4537"/>
                  </a:moveTo>
                  <a:cubicBezTo>
                    <a:pt x="0" y="4537"/>
                    <a:pt x="1250" y="1417"/>
                    <a:pt x="2251" y="869"/>
                  </a:cubicBezTo>
                  <a:cubicBezTo>
                    <a:pt x="3810" y="0"/>
                    <a:pt x="5322" y="4144"/>
                    <a:pt x="5322" y="4144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4184;p36">
              <a:extLst>
                <a:ext uri="{FF2B5EF4-FFF2-40B4-BE49-F238E27FC236}">
                  <a16:creationId xmlns:a16="http://schemas.microsoft.com/office/drawing/2014/main" id="{E2EE797D-6986-1C9D-FEFD-37AC1BF01162}"/>
                </a:ext>
              </a:extLst>
            </p:cNvPr>
            <p:cNvSpPr/>
            <p:nvPr/>
          </p:nvSpPr>
          <p:spPr>
            <a:xfrm>
              <a:off x="4422351" y="273653"/>
              <a:ext cx="137290" cy="170115"/>
            </a:xfrm>
            <a:custGeom>
              <a:avLst/>
              <a:gdLst/>
              <a:ahLst/>
              <a:cxnLst/>
              <a:rect l="l" t="t" r="r" b="b"/>
              <a:pathLst>
                <a:path w="4468" h="4888" extrusionOk="0">
                  <a:moveTo>
                    <a:pt x="1219" y="1"/>
                  </a:moveTo>
                  <a:cubicBezTo>
                    <a:pt x="529" y="1"/>
                    <a:pt x="0" y="54"/>
                    <a:pt x="0" y="54"/>
                  </a:cubicBezTo>
                  <a:lnTo>
                    <a:pt x="1941" y="4888"/>
                  </a:lnTo>
                  <a:cubicBezTo>
                    <a:pt x="1941" y="4888"/>
                    <a:pt x="4310" y="2447"/>
                    <a:pt x="4382" y="1340"/>
                  </a:cubicBezTo>
                  <a:cubicBezTo>
                    <a:pt x="4468" y="196"/>
                    <a:pt x="2546" y="1"/>
                    <a:pt x="1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4185;p36">
              <a:extLst>
                <a:ext uri="{FF2B5EF4-FFF2-40B4-BE49-F238E27FC236}">
                  <a16:creationId xmlns:a16="http://schemas.microsoft.com/office/drawing/2014/main" id="{7FB40A8B-5243-0EF3-B2E2-33F18AE944E6}"/>
                </a:ext>
              </a:extLst>
            </p:cNvPr>
            <p:cNvSpPr/>
            <p:nvPr/>
          </p:nvSpPr>
          <p:spPr>
            <a:xfrm>
              <a:off x="4450866" y="301773"/>
              <a:ext cx="78662" cy="98073"/>
            </a:xfrm>
            <a:custGeom>
              <a:avLst/>
              <a:gdLst/>
              <a:ahLst/>
              <a:cxnLst/>
              <a:rect l="l" t="t" r="r" b="b"/>
              <a:pathLst>
                <a:path w="2560" h="2818" extrusionOk="0">
                  <a:moveTo>
                    <a:pt x="704" y="1"/>
                  </a:moveTo>
                  <a:cubicBezTo>
                    <a:pt x="306" y="1"/>
                    <a:pt x="1" y="32"/>
                    <a:pt x="1" y="32"/>
                  </a:cubicBezTo>
                  <a:lnTo>
                    <a:pt x="1120" y="2818"/>
                  </a:lnTo>
                  <a:cubicBezTo>
                    <a:pt x="1120" y="2818"/>
                    <a:pt x="2465" y="1413"/>
                    <a:pt x="2513" y="770"/>
                  </a:cubicBezTo>
                  <a:cubicBezTo>
                    <a:pt x="2560" y="113"/>
                    <a:pt x="1463" y="1"/>
                    <a:pt x="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4186;p36">
              <a:extLst>
                <a:ext uri="{FF2B5EF4-FFF2-40B4-BE49-F238E27FC236}">
                  <a16:creationId xmlns:a16="http://schemas.microsoft.com/office/drawing/2014/main" id="{DB70AE72-B77D-CB03-5E70-97015D7C8CCA}"/>
                </a:ext>
              </a:extLst>
            </p:cNvPr>
            <p:cNvSpPr/>
            <p:nvPr/>
          </p:nvSpPr>
          <p:spPr>
            <a:xfrm>
              <a:off x="4422351" y="259767"/>
              <a:ext cx="138673" cy="184001"/>
            </a:xfrm>
            <a:custGeom>
              <a:avLst/>
              <a:gdLst/>
              <a:ahLst/>
              <a:cxnLst/>
              <a:rect l="l" t="t" r="r" b="b"/>
              <a:pathLst>
                <a:path w="4513" h="5287" fill="none" extrusionOk="0">
                  <a:moveTo>
                    <a:pt x="1941" y="5287"/>
                  </a:moveTo>
                  <a:cubicBezTo>
                    <a:pt x="1941" y="5287"/>
                    <a:pt x="4310" y="2846"/>
                    <a:pt x="4382" y="1739"/>
                  </a:cubicBezTo>
                  <a:cubicBezTo>
                    <a:pt x="4513" y="0"/>
                    <a:pt x="0" y="453"/>
                    <a:pt x="0" y="45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4187;p36">
              <a:extLst>
                <a:ext uri="{FF2B5EF4-FFF2-40B4-BE49-F238E27FC236}">
                  <a16:creationId xmlns:a16="http://schemas.microsoft.com/office/drawing/2014/main" id="{9108CB3B-45C9-E3D6-D64B-F0DC442D594E}"/>
                </a:ext>
              </a:extLst>
            </p:cNvPr>
            <p:cNvSpPr/>
            <p:nvPr/>
          </p:nvSpPr>
          <p:spPr>
            <a:xfrm>
              <a:off x="3915285" y="613638"/>
              <a:ext cx="171613" cy="125393"/>
            </a:xfrm>
            <a:custGeom>
              <a:avLst/>
              <a:gdLst/>
              <a:ahLst/>
              <a:cxnLst/>
              <a:rect l="l" t="t" r="r" b="b"/>
              <a:pathLst>
                <a:path w="5585" h="3603" extrusionOk="0">
                  <a:moveTo>
                    <a:pt x="4501" y="0"/>
                  </a:moveTo>
                  <a:lnTo>
                    <a:pt x="2846" y="381"/>
                  </a:lnTo>
                  <a:cubicBezTo>
                    <a:pt x="357" y="822"/>
                    <a:pt x="0" y="1870"/>
                    <a:pt x="95" y="2382"/>
                  </a:cubicBezTo>
                  <a:cubicBezTo>
                    <a:pt x="174" y="2933"/>
                    <a:pt x="392" y="3603"/>
                    <a:pt x="2330" y="3603"/>
                  </a:cubicBezTo>
                  <a:cubicBezTo>
                    <a:pt x="2441" y="3603"/>
                    <a:pt x="2557" y="3600"/>
                    <a:pt x="2679" y="3596"/>
                  </a:cubicBezTo>
                  <a:lnTo>
                    <a:pt x="5584" y="3322"/>
                  </a:lnTo>
                  <a:lnTo>
                    <a:pt x="45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4188;p36">
              <a:extLst>
                <a:ext uri="{FF2B5EF4-FFF2-40B4-BE49-F238E27FC236}">
                  <a16:creationId xmlns:a16="http://schemas.microsoft.com/office/drawing/2014/main" id="{2C03667C-B431-6565-1E7E-1E87ECD5FF97}"/>
                </a:ext>
              </a:extLst>
            </p:cNvPr>
            <p:cNvSpPr/>
            <p:nvPr/>
          </p:nvSpPr>
          <p:spPr>
            <a:xfrm>
              <a:off x="3915285" y="613638"/>
              <a:ext cx="171613" cy="128073"/>
            </a:xfrm>
            <a:custGeom>
              <a:avLst/>
              <a:gdLst/>
              <a:ahLst/>
              <a:cxnLst/>
              <a:rect l="l" t="t" r="r" b="b"/>
              <a:pathLst>
                <a:path w="5585" h="3680" fill="none" extrusionOk="0">
                  <a:moveTo>
                    <a:pt x="2679" y="3596"/>
                  </a:moveTo>
                  <a:cubicBezTo>
                    <a:pt x="417" y="3679"/>
                    <a:pt x="179" y="2965"/>
                    <a:pt x="95" y="2382"/>
                  </a:cubicBezTo>
                  <a:cubicBezTo>
                    <a:pt x="0" y="1870"/>
                    <a:pt x="357" y="822"/>
                    <a:pt x="2846" y="381"/>
                  </a:cubicBezTo>
                  <a:lnTo>
                    <a:pt x="4501" y="0"/>
                  </a:lnTo>
                  <a:lnTo>
                    <a:pt x="5584" y="3322"/>
                  </a:ln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189;p36">
              <a:extLst>
                <a:ext uri="{FF2B5EF4-FFF2-40B4-BE49-F238E27FC236}">
                  <a16:creationId xmlns:a16="http://schemas.microsoft.com/office/drawing/2014/main" id="{902DCB9A-3CE8-CAEF-E2B7-EE73E549CFE6}"/>
                </a:ext>
              </a:extLst>
            </p:cNvPr>
            <p:cNvSpPr/>
            <p:nvPr/>
          </p:nvSpPr>
          <p:spPr>
            <a:xfrm>
              <a:off x="4003443" y="425914"/>
              <a:ext cx="329307" cy="349730"/>
            </a:xfrm>
            <a:custGeom>
              <a:avLst/>
              <a:gdLst/>
              <a:ahLst/>
              <a:cxnLst/>
              <a:rect l="l" t="t" r="r" b="b"/>
              <a:pathLst>
                <a:path w="10717" h="10049" extrusionOk="0">
                  <a:moveTo>
                    <a:pt x="3525" y="1"/>
                  </a:moveTo>
                  <a:cubicBezTo>
                    <a:pt x="3525" y="1"/>
                    <a:pt x="1977" y="2370"/>
                    <a:pt x="703" y="4466"/>
                  </a:cubicBezTo>
                  <a:cubicBezTo>
                    <a:pt x="0" y="5621"/>
                    <a:pt x="239" y="7073"/>
                    <a:pt x="1263" y="7954"/>
                  </a:cubicBezTo>
                  <a:lnTo>
                    <a:pt x="2013" y="8597"/>
                  </a:lnTo>
                  <a:cubicBezTo>
                    <a:pt x="2013" y="8597"/>
                    <a:pt x="2036" y="8669"/>
                    <a:pt x="2632" y="9026"/>
                  </a:cubicBezTo>
                  <a:cubicBezTo>
                    <a:pt x="2656" y="9026"/>
                    <a:pt x="2656" y="9038"/>
                    <a:pt x="2667" y="9038"/>
                  </a:cubicBezTo>
                  <a:cubicBezTo>
                    <a:pt x="2679" y="9038"/>
                    <a:pt x="2679" y="9050"/>
                    <a:pt x="2691" y="9050"/>
                  </a:cubicBezTo>
                  <a:cubicBezTo>
                    <a:pt x="3287" y="9407"/>
                    <a:pt x="3370" y="9419"/>
                    <a:pt x="3370" y="9419"/>
                  </a:cubicBezTo>
                  <a:lnTo>
                    <a:pt x="4334" y="9823"/>
                  </a:lnTo>
                  <a:cubicBezTo>
                    <a:pt x="4695" y="9976"/>
                    <a:pt x="5072" y="10049"/>
                    <a:pt x="5443" y="10049"/>
                  </a:cubicBezTo>
                  <a:cubicBezTo>
                    <a:pt x="6347" y="10049"/>
                    <a:pt x="7216" y="9618"/>
                    <a:pt x="7740" y="8859"/>
                  </a:cubicBezTo>
                  <a:cubicBezTo>
                    <a:pt x="9156" y="6823"/>
                    <a:pt x="10716" y="4418"/>
                    <a:pt x="10716" y="4418"/>
                  </a:cubicBezTo>
                  <a:lnTo>
                    <a:pt x="6644" y="2954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4190;p36">
              <a:extLst>
                <a:ext uri="{FF2B5EF4-FFF2-40B4-BE49-F238E27FC236}">
                  <a16:creationId xmlns:a16="http://schemas.microsoft.com/office/drawing/2014/main" id="{A00B11CC-9926-B74A-21A6-BC31C4A9B626}"/>
                </a:ext>
              </a:extLst>
            </p:cNvPr>
            <p:cNvSpPr/>
            <p:nvPr/>
          </p:nvSpPr>
          <p:spPr>
            <a:xfrm>
              <a:off x="4003443" y="425914"/>
              <a:ext cx="329307" cy="360136"/>
            </a:xfrm>
            <a:custGeom>
              <a:avLst/>
              <a:gdLst/>
              <a:ahLst/>
              <a:cxnLst/>
              <a:rect l="l" t="t" r="r" b="b"/>
              <a:pathLst>
                <a:path w="10717" h="10348" fill="none" extrusionOk="0">
                  <a:moveTo>
                    <a:pt x="3370" y="9419"/>
                  </a:moveTo>
                  <a:cubicBezTo>
                    <a:pt x="3370" y="9419"/>
                    <a:pt x="3287" y="9407"/>
                    <a:pt x="2691" y="9050"/>
                  </a:cubicBezTo>
                  <a:lnTo>
                    <a:pt x="2691" y="9050"/>
                  </a:lnTo>
                  <a:cubicBezTo>
                    <a:pt x="2679" y="9050"/>
                    <a:pt x="2679" y="9038"/>
                    <a:pt x="2667" y="9038"/>
                  </a:cubicBezTo>
                  <a:cubicBezTo>
                    <a:pt x="2656" y="9038"/>
                    <a:pt x="2656" y="9026"/>
                    <a:pt x="2632" y="9026"/>
                  </a:cubicBezTo>
                  <a:lnTo>
                    <a:pt x="2632" y="9026"/>
                  </a:lnTo>
                  <a:cubicBezTo>
                    <a:pt x="2036" y="8669"/>
                    <a:pt x="2013" y="8597"/>
                    <a:pt x="2013" y="8597"/>
                  </a:cubicBezTo>
                  <a:lnTo>
                    <a:pt x="1263" y="7954"/>
                  </a:lnTo>
                  <a:cubicBezTo>
                    <a:pt x="239" y="7073"/>
                    <a:pt x="0" y="5621"/>
                    <a:pt x="703" y="4466"/>
                  </a:cubicBezTo>
                  <a:cubicBezTo>
                    <a:pt x="1977" y="2370"/>
                    <a:pt x="3525" y="1"/>
                    <a:pt x="3525" y="1"/>
                  </a:cubicBezTo>
                  <a:lnTo>
                    <a:pt x="6644" y="2954"/>
                  </a:lnTo>
                  <a:lnTo>
                    <a:pt x="10716" y="4418"/>
                  </a:lnTo>
                  <a:cubicBezTo>
                    <a:pt x="10716" y="4418"/>
                    <a:pt x="9156" y="6823"/>
                    <a:pt x="7740" y="8859"/>
                  </a:cubicBezTo>
                  <a:cubicBezTo>
                    <a:pt x="7001" y="9931"/>
                    <a:pt x="5573" y="10347"/>
                    <a:pt x="4334" y="9823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4191;p36">
              <a:extLst>
                <a:ext uri="{FF2B5EF4-FFF2-40B4-BE49-F238E27FC236}">
                  <a16:creationId xmlns:a16="http://schemas.microsoft.com/office/drawing/2014/main" id="{B72C796A-1CD6-9978-F781-4DCFDF0787DB}"/>
                </a:ext>
              </a:extLst>
            </p:cNvPr>
            <p:cNvSpPr/>
            <p:nvPr/>
          </p:nvSpPr>
          <p:spPr>
            <a:xfrm>
              <a:off x="4034170" y="499208"/>
              <a:ext cx="206735" cy="197783"/>
            </a:xfrm>
            <a:custGeom>
              <a:avLst/>
              <a:gdLst/>
              <a:ahLst/>
              <a:cxnLst/>
              <a:rect l="l" t="t" r="r" b="b"/>
              <a:pathLst>
                <a:path w="6728" h="5683" extrusionOk="0">
                  <a:moveTo>
                    <a:pt x="3751" y="1"/>
                  </a:moveTo>
                  <a:cubicBezTo>
                    <a:pt x="2713" y="1"/>
                    <a:pt x="1633" y="576"/>
                    <a:pt x="965" y="1586"/>
                  </a:cubicBezTo>
                  <a:cubicBezTo>
                    <a:pt x="1" y="3062"/>
                    <a:pt x="727" y="4265"/>
                    <a:pt x="2060" y="5086"/>
                  </a:cubicBezTo>
                  <a:cubicBezTo>
                    <a:pt x="2657" y="5457"/>
                    <a:pt x="3275" y="5682"/>
                    <a:pt x="3862" y="5682"/>
                  </a:cubicBezTo>
                  <a:cubicBezTo>
                    <a:pt x="4577" y="5682"/>
                    <a:pt x="5246" y="5349"/>
                    <a:pt x="5775" y="4538"/>
                  </a:cubicBezTo>
                  <a:cubicBezTo>
                    <a:pt x="6728" y="3050"/>
                    <a:pt x="6430" y="1193"/>
                    <a:pt x="5120" y="383"/>
                  </a:cubicBezTo>
                  <a:cubicBezTo>
                    <a:pt x="4703" y="124"/>
                    <a:pt x="4231" y="1"/>
                    <a:pt x="3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4192;p36">
              <a:extLst>
                <a:ext uri="{FF2B5EF4-FFF2-40B4-BE49-F238E27FC236}">
                  <a16:creationId xmlns:a16="http://schemas.microsoft.com/office/drawing/2014/main" id="{4F2E9145-575C-793D-4590-3192E2C06794}"/>
                </a:ext>
              </a:extLst>
            </p:cNvPr>
            <p:cNvSpPr/>
            <p:nvPr/>
          </p:nvSpPr>
          <p:spPr>
            <a:xfrm>
              <a:off x="4034170" y="483929"/>
              <a:ext cx="206735" cy="224615"/>
            </a:xfrm>
            <a:custGeom>
              <a:avLst/>
              <a:gdLst/>
              <a:ahLst/>
              <a:cxnLst/>
              <a:rect l="l" t="t" r="r" b="b"/>
              <a:pathLst>
                <a:path w="6728" h="6454" fill="none" extrusionOk="0">
                  <a:moveTo>
                    <a:pt x="5775" y="4977"/>
                  </a:moveTo>
                  <a:cubicBezTo>
                    <a:pt x="4811" y="6454"/>
                    <a:pt x="3382" y="6347"/>
                    <a:pt x="2060" y="5525"/>
                  </a:cubicBezTo>
                  <a:cubicBezTo>
                    <a:pt x="727" y="4704"/>
                    <a:pt x="1" y="3501"/>
                    <a:pt x="965" y="2025"/>
                  </a:cubicBezTo>
                  <a:cubicBezTo>
                    <a:pt x="1941" y="548"/>
                    <a:pt x="3799" y="1"/>
                    <a:pt x="5120" y="822"/>
                  </a:cubicBezTo>
                  <a:cubicBezTo>
                    <a:pt x="6430" y="1632"/>
                    <a:pt x="6728" y="3489"/>
                    <a:pt x="5775" y="4977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4193;p36">
              <a:extLst>
                <a:ext uri="{FF2B5EF4-FFF2-40B4-BE49-F238E27FC236}">
                  <a16:creationId xmlns:a16="http://schemas.microsoft.com/office/drawing/2014/main" id="{F395CFC3-9584-B992-5654-6A876C8098CC}"/>
                </a:ext>
              </a:extLst>
            </p:cNvPr>
            <p:cNvSpPr/>
            <p:nvPr/>
          </p:nvSpPr>
          <p:spPr>
            <a:xfrm>
              <a:off x="4315880" y="557293"/>
              <a:ext cx="16501" cy="34002"/>
            </a:xfrm>
            <a:custGeom>
              <a:avLst/>
              <a:gdLst/>
              <a:ahLst/>
              <a:cxnLst/>
              <a:rect l="l" t="t" r="r" b="b"/>
              <a:pathLst>
                <a:path w="537" h="977" extrusionOk="0">
                  <a:moveTo>
                    <a:pt x="0" y="0"/>
                  </a:moveTo>
                  <a:lnTo>
                    <a:pt x="536" y="976"/>
                  </a:lnTo>
                  <a:cubicBezTo>
                    <a:pt x="262" y="38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EB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4194;p36">
              <a:extLst>
                <a:ext uri="{FF2B5EF4-FFF2-40B4-BE49-F238E27FC236}">
                  <a16:creationId xmlns:a16="http://schemas.microsoft.com/office/drawing/2014/main" id="{43193655-A556-847D-D11D-7DE25BA709B7}"/>
                </a:ext>
              </a:extLst>
            </p:cNvPr>
            <p:cNvSpPr/>
            <p:nvPr/>
          </p:nvSpPr>
          <p:spPr>
            <a:xfrm>
              <a:off x="4039302" y="176032"/>
              <a:ext cx="478181" cy="416342"/>
            </a:xfrm>
            <a:custGeom>
              <a:avLst/>
              <a:gdLst/>
              <a:ahLst/>
              <a:cxnLst/>
              <a:rect l="l" t="t" r="r" b="b"/>
              <a:pathLst>
                <a:path w="15562" h="11963" extrusionOk="0">
                  <a:moveTo>
                    <a:pt x="6984" y="0"/>
                  </a:moveTo>
                  <a:cubicBezTo>
                    <a:pt x="4868" y="0"/>
                    <a:pt x="2909" y="928"/>
                    <a:pt x="1786" y="2645"/>
                  </a:cubicBezTo>
                  <a:cubicBezTo>
                    <a:pt x="1751" y="2692"/>
                    <a:pt x="1739" y="2716"/>
                    <a:pt x="1715" y="2764"/>
                  </a:cubicBezTo>
                  <a:cubicBezTo>
                    <a:pt x="0" y="5550"/>
                    <a:pt x="1846" y="8276"/>
                    <a:pt x="5144" y="10300"/>
                  </a:cubicBezTo>
                  <a:cubicBezTo>
                    <a:pt x="6840" y="11338"/>
                    <a:pt x="8537" y="11962"/>
                    <a:pt x="10040" y="11962"/>
                  </a:cubicBezTo>
                  <a:cubicBezTo>
                    <a:pt x="11468" y="11962"/>
                    <a:pt x="12722" y="11397"/>
                    <a:pt x="13633" y="10086"/>
                  </a:cubicBezTo>
                  <a:cubicBezTo>
                    <a:pt x="13657" y="10038"/>
                    <a:pt x="13692" y="10014"/>
                    <a:pt x="13704" y="9967"/>
                  </a:cubicBezTo>
                  <a:cubicBezTo>
                    <a:pt x="15562" y="7145"/>
                    <a:pt x="14431" y="3240"/>
                    <a:pt x="11085" y="1192"/>
                  </a:cubicBezTo>
                  <a:cubicBezTo>
                    <a:pt x="9774" y="385"/>
                    <a:pt x="8347" y="0"/>
                    <a:pt x="69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195;p36">
              <a:extLst>
                <a:ext uri="{FF2B5EF4-FFF2-40B4-BE49-F238E27FC236}">
                  <a16:creationId xmlns:a16="http://schemas.microsoft.com/office/drawing/2014/main" id="{C52B78E5-BACE-D938-1EA1-8189727DB0DB}"/>
                </a:ext>
              </a:extLst>
            </p:cNvPr>
            <p:cNvSpPr/>
            <p:nvPr/>
          </p:nvSpPr>
          <p:spPr>
            <a:xfrm>
              <a:off x="4286258" y="241530"/>
              <a:ext cx="225017" cy="350740"/>
            </a:xfrm>
            <a:custGeom>
              <a:avLst/>
              <a:gdLst/>
              <a:ahLst/>
              <a:cxnLst/>
              <a:rect l="l" t="t" r="r" b="b"/>
              <a:pathLst>
                <a:path w="7323" h="10078" extrusionOk="0">
                  <a:moveTo>
                    <a:pt x="4001" y="1"/>
                  </a:moveTo>
                  <a:cubicBezTo>
                    <a:pt x="3048" y="584"/>
                    <a:pt x="2203" y="1370"/>
                    <a:pt x="1560" y="2358"/>
                  </a:cubicBezTo>
                  <a:cubicBezTo>
                    <a:pt x="24" y="4703"/>
                    <a:pt x="0" y="7585"/>
                    <a:pt x="1214" y="10026"/>
                  </a:cubicBezTo>
                  <a:cubicBezTo>
                    <a:pt x="1482" y="10060"/>
                    <a:pt x="1744" y="10077"/>
                    <a:pt x="2000" y="10077"/>
                  </a:cubicBezTo>
                  <a:cubicBezTo>
                    <a:pt x="3444" y="10077"/>
                    <a:pt x="4696" y="9518"/>
                    <a:pt x="5596" y="8204"/>
                  </a:cubicBezTo>
                  <a:cubicBezTo>
                    <a:pt x="5620" y="8156"/>
                    <a:pt x="5655" y="8132"/>
                    <a:pt x="5667" y="8085"/>
                  </a:cubicBezTo>
                  <a:cubicBezTo>
                    <a:pt x="7322" y="5561"/>
                    <a:pt x="6596" y="2167"/>
                    <a:pt x="4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96;p36">
              <a:extLst>
                <a:ext uri="{FF2B5EF4-FFF2-40B4-BE49-F238E27FC236}">
                  <a16:creationId xmlns:a16="http://schemas.microsoft.com/office/drawing/2014/main" id="{D0A9AF20-B7A4-39A3-5BDE-24478A3AA7A6}"/>
                </a:ext>
              </a:extLst>
            </p:cNvPr>
            <p:cNvSpPr/>
            <p:nvPr/>
          </p:nvSpPr>
          <p:spPr>
            <a:xfrm>
              <a:off x="4063822" y="331042"/>
              <a:ext cx="427327" cy="261819"/>
            </a:xfrm>
            <a:custGeom>
              <a:avLst/>
              <a:gdLst/>
              <a:ahLst/>
              <a:cxnLst/>
              <a:rect l="l" t="t" r="r" b="b"/>
              <a:pathLst>
                <a:path w="13907" h="7523" extrusionOk="0">
                  <a:moveTo>
                    <a:pt x="286" y="0"/>
                  </a:moveTo>
                  <a:cubicBezTo>
                    <a:pt x="0" y="2179"/>
                    <a:pt x="1715" y="4239"/>
                    <a:pt x="4346" y="5858"/>
                  </a:cubicBezTo>
                  <a:cubicBezTo>
                    <a:pt x="6045" y="6895"/>
                    <a:pt x="7747" y="7522"/>
                    <a:pt x="9253" y="7522"/>
                  </a:cubicBezTo>
                  <a:cubicBezTo>
                    <a:pt x="10723" y="7522"/>
                    <a:pt x="12007" y="6924"/>
                    <a:pt x="12918" y="5525"/>
                  </a:cubicBezTo>
                  <a:cubicBezTo>
                    <a:pt x="13633" y="4429"/>
                    <a:pt x="13907" y="3167"/>
                    <a:pt x="13776" y="1929"/>
                  </a:cubicBezTo>
                  <a:lnTo>
                    <a:pt x="13776" y="1929"/>
                  </a:lnTo>
                  <a:cubicBezTo>
                    <a:pt x="13692" y="2822"/>
                    <a:pt x="13418" y="3679"/>
                    <a:pt x="12906" y="4477"/>
                  </a:cubicBezTo>
                  <a:cubicBezTo>
                    <a:pt x="11995" y="5871"/>
                    <a:pt x="10714" y="6469"/>
                    <a:pt x="9246" y="6469"/>
                  </a:cubicBezTo>
                  <a:cubicBezTo>
                    <a:pt x="7741" y="6469"/>
                    <a:pt x="6039" y="5841"/>
                    <a:pt x="4334" y="4798"/>
                  </a:cubicBezTo>
                  <a:cubicBezTo>
                    <a:pt x="2131" y="3441"/>
                    <a:pt x="572" y="1798"/>
                    <a:pt x="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97;p36">
              <a:extLst>
                <a:ext uri="{FF2B5EF4-FFF2-40B4-BE49-F238E27FC236}">
                  <a16:creationId xmlns:a16="http://schemas.microsoft.com/office/drawing/2014/main" id="{9BC65E36-7155-FBAB-40AC-96D320807ED4}"/>
                </a:ext>
              </a:extLst>
            </p:cNvPr>
            <p:cNvSpPr/>
            <p:nvPr/>
          </p:nvSpPr>
          <p:spPr>
            <a:xfrm>
              <a:off x="4105151" y="295613"/>
              <a:ext cx="89294" cy="85893"/>
            </a:xfrm>
            <a:custGeom>
              <a:avLst/>
              <a:gdLst/>
              <a:ahLst/>
              <a:cxnLst/>
              <a:rect l="l" t="t" r="r" b="b"/>
              <a:pathLst>
                <a:path w="2906" h="2468" extrusionOk="0">
                  <a:moveTo>
                    <a:pt x="1442" y="1"/>
                  </a:moveTo>
                  <a:cubicBezTo>
                    <a:pt x="1019" y="1"/>
                    <a:pt x="606" y="204"/>
                    <a:pt x="370" y="578"/>
                  </a:cubicBezTo>
                  <a:cubicBezTo>
                    <a:pt x="0" y="1149"/>
                    <a:pt x="179" y="1923"/>
                    <a:pt x="774" y="2280"/>
                  </a:cubicBezTo>
                  <a:cubicBezTo>
                    <a:pt x="985" y="2407"/>
                    <a:pt x="1219" y="2467"/>
                    <a:pt x="1451" y="2467"/>
                  </a:cubicBezTo>
                  <a:cubicBezTo>
                    <a:pt x="1873" y="2467"/>
                    <a:pt x="2286" y="2264"/>
                    <a:pt x="2525" y="1887"/>
                  </a:cubicBezTo>
                  <a:cubicBezTo>
                    <a:pt x="2906" y="1304"/>
                    <a:pt x="2739" y="554"/>
                    <a:pt x="2132" y="197"/>
                  </a:cubicBezTo>
                  <a:cubicBezTo>
                    <a:pt x="1918" y="64"/>
                    <a:pt x="1678" y="1"/>
                    <a:pt x="1442" y="1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98;p36">
              <a:extLst>
                <a:ext uri="{FF2B5EF4-FFF2-40B4-BE49-F238E27FC236}">
                  <a16:creationId xmlns:a16="http://schemas.microsoft.com/office/drawing/2014/main" id="{6ACC1FDD-3D0D-0B86-4083-7EB548A59F1D}"/>
                </a:ext>
              </a:extLst>
            </p:cNvPr>
            <p:cNvSpPr/>
            <p:nvPr/>
          </p:nvSpPr>
          <p:spPr>
            <a:xfrm>
              <a:off x="4237217" y="387387"/>
              <a:ext cx="89294" cy="85684"/>
            </a:xfrm>
            <a:custGeom>
              <a:avLst/>
              <a:gdLst/>
              <a:ahLst/>
              <a:cxnLst/>
              <a:rect l="l" t="t" r="r" b="b"/>
              <a:pathLst>
                <a:path w="2906" h="2462" extrusionOk="0">
                  <a:moveTo>
                    <a:pt x="1441" y="0"/>
                  </a:moveTo>
                  <a:cubicBezTo>
                    <a:pt x="1019" y="0"/>
                    <a:pt x="606" y="198"/>
                    <a:pt x="370" y="572"/>
                  </a:cubicBezTo>
                  <a:cubicBezTo>
                    <a:pt x="1" y="1144"/>
                    <a:pt x="179" y="1917"/>
                    <a:pt x="774" y="2275"/>
                  </a:cubicBezTo>
                  <a:cubicBezTo>
                    <a:pt x="985" y="2401"/>
                    <a:pt x="1219" y="2462"/>
                    <a:pt x="1451" y="2462"/>
                  </a:cubicBezTo>
                  <a:cubicBezTo>
                    <a:pt x="1874" y="2462"/>
                    <a:pt x="2286" y="2259"/>
                    <a:pt x="2525" y="1882"/>
                  </a:cubicBezTo>
                  <a:cubicBezTo>
                    <a:pt x="2906" y="1322"/>
                    <a:pt x="2727" y="548"/>
                    <a:pt x="2132" y="191"/>
                  </a:cubicBezTo>
                  <a:cubicBezTo>
                    <a:pt x="1918" y="63"/>
                    <a:pt x="1678" y="0"/>
                    <a:pt x="1441" y="0"/>
                  </a:cubicBez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99;p36">
              <a:extLst>
                <a:ext uri="{FF2B5EF4-FFF2-40B4-BE49-F238E27FC236}">
                  <a16:creationId xmlns:a16="http://schemas.microsoft.com/office/drawing/2014/main" id="{148DEC8E-5B18-6BE7-323E-950C1133302F}"/>
                </a:ext>
              </a:extLst>
            </p:cNvPr>
            <p:cNvSpPr/>
            <p:nvPr/>
          </p:nvSpPr>
          <p:spPr>
            <a:xfrm>
              <a:off x="4233254" y="325613"/>
              <a:ext cx="22646" cy="19872"/>
            </a:xfrm>
            <a:custGeom>
              <a:avLst/>
              <a:gdLst/>
              <a:ahLst/>
              <a:cxnLst/>
              <a:rect l="l" t="t" r="r" b="b"/>
              <a:pathLst>
                <a:path w="737" h="571" extrusionOk="0">
                  <a:moveTo>
                    <a:pt x="156" y="0"/>
                  </a:moveTo>
                  <a:cubicBezTo>
                    <a:pt x="70" y="0"/>
                    <a:pt x="0" y="67"/>
                    <a:pt x="22" y="144"/>
                  </a:cubicBezTo>
                  <a:lnTo>
                    <a:pt x="82" y="406"/>
                  </a:lnTo>
                  <a:cubicBezTo>
                    <a:pt x="111" y="504"/>
                    <a:pt x="198" y="570"/>
                    <a:pt x="294" y="570"/>
                  </a:cubicBezTo>
                  <a:cubicBezTo>
                    <a:pt x="314" y="570"/>
                    <a:pt x="335" y="567"/>
                    <a:pt x="356" y="561"/>
                  </a:cubicBezTo>
                  <a:lnTo>
                    <a:pt x="606" y="525"/>
                  </a:lnTo>
                  <a:cubicBezTo>
                    <a:pt x="689" y="502"/>
                    <a:pt x="737" y="382"/>
                    <a:pt x="677" y="311"/>
                  </a:cubicBezTo>
                  <a:cubicBezTo>
                    <a:pt x="546" y="156"/>
                    <a:pt x="380" y="49"/>
                    <a:pt x="177" y="1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200;p36">
              <a:extLst>
                <a:ext uri="{FF2B5EF4-FFF2-40B4-BE49-F238E27FC236}">
                  <a16:creationId xmlns:a16="http://schemas.microsoft.com/office/drawing/2014/main" id="{8022F689-0793-840A-100A-ECF0EB355B91}"/>
                </a:ext>
              </a:extLst>
            </p:cNvPr>
            <p:cNvSpPr/>
            <p:nvPr/>
          </p:nvSpPr>
          <p:spPr>
            <a:xfrm>
              <a:off x="4234667" y="333931"/>
              <a:ext cx="9894" cy="17018"/>
            </a:xfrm>
            <a:custGeom>
              <a:avLst/>
              <a:gdLst/>
              <a:ahLst/>
              <a:cxnLst/>
              <a:rect l="l" t="t" r="r" b="b"/>
              <a:pathLst>
                <a:path w="322" h="489" fill="none" extrusionOk="0">
                  <a:moveTo>
                    <a:pt x="322" y="1"/>
                  </a:moveTo>
                  <a:lnTo>
                    <a:pt x="0" y="489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201;p36">
              <a:extLst>
                <a:ext uri="{FF2B5EF4-FFF2-40B4-BE49-F238E27FC236}">
                  <a16:creationId xmlns:a16="http://schemas.microsoft.com/office/drawing/2014/main" id="{8B8FFA6C-DE84-20BF-3467-AEF73199B8A7}"/>
                </a:ext>
              </a:extLst>
            </p:cNvPr>
            <p:cNvSpPr/>
            <p:nvPr/>
          </p:nvSpPr>
          <p:spPr>
            <a:xfrm>
              <a:off x="4175394" y="295091"/>
              <a:ext cx="27470" cy="26345"/>
            </a:xfrm>
            <a:custGeom>
              <a:avLst/>
              <a:gdLst/>
              <a:ahLst/>
              <a:cxnLst/>
              <a:rect l="l" t="t" r="r" b="b"/>
              <a:pathLst>
                <a:path w="894" h="757" extrusionOk="0">
                  <a:moveTo>
                    <a:pt x="450" y="0"/>
                  </a:moveTo>
                  <a:cubicBezTo>
                    <a:pt x="322" y="0"/>
                    <a:pt x="196" y="61"/>
                    <a:pt x="119" y="176"/>
                  </a:cubicBezTo>
                  <a:cubicBezTo>
                    <a:pt x="0" y="355"/>
                    <a:pt x="60" y="593"/>
                    <a:pt x="239" y="700"/>
                  </a:cubicBezTo>
                  <a:cubicBezTo>
                    <a:pt x="302" y="738"/>
                    <a:pt x="373" y="757"/>
                    <a:pt x="444" y="757"/>
                  </a:cubicBezTo>
                  <a:cubicBezTo>
                    <a:pt x="572" y="757"/>
                    <a:pt x="698" y="696"/>
                    <a:pt x="774" y="581"/>
                  </a:cubicBezTo>
                  <a:cubicBezTo>
                    <a:pt x="893" y="402"/>
                    <a:pt x="834" y="164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202;p36">
              <a:extLst>
                <a:ext uri="{FF2B5EF4-FFF2-40B4-BE49-F238E27FC236}">
                  <a16:creationId xmlns:a16="http://schemas.microsoft.com/office/drawing/2014/main" id="{1A3FFAFB-C692-C7D1-AEB6-920E8241E716}"/>
                </a:ext>
              </a:extLst>
            </p:cNvPr>
            <p:cNvSpPr/>
            <p:nvPr/>
          </p:nvSpPr>
          <p:spPr>
            <a:xfrm>
              <a:off x="4275996" y="365114"/>
              <a:ext cx="27470" cy="26171"/>
            </a:xfrm>
            <a:custGeom>
              <a:avLst/>
              <a:gdLst/>
              <a:ahLst/>
              <a:cxnLst/>
              <a:rect l="l" t="t" r="r" b="b"/>
              <a:pathLst>
                <a:path w="894" h="752" extrusionOk="0">
                  <a:moveTo>
                    <a:pt x="450" y="0"/>
                  </a:moveTo>
                  <a:cubicBezTo>
                    <a:pt x="322" y="0"/>
                    <a:pt x="196" y="61"/>
                    <a:pt x="120" y="176"/>
                  </a:cubicBezTo>
                  <a:cubicBezTo>
                    <a:pt x="1" y="355"/>
                    <a:pt x="60" y="593"/>
                    <a:pt x="239" y="700"/>
                  </a:cubicBezTo>
                  <a:cubicBezTo>
                    <a:pt x="303" y="734"/>
                    <a:pt x="374" y="751"/>
                    <a:pt x="445" y="751"/>
                  </a:cubicBezTo>
                  <a:cubicBezTo>
                    <a:pt x="573" y="751"/>
                    <a:pt x="698" y="696"/>
                    <a:pt x="775" y="581"/>
                  </a:cubicBezTo>
                  <a:cubicBezTo>
                    <a:pt x="894" y="402"/>
                    <a:pt x="834" y="176"/>
                    <a:pt x="655" y="57"/>
                  </a:cubicBezTo>
                  <a:cubicBezTo>
                    <a:pt x="592" y="19"/>
                    <a:pt x="521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203;p36">
              <a:extLst>
                <a:ext uri="{FF2B5EF4-FFF2-40B4-BE49-F238E27FC236}">
                  <a16:creationId xmlns:a16="http://schemas.microsoft.com/office/drawing/2014/main" id="{75709121-027C-69DC-6209-A68875490218}"/>
                </a:ext>
              </a:extLst>
            </p:cNvPr>
            <p:cNvSpPr/>
            <p:nvPr/>
          </p:nvSpPr>
          <p:spPr>
            <a:xfrm>
              <a:off x="4224404" y="333931"/>
              <a:ext cx="29683" cy="23248"/>
            </a:xfrm>
            <a:custGeom>
              <a:avLst/>
              <a:gdLst/>
              <a:ahLst/>
              <a:cxnLst/>
              <a:rect l="l" t="t" r="r" b="b"/>
              <a:pathLst>
                <a:path w="966" h="668" fill="none" extrusionOk="0">
                  <a:moveTo>
                    <a:pt x="965" y="584"/>
                  </a:moveTo>
                  <a:cubicBezTo>
                    <a:pt x="763" y="667"/>
                    <a:pt x="525" y="667"/>
                    <a:pt x="310" y="536"/>
                  </a:cubicBezTo>
                  <a:cubicBezTo>
                    <a:pt x="120" y="417"/>
                    <a:pt x="1" y="203"/>
                    <a:pt x="1" y="1"/>
                  </a:cubicBez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204;p36">
              <a:extLst>
                <a:ext uri="{FF2B5EF4-FFF2-40B4-BE49-F238E27FC236}">
                  <a16:creationId xmlns:a16="http://schemas.microsoft.com/office/drawing/2014/main" id="{75BCA775-45C6-44A0-3054-0B59D3A4605F}"/>
                </a:ext>
              </a:extLst>
            </p:cNvPr>
            <p:cNvSpPr/>
            <p:nvPr/>
          </p:nvSpPr>
          <p:spPr>
            <a:xfrm>
              <a:off x="4099282" y="303687"/>
              <a:ext cx="40652" cy="28608"/>
            </a:xfrm>
            <a:custGeom>
              <a:avLst/>
              <a:gdLst/>
              <a:ahLst/>
              <a:cxnLst/>
              <a:rect l="l" t="t" r="r" b="b"/>
              <a:pathLst>
                <a:path w="1323" h="822" fill="none" extrusionOk="0">
                  <a:moveTo>
                    <a:pt x="1323" y="822"/>
                  </a:moveTo>
                  <a:lnTo>
                    <a:pt x="1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205;p36">
              <a:extLst>
                <a:ext uri="{FF2B5EF4-FFF2-40B4-BE49-F238E27FC236}">
                  <a16:creationId xmlns:a16="http://schemas.microsoft.com/office/drawing/2014/main" id="{63F58578-03ED-5971-D126-D20F90A974F0}"/>
                </a:ext>
              </a:extLst>
            </p:cNvPr>
            <p:cNvSpPr/>
            <p:nvPr/>
          </p:nvSpPr>
          <p:spPr>
            <a:xfrm>
              <a:off x="4110282" y="285868"/>
              <a:ext cx="34784" cy="36508"/>
            </a:xfrm>
            <a:custGeom>
              <a:avLst/>
              <a:gdLst/>
              <a:ahLst/>
              <a:cxnLst/>
              <a:rect l="l" t="t" r="r" b="b"/>
              <a:pathLst>
                <a:path w="1132" h="1049" fill="none" extrusionOk="0">
                  <a:moveTo>
                    <a:pt x="1131" y="1048"/>
                  </a:moveTo>
                  <a:lnTo>
                    <a:pt x="0" y="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06;p36">
              <a:extLst>
                <a:ext uri="{FF2B5EF4-FFF2-40B4-BE49-F238E27FC236}">
                  <a16:creationId xmlns:a16="http://schemas.microsoft.com/office/drawing/2014/main" id="{613DA41C-F7EC-A490-24E1-079330620F77}"/>
                </a:ext>
              </a:extLst>
            </p:cNvPr>
            <p:cNvSpPr/>
            <p:nvPr/>
          </p:nvSpPr>
          <p:spPr>
            <a:xfrm>
              <a:off x="4087574" y="323177"/>
              <a:ext cx="45047" cy="18237"/>
            </a:xfrm>
            <a:custGeom>
              <a:avLst/>
              <a:gdLst/>
              <a:ahLst/>
              <a:cxnLst/>
              <a:rect l="l" t="t" r="r" b="b"/>
              <a:pathLst>
                <a:path w="1466" h="524" fill="none" extrusionOk="0">
                  <a:moveTo>
                    <a:pt x="1" y="0"/>
                  </a:moveTo>
                  <a:lnTo>
                    <a:pt x="1465" y="524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07;p36">
              <a:extLst>
                <a:ext uri="{FF2B5EF4-FFF2-40B4-BE49-F238E27FC236}">
                  <a16:creationId xmlns:a16="http://schemas.microsoft.com/office/drawing/2014/main" id="{9481D36D-C86D-EAC7-95DB-DB5980608385}"/>
                </a:ext>
              </a:extLst>
            </p:cNvPr>
            <p:cNvSpPr/>
            <p:nvPr/>
          </p:nvSpPr>
          <p:spPr>
            <a:xfrm>
              <a:off x="4290622" y="437120"/>
              <a:ext cx="40284" cy="28190"/>
            </a:xfrm>
            <a:custGeom>
              <a:avLst/>
              <a:gdLst/>
              <a:ahLst/>
              <a:cxnLst/>
              <a:rect l="l" t="t" r="r" b="b"/>
              <a:pathLst>
                <a:path w="1311" h="810" fill="none" extrusionOk="0">
                  <a:moveTo>
                    <a:pt x="1" y="0"/>
                  </a:moveTo>
                  <a:lnTo>
                    <a:pt x="1311" y="810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08;p36">
              <a:extLst>
                <a:ext uri="{FF2B5EF4-FFF2-40B4-BE49-F238E27FC236}">
                  <a16:creationId xmlns:a16="http://schemas.microsoft.com/office/drawing/2014/main" id="{796E0FFA-EE68-90B4-61DB-D577FABB1AAA}"/>
                </a:ext>
              </a:extLst>
            </p:cNvPr>
            <p:cNvSpPr/>
            <p:nvPr/>
          </p:nvSpPr>
          <p:spPr>
            <a:xfrm>
              <a:off x="4296122" y="427584"/>
              <a:ext cx="45385" cy="19107"/>
            </a:xfrm>
            <a:custGeom>
              <a:avLst/>
              <a:gdLst/>
              <a:ahLst/>
              <a:cxnLst/>
              <a:rect l="l" t="t" r="r" b="b"/>
              <a:pathLst>
                <a:path w="1477" h="549" fill="none" extrusionOk="0">
                  <a:moveTo>
                    <a:pt x="0" y="0"/>
                  </a:moveTo>
                  <a:lnTo>
                    <a:pt x="1477" y="548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09;p36">
              <a:extLst>
                <a:ext uri="{FF2B5EF4-FFF2-40B4-BE49-F238E27FC236}">
                  <a16:creationId xmlns:a16="http://schemas.microsoft.com/office/drawing/2014/main" id="{0CDDAD6B-D708-E2AE-FF86-E87EC35999DB}"/>
                </a:ext>
              </a:extLst>
            </p:cNvPr>
            <p:cNvSpPr/>
            <p:nvPr/>
          </p:nvSpPr>
          <p:spPr>
            <a:xfrm>
              <a:off x="4285521" y="448292"/>
              <a:ext cx="35152" cy="36090"/>
            </a:xfrm>
            <a:custGeom>
              <a:avLst/>
              <a:gdLst/>
              <a:ahLst/>
              <a:cxnLst/>
              <a:rect l="l" t="t" r="r" b="b"/>
              <a:pathLst>
                <a:path w="1144" h="1037" fill="none" extrusionOk="0">
                  <a:moveTo>
                    <a:pt x="1143" y="1037"/>
                  </a:moveTo>
                  <a:lnTo>
                    <a:pt x="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10;p36">
              <a:extLst>
                <a:ext uri="{FF2B5EF4-FFF2-40B4-BE49-F238E27FC236}">
                  <a16:creationId xmlns:a16="http://schemas.microsoft.com/office/drawing/2014/main" id="{9E6CA8FA-0BE2-A9DA-9BAF-2AF1B571A307}"/>
                </a:ext>
              </a:extLst>
            </p:cNvPr>
            <p:cNvSpPr/>
            <p:nvPr/>
          </p:nvSpPr>
          <p:spPr>
            <a:xfrm>
              <a:off x="4037458" y="145823"/>
              <a:ext cx="480025" cy="475715"/>
            </a:xfrm>
            <a:custGeom>
              <a:avLst/>
              <a:gdLst/>
              <a:ahLst/>
              <a:cxnLst/>
              <a:rect l="l" t="t" r="r" b="b"/>
              <a:pathLst>
                <a:path w="15622" h="13669" fill="none" extrusionOk="0">
                  <a:moveTo>
                    <a:pt x="13776" y="10835"/>
                  </a:moveTo>
                  <a:cubicBezTo>
                    <a:pt x="11931" y="13669"/>
                    <a:pt x="8573" y="13216"/>
                    <a:pt x="5204" y="11168"/>
                  </a:cubicBezTo>
                  <a:cubicBezTo>
                    <a:pt x="1858" y="9108"/>
                    <a:pt x="1" y="6346"/>
                    <a:pt x="1834" y="3513"/>
                  </a:cubicBezTo>
                  <a:cubicBezTo>
                    <a:pt x="3680" y="691"/>
                    <a:pt x="7787" y="0"/>
                    <a:pt x="11133" y="2060"/>
                  </a:cubicBezTo>
                  <a:cubicBezTo>
                    <a:pt x="14491" y="4108"/>
                    <a:pt x="15622" y="8013"/>
                    <a:pt x="13776" y="10835"/>
                  </a:cubicBezTo>
                  <a:close/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211;p36">
              <a:extLst>
                <a:ext uri="{FF2B5EF4-FFF2-40B4-BE49-F238E27FC236}">
                  <a16:creationId xmlns:a16="http://schemas.microsoft.com/office/drawing/2014/main" id="{D13D0FA0-B8D7-B2CC-F876-C62E5635C1C3}"/>
                </a:ext>
              </a:extLst>
            </p:cNvPr>
            <p:cNvSpPr/>
            <p:nvPr/>
          </p:nvSpPr>
          <p:spPr>
            <a:xfrm>
              <a:off x="3947457" y="667513"/>
              <a:ext cx="234174" cy="121148"/>
            </a:xfrm>
            <a:custGeom>
              <a:avLst/>
              <a:gdLst/>
              <a:ahLst/>
              <a:cxnLst/>
              <a:rect l="l" t="t" r="r" b="b"/>
              <a:pathLst>
                <a:path w="7621" h="3481" extrusionOk="0">
                  <a:moveTo>
                    <a:pt x="4085" y="0"/>
                  </a:moveTo>
                  <a:lnTo>
                    <a:pt x="2835" y="262"/>
                  </a:lnTo>
                  <a:cubicBezTo>
                    <a:pt x="370" y="679"/>
                    <a:pt x="1" y="1738"/>
                    <a:pt x="84" y="2250"/>
                  </a:cubicBezTo>
                  <a:cubicBezTo>
                    <a:pt x="187" y="2799"/>
                    <a:pt x="378" y="3480"/>
                    <a:pt x="2419" y="3480"/>
                  </a:cubicBezTo>
                  <a:cubicBezTo>
                    <a:pt x="2503" y="3480"/>
                    <a:pt x="2590" y="3479"/>
                    <a:pt x="2680" y="3477"/>
                  </a:cubicBezTo>
                  <a:lnTo>
                    <a:pt x="7621" y="3060"/>
                  </a:lnTo>
                  <a:lnTo>
                    <a:pt x="40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212;p36">
              <a:extLst>
                <a:ext uri="{FF2B5EF4-FFF2-40B4-BE49-F238E27FC236}">
                  <a16:creationId xmlns:a16="http://schemas.microsoft.com/office/drawing/2014/main" id="{57D33660-8503-8820-2D84-5FFE5C610F83}"/>
                </a:ext>
              </a:extLst>
            </p:cNvPr>
            <p:cNvSpPr/>
            <p:nvPr/>
          </p:nvSpPr>
          <p:spPr>
            <a:xfrm>
              <a:off x="3947457" y="668731"/>
              <a:ext cx="234543" cy="122714"/>
            </a:xfrm>
            <a:custGeom>
              <a:avLst/>
              <a:gdLst/>
              <a:ahLst/>
              <a:cxnLst/>
              <a:rect l="l" t="t" r="r" b="b"/>
              <a:pathLst>
                <a:path w="7633" h="3526" fill="none" extrusionOk="0">
                  <a:moveTo>
                    <a:pt x="7633" y="3037"/>
                  </a:moveTo>
                  <a:lnTo>
                    <a:pt x="2680" y="3466"/>
                  </a:lnTo>
                  <a:cubicBezTo>
                    <a:pt x="394" y="3525"/>
                    <a:pt x="191" y="2811"/>
                    <a:pt x="84" y="2227"/>
                  </a:cubicBezTo>
                  <a:cubicBezTo>
                    <a:pt x="1" y="1715"/>
                    <a:pt x="370" y="656"/>
                    <a:pt x="2835" y="239"/>
                  </a:cubicBezTo>
                  <a:lnTo>
                    <a:pt x="3870" y="1"/>
                  </a:lnTo>
                </a:path>
              </a:pathLst>
            </a:custGeom>
            <a:noFill/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3896;p33">
            <a:extLst>
              <a:ext uri="{FF2B5EF4-FFF2-40B4-BE49-F238E27FC236}">
                <a16:creationId xmlns:a16="http://schemas.microsoft.com/office/drawing/2014/main" id="{C37AA4B8-79CC-48C9-E8B1-70A2572A392A}"/>
              </a:ext>
            </a:extLst>
          </p:cNvPr>
          <p:cNvGrpSpPr/>
          <p:nvPr/>
        </p:nvGrpSpPr>
        <p:grpSpPr>
          <a:xfrm rot="844194">
            <a:off x="118250" y="5756157"/>
            <a:ext cx="999911" cy="1096208"/>
            <a:chOff x="2967324" y="1602464"/>
            <a:chExt cx="734314" cy="940089"/>
          </a:xfrm>
        </p:grpSpPr>
        <p:sp>
          <p:nvSpPr>
            <p:cNvPr id="101" name="Google Shape;3897;p33">
              <a:extLst>
                <a:ext uri="{FF2B5EF4-FFF2-40B4-BE49-F238E27FC236}">
                  <a16:creationId xmlns:a16="http://schemas.microsoft.com/office/drawing/2014/main" id="{385415BC-235D-CAAC-9E84-5305683C5512}"/>
                </a:ext>
              </a:extLst>
            </p:cNvPr>
            <p:cNvSpPr/>
            <p:nvPr/>
          </p:nvSpPr>
          <p:spPr>
            <a:xfrm>
              <a:off x="2967324" y="1602464"/>
              <a:ext cx="734314" cy="940089"/>
            </a:xfrm>
            <a:custGeom>
              <a:avLst/>
              <a:gdLst/>
              <a:ahLst/>
              <a:cxnLst/>
              <a:rect l="l" t="t" r="r" b="b"/>
              <a:pathLst>
                <a:path w="47768" h="61144" extrusionOk="0">
                  <a:moveTo>
                    <a:pt x="23217" y="0"/>
                  </a:moveTo>
                  <a:cubicBezTo>
                    <a:pt x="22149" y="0"/>
                    <a:pt x="21082" y="267"/>
                    <a:pt x="20048" y="801"/>
                  </a:cubicBezTo>
                  <a:lnTo>
                    <a:pt x="19981" y="801"/>
                  </a:lnTo>
                  <a:cubicBezTo>
                    <a:pt x="15912" y="2835"/>
                    <a:pt x="15411" y="7839"/>
                    <a:pt x="15711" y="11875"/>
                  </a:cubicBezTo>
                  <a:cubicBezTo>
                    <a:pt x="13410" y="12476"/>
                    <a:pt x="11375" y="13476"/>
                    <a:pt x="9474" y="14877"/>
                  </a:cubicBezTo>
                  <a:cubicBezTo>
                    <a:pt x="6105" y="17479"/>
                    <a:pt x="3636" y="21282"/>
                    <a:pt x="2235" y="26286"/>
                  </a:cubicBezTo>
                  <a:cubicBezTo>
                    <a:pt x="0" y="33858"/>
                    <a:pt x="534" y="42664"/>
                    <a:pt x="3503" y="49536"/>
                  </a:cubicBezTo>
                  <a:cubicBezTo>
                    <a:pt x="3569" y="49736"/>
                    <a:pt x="3636" y="49902"/>
                    <a:pt x="3736" y="50136"/>
                  </a:cubicBezTo>
                  <a:cubicBezTo>
                    <a:pt x="6238" y="55540"/>
                    <a:pt x="10007" y="59142"/>
                    <a:pt x="14711" y="60477"/>
                  </a:cubicBezTo>
                  <a:cubicBezTo>
                    <a:pt x="14744" y="60477"/>
                    <a:pt x="14811" y="60510"/>
                    <a:pt x="14878" y="60510"/>
                  </a:cubicBezTo>
                  <a:cubicBezTo>
                    <a:pt x="14911" y="60510"/>
                    <a:pt x="14944" y="60543"/>
                    <a:pt x="14978" y="60543"/>
                  </a:cubicBezTo>
                  <a:cubicBezTo>
                    <a:pt x="16312" y="60910"/>
                    <a:pt x="17713" y="61144"/>
                    <a:pt x="19114" y="61144"/>
                  </a:cubicBezTo>
                  <a:cubicBezTo>
                    <a:pt x="24251" y="61144"/>
                    <a:pt x="29721" y="58542"/>
                    <a:pt x="34492" y="53839"/>
                  </a:cubicBezTo>
                  <a:cubicBezTo>
                    <a:pt x="38761" y="49569"/>
                    <a:pt x="42130" y="43965"/>
                    <a:pt x="43765" y="38328"/>
                  </a:cubicBezTo>
                  <a:cubicBezTo>
                    <a:pt x="44966" y="34125"/>
                    <a:pt x="45132" y="30188"/>
                    <a:pt x="44265" y="26686"/>
                  </a:cubicBezTo>
                  <a:cubicBezTo>
                    <a:pt x="43832" y="24985"/>
                    <a:pt x="43131" y="23350"/>
                    <a:pt x="42264" y="21849"/>
                  </a:cubicBezTo>
                  <a:cubicBezTo>
                    <a:pt x="45766" y="18580"/>
                    <a:pt x="47768" y="15611"/>
                    <a:pt x="47401" y="12442"/>
                  </a:cubicBezTo>
                  <a:cubicBezTo>
                    <a:pt x="47134" y="10207"/>
                    <a:pt x="45666" y="8339"/>
                    <a:pt x="43465" y="7305"/>
                  </a:cubicBezTo>
                  <a:cubicBezTo>
                    <a:pt x="42564" y="6872"/>
                    <a:pt x="41563" y="6672"/>
                    <a:pt x="40496" y="6672"/>
                  </a:cubicBezTo>
                  <a:cubicBezTo>
                    <a:pt x="40096" y="6672"/>
                    <a:pt x="39595" y="6705"/>
                    <a:pt x="39095" y="6805"/>
                  </a:cubicBezTo>
                  <a:cubicBezTo>
                    <a:pt x="38928" y="6004"/>
                    <a:pt x="38628" y="5304"/>
                    <a:pt x="38228" y="4637"/>
                  </a:cubicBezTo>
                  <a:cubicBezTo>
                    <a:pt x="37060" y="2769"/>
                    <a:pt x="34959" y="1668"/>
                    <a:pt x="32590" y="1668"/>
                  </a:cubicBezTo>
                  <a:lnTo>
                    <a:pt x="32390" y="1668"/>
                  </a:lnTo>
                  <a:cubicBezTo>
                    <a:pt x="30956" y="1701"/>
                    <a:pt x="29655" y="2135"/>
                    <a:pt x="28487" y="2936"/>
                  </a:cubicBezTo>
                  <a:cubicBezTo>
                    <a:pt x="28254" y="2535"/>
                    <a:pt x="27954" y="2202"/>
                    <a:pt x="27653" y="1868"/>
                  </a:cubicBezTo>
                  <a:cubicBezTo>
                    <a:pt x="26452" y="667"/>
                    <a:pt x="24885" y="0"/>
                    <a:pt x="23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2" name="Google Shape;3898;p33">
              <a:extLst>
                <a:ext uri="{FF2B5EF4-FFF2-40B4-BE49-F238E27FC236}">
                  <a16:creationId xmlns:a16="http://schemas.microsoft.com/office/drawing/2014/main" id="{5B740CB0-7DCE-D120-BB14-1D1FDF2D3070}"/>
                </a:ext>
              </a:extLst>
            </p:cNvPr>
            <p:cNvGrpSpPr/>
            <p:nvPr/>
          </p:nvGrpSpPr>
          <p:grpSpPr>
            <a:xfrm>
              <a:off x="3020095" y="1652161"/>
              <a:ext cx="639973" cy="851898"/>
              <a:chOff x="2725450" y="1267050"/>
              <a:chExt cx="1040775" cy="1385200"/>
            </a:xfrm>
          </p:grpSpPr>
          <p:sp>
            <p:nvSpPr>
              <p:cNvPr id="103" name="Google Shape;3899;p33">
                <a:extLst>
                  <a:ext uri="{FF2B5EF4-FFF2-40B4-BE49-F238E27FC236}">
                    <a16:creationId xmlns:a16="http://schemas.microsoft.com/office/drawing/2014/main" id="{BA61CD34-C1E6-6098-92BE-E780147C5CCE}"/>
                  </a:ext>
                </a:extLst>
              </p:cNvPr>
              <p:cNvSpPr/>
              <p:nvPr/>
            </p:nvSpPr>
            <p:spPr>
              <a:xfrm>
                <a:off x="3091550" y="1300950"/>
                <a:ext cx="211625" cy="389775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15591" extrusionOk="0">
                    <a:moveTo>
                      <a:pt x="5201" y="1"/>
                    </a:moveTo>
                    <a:cubicBezTo>
                      <a:pt x="4848" y="1"/>
                      <a:pt x="4461" y="105"/>
                      <a:pt x="4037" y="313"/>
                    </a:cubicBezTo>
                    <a:cubicBezTo>
                      <a:pt x="0" y="2347"/>
                      <a:pt x="3870" y="15590"/>
                      <a:pt x="3870" y="15590"/>
                    </a:cubicBezTo>
                    <a:lnTo>
                      <a:pt x="8173" y="15223"/>
                    </a:lnTo>
                    <a:cubicBezTo>
                      <a:pt x="8465" y="5120"/>
                      <a:pt x="7683" y="1"/>
                      <a:pt x="5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3900;p33">
                <a:extLst>
                  <a:ext uri="{FF2B5EF4-FFF2-40B4-BE49-F238E27FC236}">
                    <a16:creationId xmlns:a16="http://schemas.microsoft.com/office/drawing/2014/main" id="{2B7812AF-B17F-8657-902E-904F1FFE8085}"/>
                  </a:ext>
                </a:extLst>
              </p:cNvPr>
              <p:cNvSpPr/>
              <p:nvPr/>
            </p:nvSpPr>
            <p:spPr>
              <a:xfrm>
                <a:off x="3285850" y="1342075"/>
                <a:ext cx="260500" cy="381175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5247" extrusionOk="0">
                    <a:moveTo>
                      <a:pt x="6813" y="0"/>
                    </a:moveTo>
                    <a:cubicBezTo>
                      <a:pt x="6778" y="0"/>
                      <a:pt x="6742" y="1"/>
                      <a:pt x="6705" y="2"/>
                    </a:cubicBezTo>
                    <a:cubicBezTo>
                      <a:pt x="2169" y="69"/>
                      <a:pt x="1" y="13745"/>
                      <a:pt x="1" y="13745"/>
                    </a:cubicBezTo>
                    <a:lnTo>
                      <a:pt x="4037" y="15246"/>
                    </a:lnTo>
                    <a:cubicBezTo>
                      <a:pt x="9289" y="5039"/>
                      <a:pt x="10419" y="0"/>
                      <a:pt x="6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3901;p33">
                <a:extLst>
                  <a:ext uri="{FF2B5EF4-FFF2-40B4-BE49-F238E27FC236}">
                    <a16:creationId xmlns:a16="http://schemas.microsoft.com/office/drawing/2014/main" id="{5BC9DE8C-AED4-1887-AB85-93346C4687AF}"/>
                  </a:ext>
                </a:extLst>
              </p:cNvPr>
              <p:cNvSpPr/>
              <p:nvPr/>
            </p:nvSpPr>
            <p:spPr>
              <a:xfrm>
                <a:off x="3378425" y="1466625"/>
                <a:ext cx="387800" cy="3183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2733" extrusionOk="0">
                    <a:moveTo>
                      <a:pt x="11039" y="1"/>
                    </a:moveTo>
                    <a:cubicBezTo>
                      <a:pt x="6766" y="1"/>
                      <a:pt x="0" y="9597"/>
                      <a:pt x="0" y="9597"/>
                    </a:cubicBezTo>
                    <a:lnTo>
                      <a:pt x="2969" y="12733"/>
                    </a:lnTo>
                    <a:cubicBezTo>
                      <a:pt x="12242" y="5794"/>
                      <a:pt x="15511" y="1791"/>
                      <a:pt x="12075" y="224"/>
                    </a:cubicBezTo>
                    <a:cubicBezTo>
                      <a:pt x="11752" y="71"/>
                      <a:pt x="11405" y="1"/>
                      <a:pt x="110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3902;p33">
                <a:extLst>
                  <a:ext uri="{FF2B5EF4-FFF2-40B4-BE49-F238E27FC236}">
                    <a16:creationId xmlns:a16="http://schemas.microsoft.com/office/drawing/2014/main" id="{7F438AE4-5320-1182-1B30-9C47819ED306}"/>
                  </a:ext>
                </a:extLst>
              </p:cNvPr>
              <p:cNvSpPr/>
              <p:nvPr/>
            </p:nvSpPr>
            <p:spPr>
              <a:xfrm>
                <a:off x="3091550" y="1267050"/>
                <a:ext cx="212675" cy="42367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16947" fill="none" extrusionOk="0">
                    <a:moveTo>
                      <a:pt x="3870" y="16946"/>
                    </a:moveTo>
                    <a:cubicBezTo>
                      <a:pt x="3870" y="16946"/>
                      <a:pt x="0" y="3703"/>
                      <a:pt x="4037" y="1669"/>
                    </a:cubicBezTo>
                    <a:cubicBezTo>
                      <a:pt x="7439" y="1"/>
                      <a:pt x="8506" y="5038"/>
                      <a:pt x="8173" y="16579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3903;p33">
                <a:extLst>
                  <a:ext uri="{FF2B5EF4-FFF2-40B4-BE49-F238E27FC236}">
                    <a16:creationId xmlns:a16="http://schemas.microsoft.com/office/drawing/2014/main" id="{F9191200-2113-E009-0818-83B8CDB01E06}"/>
                  </a:ext>
                </a:extLst>
              </p:cNvPr>
              <p:cNvSpPr/>
              <p:nvPr/>
            </p:nvSpPr>
            <p:spPr>
              <a:xfrm>
                <a:off x="3285850" y="1339600"/>
                <a:ext cx="261050" cy="383650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15346" fill="none" extrusionOk="0">
                    <a:moveTo>
                      <a:pt x="1" y="13844"/>
                    </a:moveTo>
                    <a:cubicBezTo>
                      <a:pt x="1" y="13844"/>
                      <a:pt x="2169" y="168"/>
                      <a:pt x="6705" y="101"/>
                    </a:cubicBezTo>
                    <a:cubicBezTo>
                      <a:pt x="10441" y="1"/>
                      <a:pt x="9341" y="5038"/>
                      <a:pt x="4037" y="153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3904;p33">
                <a:extLst>
                  <a:ext uri="{FF2B5EF4-FFF2-40B4-BE49-F238E27FC236}">
                    <a16:creationId xmlns:a16="http://schemas.microsoft.com/office/drawing/2014/main" id="{D775EF87-B199-91C6-2F83-7E4700CFF7C4}"/>
                  </a:ext>
                </a:extLst>
              </p:cNvPr>
              <p:cNvSpPr/>
              <p:nvPr/>
            </p:nvSpPr>
            <p:spPr>
              <a:xfrm>
                <a:off x="3378425" y="1423825"/>
                <a:ext cx="387800" cy="3611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4445" fill="none" extrusionOk="0">
                    <a:moveTo>
                      <a:pt x="0" y="11309"/>
                    </a:moveTo>
                    <a:cubicBezTo>
                      <a:pt x="0" y="11309"/>
                      <a:pt x="7973" y="1"/>
                      <a:pt x="12075" y="1936"/>
                    </a:cubicBezTo>
                    <a:cubicBezTo>
                      <a:pt x="15511" y="3503"/>
                      <a:pt x="12242" y="7506"/>
                      <a:pt x="2969" y="14445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3905;p33">
                <a:extLst>
                  <a:ext uri="{FF2B5EF4-FFF2-40B4-BE49-F238E27FC236}">
                    <a16:creationId xmlns:a16="http://schemas.microsoft.com/office/drawing/2014/main" id="{C2D6E203-F7F1-33CA-ECDC-3A9B9D00294B}"/>
                  </a:ext>
                </a:extLst>
              </p:cNvPr>
              <p:cNvSpPr/>
              <p:nvPr/>
            </p:nvSpPr>
            <p:spPr>
              <a:xfrm>
                <a:off x="2732125" y="1584650"/>
                <a:ext cx="975725" cy="10148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0595" extrusionOk="0">
                    <a:moveTo>
                      <a:pt x="17430" y="1"/>
                    </a:moveTo>
                    <a:cubicBezTo>
                      <a:pt x="11101" y="1"/>
                      <a:pt x="5691" y="3263"/>
                      <a:pt x="3236" y="11681"/>
                    </a:cubicBezTo>
                    <a:cubicBezTo>
                      <a:pt x="0" y="22889"/>
                      <a:pt x="3636" y="37566"/>
                      <a:pt x="12643" y="40201"/>
                    </a:cubicBezTo>
                    <a:cubicBezTo>
                      <a:pt x="13570" y="40468"/>
                      <a:pt x="14520" y="40594"/>
                      <a:pt x="15480" y="40594"/>
                    </a:cubicBezTo>
                    <a:cubicBezTo>
                      <a:pt x="23770" y="40594"/>
                      <a:pt x="32859" y="31162"/>
                      <a:pt x="35759" y="21088"/>
                    </a:cubicBezTo>
                    <a:cubicBezTo>
                      <a:pt x="39028" y="9880"/>
                      <a:pt x="32924" y="3575"/>
                      <a:pt x="23951" y="1007"/>
                    </a:cubicBezTo>
                    <a:cubicBezTo>
                      <a:pt x="21726" y="359"/>
                      <a:pt x="19527" y="1"/>
                      <a:pt x="17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3906;p33">
                <a:extLst>
                  <a:ext uri="{FF2B5EF4-FFF2-40B4-BE49-F238E27FC236}">
                    <a16:creationId xmlns:a16="http://schemas.microsoft.com/office/drawing/2014/main" id="{4E233E4E-7E9A-B9C4-12DB-5D5BAC2D600D}"/>
                  </a:ext>
                </a:extLst>
              </p:cNvPr>
              <p:cNvSpPr/>
              <p:nvPr/>
            </p:nvSpPr>
            <p:spPr>
              <a:xfrm>
                <a:off x="2838025" y="1765750"/>
                <a:ext cx="824775" cy="831475"/>
              </a:xfrm>
              <a:custGeom>
                <a:avLst/>
                <a:gdLst/>
                <a:ahLst/>
                <a:cxnLst/>
                <a:rect l="l" t="t" r="r" b="b"/>
                <a:pathLst>
                  <a:path w="32991" h="33259" extrusionOk="0">
                    <a:moveTo>
                      <a:pt x="29622" y="0"/>
                    </a:moveTo>
                    <a:cubicBezTo>
                      <a:pt x="30789" y="2969"/>
                      <a:pt x="30956" y="6538"/>
                      <a:pt x="29655" y="10941"/>
                    </a:cubicBezTo>
                    <a:cubicBezTo>
                      <a:pt x="26728" y="20976"/>
                      <a:pt x="17678" y="30423"/>
                      <a:pt x="9375" y="30423"/>
                    </a:cubicBezTo>
                    <a:cubicBezTo>
                      <a:pt x="8405" y="30423"/>
                      <a:pt x="7445" y="30294"/>
                      <a:pt x="6505" y="30022"/>
                    </a:cubicBezTo>
                    <a:cubicBezTo>
                      <a:pt x="3870" y="29288"/>
                      <a:pt x="1702" y="27453"/>
                      <a:pt x="1" y="24985"/>
                    </a:cubicBezTo>
                    <a:lnTo>
                      <a:pt x="1" y="24985"/>
                    </a:lnTo>
                    <a:cubicBezTo>
                      <a:pt x="1802" y="28854"/>
                      <a:pt x="4504" y="31823"/>
                      <a:pt x="8107" y="32857"/>
                    </a:cubicBezTo>
                    <a:cubicBezTo>
                      <a:pt x="9046" y="33129"/>
                      <a:pt x="10006" y="33259"/>
                      <a:pt x="10976" y="33259"/>
                    </a:cubicBezTo>
                    <a:cubicBezTo>
                      <a:pt x="19279" y="33259"/>
                      <a:pt x="28330" y="23812"/>
                      <a:pt x="31256" y="13777"/>
                    </a:cubicBezTo>
                    <a:cubicBezTo>
                      <a:pt x="32991" y="7906"/>
                      <a:pt x="32124" y="3336"/>
                      <a:pt x="29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3907;p33">
                <a:extLst>
                  <a:ext uri="{FF2B5EF4-FFF2-40B4-BE49-F238E27FC236}">
                    <a16:creationId xmlns:a16="http://schemas.microsoft.com/office/drawing/2014/main" id="{1DB12B6F-72D2-2EE2-6263-407E29A86A5B}"/>
                  </a:ext>
                </a:extLst>
              </p:cNvPr>
              <p:cNvSpPr/>
              <p:nvPr/>
            </p:nvSpPr>
            <p:spPr>
              <a:xfrm>
                <a:off x="3461800" y="2037000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8" y="592"/>
                    </a:cubicBezTo>
                    <a:cubicBezTo>
                      <a:pt x="1" y="1126"/>
                      <a:pt x="201" y="1893"/>
                      <a:pt x="635" y="1993"/>
                    </a:cubicBezTo>
                    <a:cubicBezTo>
                      <a:pt x="683" y="2008"/>
                      <a:pt x="732" y="2015"/>
                      <a:pt x="783" y="2015"/>
                    </a:cubicBezTo>
                    <a:cubicBezTo>
                      <a:pt x="1189" y="2015"/>
                      <a:pt x="1654" y="1563"/>
                      <a:pt x="1802" y="1059"/>
                    </a:cubicBezTo>
                    <a:cubicBezTo>
                      <a:pt x="1969" y="492"/>
                      <a:pt x="1669" y="158"/>
                      <a:pt x="1202" y="58"/>
                    </a:cubicBezTo>
                    <a:cubicBezTo>
                      <a:pt x="1075" y="22"/>
                      <a:pt x="953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3908;p33">
                <a:extLst>
                  <a:ext uri="{FF2B5EF4-FFF2-40B4-BE49-F238E27FC236}">
                    <a16:creationId xmlns:a16="http://schemas.microsoft.com/office/drawing/2014/main" id="{CE0CD209-F7B4-06E6-D4C4-D61329501DB4}"/>
                  </a:ext>
                </a:extLst>
              </p:cNvPr>
              <p:cNvSpPr/>
              <p:nvPr/>
            </p:nvSpPr>
            <p:spPr>
              <a:xfrm>
                <a:off x="3361750" y="189522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8" y="1"/>
                    </a:moveTo>
                    <a:cubicBezTo>
                      <a:pt x="534" y="1"/>
                      <a:pt x="288" y="155"/>
                      <a:pt x="167" y="592"/>
                    </a:cubicBezTo>
                    <a:cubicBezTo>
                      <a:pt x="0" y="1126"/>
                      <a:pt x="200" y="1893"/>
                      <a:pt x="634" y="1993"/>
                    </a:cubicBezTo>
                    <a:cubicBezTo>
                      <a:pt x="682" y="2008"/>
                      <a:pt x="732" y="2015"/>
                      <a:pt x="782" y="2015"/>
                    </a:cubicBezTo>
                    <a:cubicBezTo>
                      <a:pt x="1188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74" y="22"/>
                      <a:pt x="952" y="1"/>
                      <a:pt x="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3909;p33">
                <a:extLst>
                  <a:ext uri="{FF2B5EF4-FFF2-40B4-BE49-F238E27FC236}">
                    <a16:creationId xmlns:a16="http://schemas.microsoft.com/office/drawing/2014/main" id="{804A842F-889C-B805-31BC-A0D461E82F94}"/>
                  </a:ext>
                </a:extLst>
              </p:cNvPr>
              <p:cNvSpPr/>
              <p:nvPr/>
            </p:nvSpPr>
            <p:spPr>
              <a:xfrm>
                <a:off x="3227475" y="1739775"/>
                <a:ext cx="48400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29" extrusionOk="0">
                    <a:moveTo>
                      <a:pt x="882" y="0"/>
                    </a:moveTo>
                    <a:cubicBezTo>
                      <a:pt x="557" y="0"/>
                      <a:pt x="294" y="148"/>
                      <a:pt x="167" y="606"/>
                    </a:cubicBezTo>
                    <a:cubicBezTo>
                      <a:pt x="1" y="1173"/>
                      <a:pt x="167" y="1873"/>
                      <a:pt x="601" y="2007"/>
                    </a:cubicBezTo>
                    <a:cubicBezTo>
                      <a:pt x="653" y="2021"/>
                      <a:pt x="705" y="2028"/>
                      <a:pt x="757" y="2028"/>
                    </a:cubicBezTo>
                    <a:cubicBezTo>
                      <a:pt x="1181" y="2028"/>
                      <a:pt x="1620" y="1573"/>
                      <a:pt x="1768" y="1039"/>
                    </a:cubicBezTo>
                    <a:cubicBezTo>
                      <a:pt x="1935" y="506"/>
                      <a:pt x="1668" y="172"/>
                      <a:pt x="1201" y="39"/>
                    </a:cubicBezTo>
                    <a:cubicBezTo>
                      <a:pt x="1090" y="15"/>
                      <a:pt x="983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3910;p33">
                <a:extLst>
                  <a:ext uri="{FF2B5EF4-FFF2-40B4-BE49-F238E27FC236}">
                    <a16:creationId xmlns:a16="http://schemas.microsoft.com/office/drawing/2014/main" id="{60482F15-FEDE-9348-D5CA-1E3144AA7810}"/>
                  </a:ext>
                </a:extLst>
              </p:cNvPr>
              <p:cNvSpPr/>
              <p:nvPr/>
            </p:nvSpPr>
            <p:spPr>
              <a:xfrm>
                <a:off x="3042350" y="1654350"/>
                <a:ext cx="492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35" extrusionOk="0">
                    <a:moveTo>
                      <a:pt x="889" y="0"/>
                    </a:moveTo>
                    <a:cubicBezTo>
                      <a:pt x="565" y="0"/>
                      <a:pt x="292" y="164"/>
                      <a:pt x="167" y="587"/>
                    </a:cubicBezTo>
                    <a:cubicBezTo>
                      <a:pt x="0" y="1187"/>
                      <a:pt x="167" y="1921"/>
                      <a:pt x="634" y="2021"/>
                    </a:cubicBezTo>
                    <a:cubicBezTo>
                      <a:pt x="675" y="2030"/>
                      <a:pt x="715" y="2034"/>
                      <a:pt x="757" y="2034"/>
                    </a:cubicBezTo>
                    <a:cubicBezTo>
                      <a:pt x="1191" y="2034"/>
                      <a:pt x="1649" y="1572"/>
                      <a:pt x="1802" y="1054"/>
                    </a:cubicBezTo>
                    <a:cubicBezTo>
                      <a:pt x="1968" y="520"/>
                      <a:pt x="1668" y="187"/>
                      <a:pt x="1234" y="53"/>
                    </a:cubicBezTo>
                    <a:cubicBezTo>
                      <a:pt x="1116" y="19"/>
                      <a:pt x="1000" y="0"/>
                      <a:pt x="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3911;p33">
                <a:extLst>
                  <a:ext uri="{FF2B5EF4-FFF2-40B4-BE49-F238E27FC236}">
                    <a16:creationId xmlns:a16="http://schemas.microsoft.com/office/drawing/2014/main" id="{BF5F9A18-E322-6918-51AE-44D83ED9C7C4}"/>
                  </a:ext>
                </a:extLst>
              </p:cNvPr>
              <p:cNvSpPr/>
              <p:nvPr/>
            </p:nvSpPr>
            <p:spPr>
              <a:xfrm>
                <a:off x="3408450" y="23288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53" y="0"/>
                    </a:moveTo>
                    <a:cubicBezTo>
                      <a:pt x="551" y="0"/>
                      <a:pt x="288" y="155"/>
                      <a:pt x="167" y="592"/>
                    </a:cubicBezTo>
                    <a:cubicBezTo>
                      <a:pt x="0" y="1159"/>
                      <a:pt x="167" y="1926"/>
                      <a:pt x="634" y="1993"/>
                    </a:cubicBezTo>
                    <a:cubicBezTo>
                      <a:pt x="686" y="2008"/>
                      <a:pt x="738" y="2015"/>
                      <a:pt x="791" y="2015"/>
                    </a:cubicBezTo>
                    <a:cubicBezTo>
                      <a:pt x="1215" y="2015"/>
                      <a:pt x="1653" y="1563"/>
                      <a:pt x="1801" y="1059"/>
                    </a:cubicBezTo>
                    <a:cubicBezTo>
                      <a:pt x="1968" y="492"/>
                      <a:pt x="1668" y="158"/>
                      <a:pt x="1201" y="58"/>
                    </a:cubicBezTo>
                    <a:cubicBezTo>
                      <a:pt x="1083" y="22"/>
                      <a:pt x="965" y="0"/>
                      <a:pt x="8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3912;p33">
                <a:extLst>
                  <a:ext uri="{FF2B5EF4-FFF2-40B4-BE49-F238E27FC236}">
                    <a16:creationId xmlns:a16="http://schemas.microsoft.com/office/drawing/2014/main" id="{67F94425-8DE7-EE2E-7598-658BB39C74CD}"/>
                  </a:ext>
                </a:extLst>
              </p:cNvPr>
              <p:cNvSpPr/>
              <p:nvPr/>
            </p:nvSpPr>
            <p:spPr>
              <a:xfrm>
                <a:off x="3527700" y="18636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1" y="163"/>
                      <a:pt x="167" y="587"/>
                    </a:cubicBezTo>
                    <a:cubicBezTo>
                      <a:pt x="0" y="1154"/>
                      <a:pt x="167" y="1887"/>
                      <a:pt x="601" y="2021"/>
                    </a:cubicBezTo>
                    <a:cubicBezTo>
                      <a:pt x="652" y="2036"/>
                      <a:pt x="704" y="2043"/>
                      <a:pt x="757" y="2043"/>
                    </a:cubicBezTo>
                    <a:cubicBezTo>
                      <a:pt x="1181" y="2043"/>
                      <a:pt x="1620" y="1588"/>
                      <a:pt x="1768" y="1054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8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3913;p33">
                <a:extLst>
                  <a:ext uri="{FF2B5EF4-FFF2-40B4-BE49-F238E27FC236}">
                    <a16:creationId xmlns:a16="http://schemas.microsoft.com/office/drawing/2014/main" id="{D3259510-0132-3D34-C60E-D3D0C6EB77E8}"/>
                  </a:ext>
                </a:extLst>
              </p:cNvPr>
              <p:cNvSpPr/>
              <p:nvPr/>
            </p:nvSpPr>
            <p:spPr>
              <a:xfrm>
                <a:off x="2902250" y="1767775"/>
                <a:ext cx="483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43" extrusionOk="0">
                    <a:moveTo>
                      <a:pt x="861" y="0"/>
                    </a:moveTo>
                    <a:cubicBezTo>
                      <a:pt x="546" y="0"/>
                      <a:pt x="292" y="163"/>
                      <a:pt x="167" y="586"/>
                    </a:cubicBezTo>
                    <a:cubicBezTo>
                      <a:pt x="0" y="1187"/>
                      <a:pt x="167" y="1921"/>
                      <a:pt x="601" y="2021"/>
                    </a:cubicBezTo>
                    <a:cubicBezTo>
                      <a:pt x="652" y="2036"/>
                      <a:pt x="705" y="2043"/>
                      <a:pt x="757" y="2043"/>
                    </a:cubicBezTo>
                    <a:cubicBezTo>
                      <a:pt x="1181" y="2043"/>
                      <a:pt x="1620" y="1588"/>
                      <a:pt x="1768" y="1053"/>
                    </a:cubicBezTo>
                    <a:cubicBezTo>
                      <a:pt x="1935" y="520"/>
                      <a:pt x="1668" y="186"/>
                      <a:pt x="1201" y="53"/>
                    </a:cubicBezTo>
                    <a:cubicBezTo>
                      <a:pt x="1083" y="19"/>
                      <a:pt x="969" y="0"/>
                      <a:pt x="8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3914;p33">
                <a:extLst>
                  <a:ext uri="{FF2B5EF4-FFF2-40B4-BE49-F238E27FC236}">
                    <a16:creationId xmlns:a16="http://schemas.microsoft.com/office/drawing/2014/main" id="{2FEF6152-DDC3-23B6-67EE-771B2C88431B}"/>
                  </a:ext>
                </a:extLst>
              </p:cNvPr>
              <p:cNvSpPr/>
              <p:nvPr/>
            </p:nvSpPr>
            <p:spPr>
              <a:xfrm>
                <a:off x="3069025" y="1817800"/>
                <a:ext cx="47575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2043" extrusionOk="0">
                    <a:moveTo>
                      <a:pt x="823" y="1"/>
                    </a:moveTo>
                    <a:cubicBezTo>
                      <a:pt x="498" y="1"/>
                      <a:pt x="225" y="164"/>
                      <a:pt x="101" y="587"/>
                    </a:cubicBezTo>
                    <a:cubicBezTo>
                      <a:pt x="1" y="1187"/>
                      <a:pt x="167" y="1921"/>
                      <a:pt x="568" y="2021"/>
                    </a:cubicBezTo>
                    <a:cubicBezTo>
                      <a:pt x="619" y="2036"/>
                      <a:pt x="672" y="2043"/>
                      <a:pt x="724" y="2043"/>
                    </a:cubicBezTo>
                    <a:cubicBezTo>
                      <a:pt x="1148" y="2043"/>
                      <a:pt x="1587" y="1588"/>
                      <a:pt x="1735" y="1054"/>
                    </a:cubicBezTo>
                    <a:cubicBezTo>
                      <a:pt x="1902" y="520"/>
                      <a:pt x="1602" y="187"/>
                      <a:pt x="1168" y="53"/>
                    </a:cubicBezTo>
                    <a:cubicBezTo>
                      <a:pt x="1050" y="19"/>
                      <a:pt x="933" y="1"/>
                      <a:pt x="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3915;p33">
                <a:extLst>
                  <a:ext uri="{FF2B5EF4-FFF2-40B4-BE49-F238E27FC236}">
                    <a16:creationId xmlns:a16="http://schemas.microsoft.com/office/drawing/2014/main" id="{F260E3EF-7418-4BE8-80DC-B2EA8BD26D9E}"/>
                  </a:ext>
                </a:extLst>
              </p:cNvPr>
              <p:cNvSpPr/>
              <p:nvPr/>
            </p:nvSpPr>
            <p:spPr>
              <a:xfrm>
                <a:off x="3428450" y="17197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82" y="1"/>
                    </a:moveTo>
                    <a:cubicBezTo>
                      <a:pt x="557" y="1"/>
                      <a:pt x="295" y="148"/>
                      <a:pt x="167" y="606"/>
                    </a:cubicBezTo>
                    <a:cubicBezTo>
                      <a:pt x="1" y="1140"/>
                      <a:pt x="167" y="1907"/>
                      <a:pt x="634" y="2007"/>
                    </a:cubicBezTo>
                    <a:cubicBezTo>
                      <a:pt x="682" y="2022"/>
                      <a:pt x="732" y="2029"/>
                      <a:pt x="783" y="2029"/>
                    </a:cubicBezTo>
                    <a:cubicBezTo>
                      <a:pt x="1189" y="2029"/>
                      <a:pt x="1654" y="1577"/>
                      <a:pt x="1802" y="1073"/>
                    </a:cubicBezTo>
                    <a:cubicBezTo>
                      <a:pt x="1969" y="506"/>
                      <a:pt x="1668" y="172"/>
                      <a:pt x="1201" y="39"/>
                    </a:cubicBezTo>
                    <a:cubicBezTo>
                      <a:pt x="1090" y="15"/>
                      <a:pt x="983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3916;p33">
                <a:extLst>
                  <a:ext uri="{FF2B5EF4-FFF2-40B4-BE49-F238E27FC236}">
                    <a16:creationId xmlns:a16="http://schemas.microsoft.com/office/drawing/2014/main" id="{E804C77A-99A0-1613-FD80-62DC85544ACC}"/>
                  </a:ext>
                </a:extLst>
              </p:cNvPr>
              <p:cNvSpPr/>
              <p:nvPr/>
            </p:nvSpPr>
            <p:spPr>
              <a:xfrm>
                <a:off x="2833850" y="1932750"/>
                <a:ext cx="49250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015" extrusionOk="0">
                    <a:moveTo>
                      <a:pt x="866" y="1"/>
                    </a:moveTo>
                    <a:cubicBezTo>
                      <a:pt x="552" y="1"/>
                      <a:pt x="289" y="155"/>
                      <a:pt x="168" y="592"/>
                    </a:cubicBezTo>
                    <a:cubicBezTo>
                      <a:pt x="1" y="1126"/>
                      <a:pt x="168" y="1893"/>
                      <a:pt x="635" y="1993"/>
                    </a:cubicBezTo>
                    <a:cubicBezTo>
                      <a:pt x="686" y="2008"/>
                      <a:pt x="739" y="2015"/>
                      <a:pt x="792" y="2015"/>
                    </a:cubicBezTo>
                    <a:cubicBezTo>
                      <a:pt x="1215" y="2015"/>
                      <a:pt x="1654" y="1563"/>
                      <a:pt x="1802" y="1059"/>
                    </a:cubicBezTo>
                    <a:cubicBezTo>
                      <a:pt x="1969" y="492"/>
                      <a:pt x="1669" y="159"/>
                      <a:pt x="1235" y="58"/>
                    </a:cubicBezTo>
                    <a:cubicBezTo>
                      <a:pt x="1108" y="22"/>
                      <a:pt x="984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3917;p33">
                <a:extLst>
                  <a:ext uri="{FF2B5EF4-FFF2-40B4-BE49-F238E27FC236}">
                    <a16:creationId xmlns:a16="http://schemas.microsoft.com/office/drawing/2014/main" id="{D2A9C82C-3F3E-5D16-FF59-88511C487481}"/>
                  </a:ext>
                </a:extLst>
              </p:cNvPr>
              <p:cNvSpPr/>
              <p:nvPr/>
            </p:nvSpPr>
            <p:spPr>
              <a:xfrm>
                <a:off x="3141575" y="2223450"/>
                <a:ext cx="49225" cy="507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29" extrusionOk="0">
                    <a:moveTo>
                      <a:pt x="896" y="1"/>
                    </a:moveTo>
                    <a:cubicBezTo>
                      <a:pt x="577" y="1"/>
                      <a:pt x="295" y="148"/>
                      <a:pt x="168" y="606"/>
                    </a:cubicBezTo>
                    <a:cubicBezTo>
                      <a:pt x="1" y="1173"/>
                      <a:pt x="168" y="1940"/>
                      <a:pt x="635" y="2007"/>
                    </a:cubicBezTo>
                    <a:cubicBezTo>
                      <a:pt x="686" y="2022"/>
                      <a:pt x="738" y="2029"/>
                      <a:pt x="791" y="2029"/>
                    </a:cubicBezTo>
                    <a:cubicBezTo>
                      <a:pt x="1215" y="2029"/>
                      <a:pt x="1654" y="1574"/>
                      <a:pt x="1802" y="1039"/>
                    </a:cubicBezTo>
                    <a:cubicBezTo>
                      <a:pt x="1969" y="506"/>
                      <a:pt x="1669" y="172"/>
                      <a:pt x="1202" y="39"/>
                    </a:cubicBezTo>
                    <a:cubicBezTo>
                      <a:pt x="1098" y="15"/>
                      <a:pt x="995" y="1"/>
                      <a:pt x="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3918;p33">
                <a:extLst>
                  <a:ext uri="{FF2B5EF4-FFF2-40B4-BE49-F238E27FC236}">
                    <a16:creationId xmlns:a16="http://schemas.microsoft.com/office/drawing/2014/main" id="{65D59668-EA52-53DE-7D87-64A82D5D9666}"/>
                  </a:ext>
                </a:extLst>
              </p:cNvPr>
              <p:cNvSpPr/>
              <p:nvPr/>
            </p:nvSpPr>
            <p:spPr>
              <a:xfrm>
                <a:off x="2886400" y="2232975"/>
                <a:ext cx="492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15" extrusionOk="0">
                    <a:moveTo>
                      <a:pt x="839" y="0"/>
                    </a:moveTo>
                    <a:cubicBezTo>
                      <a:pt x="534" y="0"/>
                      <a:pt x="289" y="155"/>
                      <a:pt x="167" y="592"/>
                    </a:cubicBezTo>
                    <a:cubicBezTo>
                      <a:pt x="0" y="1159"/>
                      <a:pt x="201" y="1926"/>
                      <a:pt x="634" y="1993"/>
                    </a:cubicBezTo>
                    <a:cubicBezTo>
                      <a:pt x="682" y="2008"/>
                      <a:pt x="732" y="2015"/>
                      <a:pt x="783" y="2015"/>
                    </a:cubicBezTo>
                    <a:cubicBezTo>
                      <a:pt x="1189" y="2015"/>
                      <a:pt x="1653" y="1563"/>
                      <a:pt x="1802" y="1059"/>
                    </a:cubicBezTo>
                    <a:cubicBezTo>
                      <a:pt x="1969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3919;p33">
                <a:extLst>
                  <a:ext uri="{FF2B5EF4-FFF2-40B4-BE49-F238E27FC236}">
                    <a16:creationId xmlns:a16="http://schemas.microsoft.com/office/drawing/2014/main" id="{FEF4A1A4-23D7-34B3-C19E-B91D5345D66A}"/>
                  </a:ext>
                </a:extLst>
              </p:cNvPr>
              <p:cNvSpPr/>
              <p:nvPr/>
            </p:nvSpPr>
            <p:spPr>
              <a:xfrm>
                <a:off x="3211625" y="2414050"/>
                <a:ext cx="49225" cy="5110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044" extrusionOk="0">
                    <a:moveTo>
                      <a:pt x="862" y="1"/>
                    </a:moveTo>
                    <a:cubicBezTo>
                      <a:pt x="547" y="1"/>
                      <a:pt x="292" y="164"/>
                      <a:pt x="168" y="587"/>
                    </a:cubicBezTo>
                    <a:cubicBezTo>
                      <a:pt x="1" y="1188"/>
                      <a:pt x="168" y="1922"/>
                      <a:pt x="635" y="2022"/>
                    </a:cubicBezTo>
                    <a:cubicBezTo>
                      <a:pt x="682" y="2036"/>
                      <a:pt x="732" y="2043"/>
                      <a:pt x="782" y="2043"/>
                    </a:cubicBezTo>
                    <a:cubicBezTo>
                      <a:pt x="1188" y="2043"/>
                      <a:pt x="1654" y="1588"/>
                      <a:pt x="1802" y="1054"/>
                    </a:cubicBezTo>
                    <a:cubicBezTo>
                      <a:pt x="1969" y="521"/>
                      <a:pt x="1669" y="187"/>
                      <a:pt x="1202" y="54"/>
                    </a:cubicBezTo>
                    <a:cubicBezTo>
                      <a:pt x="1083" y="20"/>
                      <a:pt x="969" y="1"/>
                      <a:pt x="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3920;p33">
                <a:extLst>
                  <a:ext uri="{FF2B5EF4-FFF2-40B4-BE49-F238E27FC236}">
                    <a16:creationId xmlns:a16="http://schemas.microsoft.com/office/drawing/2014/main" id="{AF4DBED0-5E16-DDD7-6717-3B5D5F9E9AA0}"/>
                  </a:ext>
                </a:extLst>
              </p:cNvPr>
              <p:cNvSpPr/>
              <p:nvPr/>
            </p:nvSpPr>
            <p:spPr>
              <a:xfrm>
                <a:off x="3023175" y="2391425"/>
                <a:ext cx="4837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2015" extrusionOk="0">
                    <a:moveTo>
                      <a:pt x="838" y="0"/>
                    </a:moveTo>
                    <a:cubicBezTo>
                      <a:pt x="534" y="0"/>
                      <a:pt x="288" y="154"/>
                      <a:pt x="167" y="592"/>
                    </a:cubicBezTo>
                    <a:cubicBezTo>
                      <a:pt x="0" y="1159"/>
                      <a:pt x="167" y="1926"/>
                      <a:pt x="600" y="1993"/>
                    </a:cubicBezTo>
                    <a:cubicBezTo>
                      <a:pt x="652" y="2007"/>
                      <a:pt x="705" y="2014"/>
                      <a:pt x="757" y="2014"/>
                    </a:cubicBezTo>
                    <a:cubicBezTo>
                      <a:pt x="1181" y="2014"/>
                      <a:pt x="1620" y="1563"/>
                      <a:pt x="1768" y="1059"/>
                    </a:cubicBezTo>
                    <a:cubicBezTo>
                      <a:pt x="1935" y="492"/>
                      <a:pt x="1668" y="158"/>
                      <a:pt x="1201" y="58"/>
                    </a:cubicBezTo>
                    <a:cubicBezTo>
                      <a:pt x="1074" y="22"/>
                      <a:pt x="95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3921;p33">
                <a:extLst>
                  <a:ext uri="{FF2B5EF4-FFF2-40B4-BE49-F238E27FC236}">
                    <a16:creationId xmlns:a16="http://schemas.microsoft.com/office/drawing/2014/main" id="{93223CB5-B061-A69E-654B-0A133B20C7EC}"/>
                  </a:ext>
                </a:extLst>
              </p:cNvPr>
              <p:cNvSpPr/>
              <p:nvPr/>
            </p:nvSpPr>
            <p:spPr>
              <a:xfrm>
                <a:off x="2725450" y="1543075"/>
                <a:ext cx="975725" cy="1109175"/>
              </a:xfrm>
              <a:custGeom>
                <a:avLst/>
                <a:gdLst/>
                <a:ahLst/>
                <a:cxnLst/>
                <a:rect l="l" t="t" r="r" b="b"/>
                <a:pathLst>
                  <a:path w="39029" h="44367" fill="none" extrusionOk="0">
                    <a:moveTo>
                      <a:pt x="3270" y="13244"/>
                    </a:moveTo>
                    <a:cubicBezTo>
                      <a:pt x="6505" y="2036"/>
                      <a:pt x="15011" y="1"/>
                      <a:pt x="23984" y="2569"/>
                    </a:cubicBezTo>
                    <a:cubicBezTo>
                      <a:pt x="32957" y="5171"/>
                      <a:pt x="39028" y="11476"/>
                      <a:pt x="35793" y="22684"/>
                    </a:cubicBezTo>
                    <a:cubicBezTo>
                      <a:pt x="32524" y="33892"/>
                      <a:pt x="21616" y="44366"/>
                      <a:pt x="12643" y="41764"/>
                    </a:cubicBezTo>
                    <a:cubicBezTo>
                      <a:pt x="3636" y="39162"/>
                      <a:pt x="1" y="24485"/>
                      <a:pt x="3270" y="13244"/>
                    </a:cubicBezTo>
                    <a:close/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3922;p33">
                <a:extLst>
                  <a:ext uri="{FF2B5EF4-FFF2-40B4-BE49-F238E27FC236}">
                    <a16:creationId xmlns:a16="http://schemas.microsoft.com/office/drawing/2014/main" id="{DBE3B0BE-114C-AD5F-6F95-28749C3F0A4D}"/>
                  </a:ext>
                </a:extLst>
              </p:cNvPr>
              <p:cNvSpPr/>
              <p:nvPr/>
            </p:nvSpPr>
            <p:spPr>
              <a:xfrm>
                <a:off x="2838875" y="2000850"/>
                <a:ext cx="214325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7856" extrusionOk="0">
                    <a:moveTo>
                      <a:pt x="4325" y="0"/>
                    </a:moveTo>
                    <a:cubicBezTo>
                      <a:pt x="2467" y="0"/>
                      <a:pt x="787" y="1287"/>
                      <a:pt x="434" y="3172"/>
                    </a:cubicBezTo>
                    <a:cubicBezTo>
                      <a:pt x="0" y="5273"/>
                      <a:pt x="1401" y="7375"/>
                      <a:pt x="3536" y="7775"/>
                    </a:cubicBezTo>
                    <a:cubicBezTo>
                      <a:pt x="3798" y="7829"/>
                      <a:pt x="4061" y="7855"/>
                      <a:pt x="4320" y="7855"/>
                    </a:cubicBezTo>
                    <a:cubicBezTo>
                      <a:pt x="6136" y="7855"/>
                      <a:pt x="7789" y="6575"/>
                      <a:pt x="8139" y="4706"/>
                    </a:cubicBezTo>
                    <a:cubicBezTo>
                      <a:pt x="8573" y="2572"/>
                      <a:pt x="7205" y="503"/>
                      <a:pt x="5070" y="70"/>
                    </a:cubicBezTo>
                    <a:cubicBezTo>
                      <a:pt x="4820" y="23"/>
                      <a:pt x="4571" y="0"/>
                      <a:pt x="43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3923;p33">
                <a:extLst>
                  <a:ext uri="{FF2B5EF4-FFF2-40B4-BE49-F238E27FC236}">
                    <a16:creationId xmlns:a16="http://schemas.microsoft.com/office/drawing/2014/main" id="{99234851-6A27-F3C1-1F95-DD6D6297B06C}"/>
                  </a:ext>
                </a:extLst>
              </p:cNvPr>
              <p:cNvSpPr/>
              <p:nvPr/>
            </p:nvSpPr>
            <p:spPr>
              <a:xfrm>
                <a:off x="3286675" y="2090650"/>
                <a:ext cx="2143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7856" extrusionOk="0">
                    <a:moveTo>
                      <a:pt x="4244" y="0"/>
                    </a:moveTo>
                    <a:cubicBezTo>
                      <a:pt x="2412" y="0"/>
                      <a:pt x="781" y="1281"/>
                      <a:pt x="401" y="3149"/>
                    </a:cubicBezTo>
                    <a:cubicBezTo>
                      <a:pt x="1" y="5284"/>
                      <a:pt x="1369" y="7352"/>
                      <a:pt x="3503" y="7786"/>
                    </a:cubicBezTo>
                    <a:cubicBezTo>
                      <a:pt x="3753" y="7833"/>
                      <a:pt x="4002" y="7855"/>
                      <a:pt x="4248" y="7855"/>
                    </a:cubicBezTo>
                    <a:cubicBezTo>
                      <a:pt x="6100" y="7855"/>
                      <a:pt x="7757" y="6569"/>
                      <a:pt x="8140" y="4684"/>
                    </a:cubicBezTo>
                    <a:cubicBezTo>
                      <a:pt x="8574" y="2582"/>
                      <a:pt x="7206" y="481"/>
                      <a:pt x="5038" y="80"/>
                    </a:cubicBezTo>
                    <a:cubicBezTo>
                      <a:pt x="4771" y="26"/>
                      <a:pt x="4506" y="0"/>
                      <a:pt x="4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3924;p33">
                <a:extLst>
                  <a:ext uri="{FF2B5EF4-FFF2-40B4-BE49-F238E27FC236}">
                    <a16:creationId xmlns:a16="http://schemas.microsoft.com/office/drawing/2014/main" id="{D01DB992-DA10-099D-A385-A73E201A28EE}"/>
                  </a:ext>
                </a:extLst>
              </p:cNvPr>
              <p:cNvSpPr/>
              <p:nvPr/>
            </p:nvSpPr>
            <p:spPr>
              <a:xfrm>
                <a:off x="3044000" y="1981000"/>
                <a:ext cx="5257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83" extrusionOk="0">
                    <a:moveTo>
                      <a:pt x="1034" y="1"/>
                    </a:moveTo>
                    <a:cubicBezTo>
                      <a:pt x="594" y="1"/>
                      <a:pt x="215" y="314"/>
                      <a:pt x="101" y="797"/>
                    </a:cubicBezTo>
                    <a:cubicBezTo>
                      <a:pt x="1" y="1331"/>
                      <a:pt x="301" y="1831"/>
                      <a:pt x="868" y="1965"/>
                    </a:cubicBezTo>
                    <a:cubicBezTo>
                      <a:pt x="932" y="1976"/>
                      <a:pt x="995" y="1982"/>
                      <a:pt x="1057" y="1982"/>
                    </a:cubicBezTo>
                    <a:cubicBezTo>
                      <a:pt x="1516" y="1982"/>
                      <a:pt x="1918" y="1667"/>
                      <a:pt x="2036" y="1197"/>
                    </a:cubicBezTo>
                    <a:cubicBezTo>
                      <a:pt x="2102" y="664"/>
                      <a:pt x="1769" y="163"/>
                      <a:pt x="1269" y="30"/>
                    </a:cubicBezTo>
                    <a:cubicBezTo>
                      <a:pt x="1189" y="10"/>
                      <a:pt x="1111" y="1"/>
                      <a:pt x="10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3925;p33">
                <a:extLst>
                  <a:ext uri="{FF2B5EF4-FFF2-40B4-BE49-F238E27FC236}">
                    <a16:creationId xmlns:a16="http://schemas.microsoft.com/office/drawing/2014/main" id="{F28C3B10-C4A3-3977-BE0D-816D5DCFE8FE}"/>
                  </a:ext>
                </a:extLst>
              </p:cNvPr>
              <p:cNvSpPr/>
              <p:nvPr/>
            </p:nvSpPr>
            <p:spPr>
              <a:xfrm>
                <a:off x="3283350" y="2029375"/>
                <a:ext cx="54225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961" extrusionOk="0">
                    <a:moveTo>
                      <a:pt x="1053" y="0"/>
                    </a:moveTo>
                    <a:cubicBezTo>
                      <a:pt x="594" y="0"/>
                      <a:pt x="219" y="309"/>
                      <a:pt x="134" y="763"/>
                    </a:cubicBezTo>
                    <a:cubicBezTo>
                      <a:pt x="0" y="1297"/>
                      <a:pt x="334" y="1797"/>
                      <a:pt x="868" y="1931"/>
                    </a:cubicBezTo>
                    <a:cubicBezTo>
                      <a:pt x="952" y="1951"/>
                      <a:pt x="1035" y="1960"/>
                      <a:pt x="1114" y="1960"/>
                    </a:cubicBezTo>
                    <a:cubicBezTo>
                      <a:pt x="1567" y="1960"/>
                      <a:pt x="1922" y="1651"/>
                      <a:pt x="2035" y="1197"/>
                    </a:cubicBezTo>
                    <a:cubicBezTo>
                      <a:pt x="2169" y="630"/>
                      <a:pt x="1835" y="130"/>
                      <a:pt x="1301" y="30"/>
                    </a:cubicBezTo>
                    <a:cubicBezTo>
                      <a:pt x="1217" y="10"/>
                      <a:pt x="1134" y="0"/>
                      <a:pt x="1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3926;p33">
                <a:extLst>
                  <a:ext uri="{FF2B5EF4-FFF2-40B4-BE49-F238E27FC236}">
                    <a16:creationId xmlns:a16="http://schemas.microsoft.com/office/drawing/2014/main" id="{51769145-392E-0D40-441A-94AF980E8979}"/>
                  </a:ext>
                </a:extLst>
              </p:cNvPr>
              <p:cNvSpPr/>
              <p:nvPr/>
            </p:nvSpPr>
            <p:spPr>
              <a:xfrm>
                <a:off x="3139075" y="2023425"/>
                <a:ext cx="1017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636" fill="none" extrusionOk="0">
                    <a:moveTo>
                      <a:pt x="4070" y="768"/>
                    </a:moveTo>
                    <a:cubicBezTo>
                      <a:pt x="3470" y="1335"/>
                      <a:pt x="2636" y="1635"/>
                      <a:pt x="1802" y="1468"/>
                    </a:cubicBezTo>
                    <a:cubicBezTo>
                      <a:pt x="968" y="1302"/>
                      <a:pt x="301" y="701"/>
                      <a:pt x="1" y="1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639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4" presetClass="path" presetSubtype="0" repeatDur="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72591 0.00834 " pathEditMode="relative" rAng="0" ptsTypes="AA">
                                      <p:cBhvr additive="base">
                                        <p:cTn id="32" dur="3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9" y="4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8" grpId="0" animBg="1"/>
      <p:bldP spid="33" grpId="0" animBg="1"/>
      <p:bldP spid="34" grpId="0" animBg="1"/>
      <p:bldP spid="35" grpId="0" animBg="1"/>
      <p:bldP spid="36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4874" y="3072191"/>
            <a:ext cx="3336487" cy="2313275"/>
            <a:chOff x="2986088" y="1255713"/>
            <a:chExt cx="6232525" cy="4321175"/>
          </a:xfrm>
        </p:grpSpPr>
        <p:grpSp>
          <p:nvGrpSpPr>
            <p:cNvPr id="3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118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19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0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1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2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3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4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5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6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7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8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29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0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1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2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3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4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5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6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7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8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39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0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1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2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3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4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5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6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7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8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49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0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1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2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3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4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5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6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7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8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59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0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1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2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3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4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5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6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7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8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69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0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1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2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3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4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5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6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7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8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79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0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1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2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3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4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5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6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7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8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89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0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1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2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3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4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5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6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7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8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199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0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1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2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3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4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5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6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7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8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09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0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1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2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3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4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5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6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7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8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19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0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1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2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3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4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5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6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7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8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29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0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1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2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3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4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5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6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7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8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39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0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1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2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3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4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5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6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7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8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49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0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1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2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3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4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5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6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7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8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59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0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1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2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3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4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5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6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7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8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69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0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1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2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3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4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5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6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7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8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79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0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1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2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3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4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5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6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7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8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89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0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1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2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3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4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5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6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7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8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299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0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1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2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3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4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5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6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7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8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09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0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1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2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3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4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5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6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317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sp>
          <p:nvSpPr>
            <p:cNvPr id="4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5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6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7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8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9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0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1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2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3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4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5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6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7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8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9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0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1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2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3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4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5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6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7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8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9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0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1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2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3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4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5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6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7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8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9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0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1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2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3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4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5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6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7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5062366" y="4561056"/>
            <a:ext cx="2528619" cy="1753159"/>
            <a:chOff x="2986088" y="1255713"/>
            <a:chExt cx="6232525" cy="4321175"/>
          </a:xfrm>
        </p:grpSpPr>
        <p:grpSp>
          <p:nvGrpSpPr>
            <p:cNvPr id="319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434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35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36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37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38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39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0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1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2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3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4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5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6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7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8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49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0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1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2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3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4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5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6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7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8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59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0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1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2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3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4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5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6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7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8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69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0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1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2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3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4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5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6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7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8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79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0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1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2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3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4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5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6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7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8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89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0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1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2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3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4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5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6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7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8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499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0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1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2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3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4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5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6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7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8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09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0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1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2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3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4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5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6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7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8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19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0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1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2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3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4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5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6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7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8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29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0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1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2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3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4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5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6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7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8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39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0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1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2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3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4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5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6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7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8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49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0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1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2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3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4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5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6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7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8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59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0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1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2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3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4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5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6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7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8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69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0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1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2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3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4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5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6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7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8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79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0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1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2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3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4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5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6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7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8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89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0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1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2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3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4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5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6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7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8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599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0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1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2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3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4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5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6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7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8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09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0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1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2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3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4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5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6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7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8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19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0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1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2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3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4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5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6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7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8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29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30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31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32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633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sp>
          <p:nvSpPr>
            <p:cNvPr id="320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1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2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3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4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5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6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7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8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9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0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1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2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3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4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5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6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7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8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9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0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1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2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3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4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5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6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7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8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9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0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1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2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3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4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5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6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7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8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9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0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1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2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3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4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5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6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7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8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9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0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1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2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3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4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5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6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7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8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9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0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1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2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3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4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5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6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7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8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9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0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1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2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3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4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5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6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7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8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9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0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1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2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3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4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5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6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7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8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9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0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1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2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3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4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5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6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7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8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9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0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1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2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3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4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5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6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7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8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9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0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1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2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3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634" name="组合 633"/>
          <p:cNvGrpSpPr/>
          <p:nvPr/>
        </p:nvGrpSpPr>
        <p:grpSpPr>
          <a:xfrm>
            <a:off x="8126207" y="5031227"/>
            <a:ext cx="2528619" cy="1753159"/>
            <a:chOff x="2986088" y="1255713"/>
            <a:chExt cx="6232525" cy="4321175"/>
          </a:xfrm>
        </p:grpSpPr>
        <p:grpSp>
          <p:nvGrpSpPr>
            <p:cNvPr id="635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750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1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2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3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4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5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6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7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8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59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0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1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2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3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4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5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6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7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8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69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0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1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2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3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4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5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6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7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8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79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0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1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2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3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4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5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6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7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8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89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0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1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2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3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4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5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6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7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8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799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0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1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2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3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4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5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6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7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8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09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0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1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2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3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4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5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6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7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8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19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0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1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2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3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4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5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6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7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8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29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0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1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2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3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4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5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6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7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8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39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0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1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2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3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4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5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6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7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8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49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0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1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2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3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4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5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6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7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8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59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0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1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2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3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4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5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6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7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8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69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0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1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2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3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4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5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6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7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8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79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0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1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2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3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4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5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6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7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8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89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0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1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2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3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4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5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6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7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8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899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0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1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2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3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4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5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6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7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8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09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0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1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2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3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4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5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6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7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8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19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0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1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2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3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4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5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6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7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8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29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0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1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2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3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4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5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6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7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8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39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0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1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2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3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4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5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6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7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8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  <p:sp>
            <p:nvSpPr>
              <p:cNvPr id="949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/>
                  <a:cs typeface="Montserrat" panose="00000500000000000000" charset="0"/>
                </a:endParaRPr>
              </a:p>
            </p:txBody>
          </p:sp>
        </p:grpSp>
        <p:sp>
          <p:nvSpPr>
            <p:cNvPr id="636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7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8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9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0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1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2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3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4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5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6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7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8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9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0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1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2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3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4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5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6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7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8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9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0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1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2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3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4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5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6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7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8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9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0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1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2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3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4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5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6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7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8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9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0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1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2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3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4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5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6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7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8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9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0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1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2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3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4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5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6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7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8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9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0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1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2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3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4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5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6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7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8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9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0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1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2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3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4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5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6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7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8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9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0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1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2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3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4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5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6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7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8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9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0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1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2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3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4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5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6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7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8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9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0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1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2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3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4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5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6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7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8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9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sp>
        <p:nvSpPr>
          <p:cNvPr id="956" name="文本框 955"/>
          <p:cNvSpPr txBox="1"/>
          <p:nvPr/>
        </p:nvSpPr>
        <p:spPr>
          <a:xfrm>
            <a:off x="4897844" y="320865"/>
            <a:ext cx="2536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74A4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Dặn dò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74A49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7" name="Rectangle 956"/>
          <p:cNvSpPr/>
          <p:nvPr/>
        </p:nvSpPr>
        <p:spPr>
          <a:xfrm>
            <a:off x="557571" y="857385"/>
            <a:ext cx="12463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F7A23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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X</a:t>
            </a: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7A23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bài mới cho tiết học sau.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8878" y="4485893"/>
            <a:ext cx="12192000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Montserrat" panose="00000500000000000000" charset="0"/>
              </a:endParaRPr>
            </a:p>
          </p:txBody>
        </p:sp>
      </p:grpSp>
      <p:grpSp>
        <p:nvGrpSpPr>
          <p:cNvPr id="160" name="Graphic 7">
            <a:extLst>
              <a:ext uri="{FF2B5EF4-FFF2-40B4-BE49-F238E27FC236}">
                <a16:creationId xmlns:a16="http://schemas.microsoft.com/office/drawing/2014/main" id="{0A1306DF-CEC4-4DCE-8640-691C174C6EBA}"/>
              </a:ext>
            </a:extLst>
          </p:cNvPr>
          <p:cNvGrpSpPr/>
          <p:nvPr/>
        </p:nvGrpSpPr>
        <p:grpSpPr>
          <a:xfrm>
            <a:off x="724758" y="606302"/>
            <a:ext cx="10286346" cy="3559757"/>
            <a:chOff x="609584" y="2133703"/>
            <a:chExt cx="7161963" cy="3608930"/>
          </a:xfrm>
        </p:grpSpPr>
        <p:sp>
          <p:nvSpPr>
            <p:cNvPr id="162" name="Freeform: Shape 30">
              <a:extLst>
                <a:ext uri="{FF2B5EF4-FFF2-40B4-BE49-F238E27FC236}">
                  <a16:creationId xmlns:a16="http://schemas.microsoft.com/office/drawing/2014/main" id="{2848DE36-C79B-4DA9-8D65-844E94FCE84F}"/>
                </a:ext>
              </a:extLst>
            </p:cNvPr>
            <p:cNvSpPr/>
            <p:nvPr/>
          </p:nvSpPr>
          <p:spPr>
            <a:xfrm>
              <a:off x="1098019" y="2344049"/>
              <a:ext cx="6404664" cy="3087469"/>
            </a:xfrm>
            <a:custGeom>
              <a:avLst/>
              <a:gdLst>
                <a:gd name="connsiteX0" fmla="*/ 3760 w 6404664"/>
                <a:gd name="connsiteY0" fmla="*/ 1205168 h 3087469"/>
                <a:gd name="connsiteX1" fmla="*/ 680539 w 6404664"/>
                <a:gd name="connsiteY1" fmla="*/ 215111 h 3087469"/>
                <a:gd name="connsiteX2" fmla="*/ 3069280 w 6404664"/>
                <a:gd name="connsiteY2" fmla="*/ 45725 h 3087469"/>
                <a:gd name="connsiteX3" fmla="*/ 6131114 w 6404664"/>
                <a:gd name="connsiteY3" fmla="*/ 210924 h 3087469"/>
                <a:gd name="connsiteX4" fmla="*/ 6345734 w 6404664"/>
                <a:gd name="connsiteY4" fmla="*/ 2288482 h 3087469"/>
                <a:gd name="connsiteX5" fmla="*/ 5621818 w 6404664"/>
                <a:gd name="connsiteY5" fmla="*/ 3041778 h 3087469"/>
                <a:gd name="connsiteX6" fmla="*/ 2267942 w 6404664"/>
                <a:gd name="connsiteY6" fmla="*/ 3047868 h 3087469"/>
                <a:gd name="connsiteX7" fmla="*/ 3760 w 6404664"/>
                <a:gd name="connsiteY7" fmla="*/ 1205168 h 308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04664" h="3087469">
                  <a:moveTo>
                    <a:pt x="3760" y="1205168"/>
                  </a:moveTo>
                  <a:cubicBezTo>
                    <a:pt x="36677" y="315602"/>
                    <a:pt x="408774" y="249750"/>
                    <a:pt x="680539" y="215111"/>
                  </a:cubicBezTo>
                  <a:cubicBezTo>
                    <a:pt x="1686754" y="86834"/>
                    <a:pt x="1841334" y="90260"/>
                    <a:pt x="3069280" y="45725"/>
                  </a:cubicBezTo>
                  <a:cubicBezTo>
                    <a:pt x="3748956" y="20983"/>
                    <a:pt x="5647362" y="-105391"/>
                    <a:pt x="6131114" y="210924"/>
                  </a:cubicBezTo>
                  <a:cubicBezTo>
                    <a:pt x="6495311" y="449208"/>
                    <a:pt x="6413939" y="1346006"/>
                    <a:pt x="6345734" y="2288482"/>
                  </a:cubicBezTo>
                  <a:cubicBezTo>
                    <a:pt x="6315187" y="2710617"/>
                    <a:pt x="5991281" y="3037971"/>
                    <a:pt x="5621818" y="3041778"/>
                  </a:cubicBezTo>
                  <a:cubicBezTo>
                    <a:pt x="4393608" y="3054720"/>
                    <a:pt x="3429527" y="3067662"/>
                    <a:pt x="2267942" y="3047868"/>
                  </a:cubicBezTo>
                  <a:cubicBezTo>
                    <a:pt x="1356265" y="3031881"/>
                    <a:pt x="-83142" y="3557932"/>
                    <a:pt x="3760" y="1205168"/>
                  </a:cubicBezTo>
                </a:path>
              </a:pathLst>
            </a:custGeom>
            <a:solidFill>
              <a:schemeClr val="accent5">
                <a:lumMod val="20000"/>
                <a:lumOff val="80000"/>
                <a:alpha val="50000"/>
              </a:schemeClr>
            </a:solidFill>
            <a:ln w="263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grpSp>
          <p:nvGrpSpPr>
            <p:cNvPr id="163" name="Graphic 7">
              <a:extLst>
                <a:ext uri="{FF2B5EF4-FFF2-40B4-BE49-F238E27FC236}">
                  <a16:creationId xmlns:a16="http://schemas.microsoft.com/office/drawing/2014/main" id="{B3B84F84-0C8A-4845-AD6C-6F59C64C0CD3}"/>
                </a:ext>
              </a:extLst>
            </p:cNvPr>
            <p:cNvGrpSpPr/>
            <p:nvPr/>
          </p:nvGrpSpPr>
          <p:grpSpPr>
            <a:xfrm>
              <a:off x="609584" y="2133703"/>
              <a:ext cx="7161963" cy="3608930"/>
              <a:chOff x="609584" y="2133703"/>
              <a:chExt cx="7161963" cy="3608930"/>
            </a:xfrm>
            <a:solidFill>
              <a:srgbClr val="000000"/>
            </a:solidFill>
          </p:grpSpPr>
          <p:grpSp>
            <p:nvGrpSpPr>
              <p:cNvPr id="164" name="Graphic 7">
                <a:extLst>
                  <a:ext uri="{FF2B5EF4-FFF2-40B4-BE49-F238E27FC236}">
                    <a16:creationId xmlns:a16="http://schemas.microsoft.com/office/drawing/2014/main" id="{330DEFF3-138C-43FC-9B75-00C323A43F8F}"/>
                  </a:ext>
                </a:extLst>
              </p:cNvPr>
              <p:cNvGrpSpPr/>
              <p:nvPr/>
            </p:nvGrpSpPr>
            <p:grpSpPr>
              <a:xfrm>
                <a:off x="776118" y="2133703"/>
                <a:ext cx="6995430" cy="3608930"/>
                <a:chOff x="776118" y="2133703"/>
                <a:chExt cx="6995430" cy="3608930"/>
              </a:xfrm>
              <a:solidFill>
                <a:srgbClr val="000000"/>
              </a:solidFill>
            </p:grpSpPr>
            <p:sp>
              <p:nvSpPr>
                <p:cNvPr id="173" name="Freeform: Shape 41">
                  <a:extLst>
                    <a:ext uri="{FF2B5EF4-FFF2-40B4-BE49-F238E27FC236}">
                      <a16:creationId xmlns:a16="http://schemas.microsoft.com/office/drawing/2014/main" id="{57E0B365-FE50-44F3-8F71-CF415C3B3166}"/>
                    </a:ext>
                  </a:extLst>
                </p:cNvPr>
                <p:cNvSpPr/>
                <p:nvPr/>
              </p:nvSpPr>
              <p:spPr>
                <a:xfrm>
                  <a:off x="1977905" y="2133703"/>
                  <a:ext cx="5793643" cy="2422745"/>
                </a:xfrm>
                <a:custGeom>
                  <a:avLst/>
                  <a:gdLst>
                    <a:gd name="connsiteX0" fmla="*/ 21858 w 5793643"/>
                    <a:gd name="connsiteY0" fmla="*/ 231329 h 2422745"/>
                    <a:gd name="connsiteX1" fmla="*/ 1479435 w 5793643"/>
                    <a:gd name="connsiteY1" fmla="*/ 103051 h 2422745"/>
                    <a:gd name="connsiteX2" fmla="*/ 2812453 w 5793643"/>
                    <a:gd name="connsiteY2" fmla="*/ 17787 h 2422745"/>
                    <a:gd name="connsiteX3" fmla="*/ 4271610 w 5793643"/>
                    <a:gd name="connsiteY3" fmla="*/ 6748 h 2422745"/>
                    <a:gd name="connsiteX4" fmla="*/ 4976830 w 5793643"/>
                    <a:gd name="connsiteY4" fmla="*/ 56232 h 2422745"/>
                    <a:gd name="connsiteX5" fmla="*/ 5562231 w 5793643"/>
                    <a:gd name="connsiteY5" fmla="*/ 355038 h 2422745"/>
                    <a:gd name="connsiteX6" fmla="*/ 5773429 w 5793643"/>
                    <a:gd name="connsiteY6" fmla="*/ 1144495 h 2422745"/>
                    <a:gd name="connsiteX7" fmla="*/ 5772375 w 5793643"/>
                    <a:gd name="connsiteY7" fmla="*/ 2160816 h 2422745"/>
                    <a:gd name="connsiteX8" fmla="*/ 5747885 w 5793643"/>
                    <a:gd name="connsiteY8" fmla="*/ 2401764 h 2422745"/>
                    <a:gd name="connsiteX9" fmla="*/ 5709174 w 5793643"/>
                    <a:gd name="connsiteY9" fmla="*/ 2386157 h 2422745"/>
                    <a:gd name="connsiteX10" fmla="*/ 5743671 w 5793643"/>
                    <a:gd name="connsiteY10" fmla="*/ 1378972 h 2422745"/>
                    <a:gd name="connsiteX11" fmla="*/ 5702063 w 5793643"/>
                    <a:gd name="connsiteY11" fmla="*/ 897837 h 2422745"/>
                    <a:gd name="connsiteX12" fmla="*/ 5594885 w 5793643"/>
                    <a:gd name="connsiteY12" fmla="*/ 504251 h 2422745"/>
                    <a:gd name="connsiteX13" fmla="*/ 5038188 w 5793643"/>
                    <a:gd name="connsiteY13" fmla="*/ 137690 h 2422745"/>
                    <a:gd name="connsiteX14" fmla="*/ 4349822 w 5793643"/>
                    <a:gd name="connsiteY14" fmla="*/ 79071 h 2422745"/>
                    <a:gd name="connsiteX15" fmla="*/ 2920685 w 5793643"/>
                    <a:gd name="connsiteY15" fmla="*/ 87064 h 2422745"/>
                    <a:gd name="connsiteX16" fmla="*/ 1623744 w 5793643"/>
                    <a:gd name="connsiteY16" fmla="*/ 163574 h 2422745"/>
                    <a:gd name="connsiteX17" fmla="*/ 202244 w 5793643"/>
                    <a:gd name="connsiteY17" fmla="*/ 281193 h 2422745"/>
                    <a:gd name="connsiteX18" fmla="*/ 21594 w 5793643"/>
                    <a:gd name="connsiteY18" fmla="*/ 296800 h 2422745"/>
                    <a:gd name="connsiteX19" fmla="*/ 21858 w 5793643"/>
                    <a:gd name="connsiteY19" fmla="*/ 231329 h 2422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793643" h="2422745">
                      <a:moveTo>
                        <a:pt x="21858" y="231329"/>
                      </a:moveTo>
                      <a:cubicBezTo>
                        <a:pt x="507453" y="181845"/>
                        <a:pt x="993312" y="140735"/>
                        <a:pt x="1479435" y="103051"/>
                      </a:cubicBezTo>
                      <a:cubicBezTo>
                        <a:pt x="1967400" y="65368"/>
                        <a:pt x="2323961" y="35677"/>
                        <a:pt x="2812453" y="17787"/>
                      </a:cubicBezTo>
                      <a:cubicBezTo>
                        <a:pt x="3298839" y="-103"/>
                        <a:pt x="3785224" y="-5813"/>
                        <a:pt x="4271610" y="6748"/>
                      </a:cubicBezTo>
                      <a:cubicBezTo>
                        <a:pt x="4506508" y="12839"/>
                        <a:pt x="4743512" y="12839"/>
                        <a:pt x="4976830" y="56232"/>
                      </a:cubicBezTo>
                      <a:cubicBezTo>
                        <a:pt x="5177494" y="93535"/>
                        <a:pt x="5404755" y="157103"/>
                        <a:pt x="5562231" y="355038"/>
                      </a:cubicBezTo>
                      <a:cubicBezTo>
                        <a:pt x="5718127" y="550689"/>
                        <a:pt x="5750781" y="863960"/>
                        <a:pt x="5773429" y="1144495"/>
                      </a:cubicBezTo>
                      <a:cubicBezTo>
                        <a:pt x="5800815" y="1481746"/>
                        <a:pt x="5800289" y="1823565"/>
                        <a:pt x="5772375" y="2160816"/>
                      </a:cubicBezTo>
                      <a:cubicBezTo>
                        <a:pt x="5765528" y="2241512"/>
                        <a:pt x="5757364" y="2321828"/>
                        <a:pt x="5747885" y="2401764"/>
                      </a:cubicBezTo>
                      <a:cubicBezTo>
                        <a:pt x="5743408" y="2438686"/>
                        <a:pt x="5704960" y="2422699"/>
                        <a:pt x="5709174" y="2386157"/>
                      </a:cubicBezTo>
                      <a:cubicBezTo>
                        <a:pt x="5747357" y="2053855"/>
                        <a:pt x="5758944" y="1715081"/>
                        <a:pt x="5743671" y="1378972"/>
                      </a:cubicBezTo>
                      <a:cubicBezTo>
                        <a:pt x="5736298" y="1217959"/>
                        <a:pt x="5724184" y="1056185"/>
                        <a:pt x="5702063" y="897837"/>
                      </a:cubicBezTo>
                      <a:cubicBezTo>
                        <a:pt x="5682840" y="759283"/>
                        <a:pt x="5653609" y="619586"/>
                        <a:pt x="5594885" y="504251"/>
                      </a:cubicBezTo>
                      <a:cubicBezTo>
                        <a:pt x="5470590" y="260258"/>
                        <a:pt x="5233322" y="182987"/>
                        <a:pt x="5038188" y="137690"/>
                      </a:cubicBezTo>
                      <a:cubicBezTo>
                        <a:pt x="4811190" y="85161"/>
                        <a:pt x="4579189" y="84780"/>
                        <a:pt x="4349822" y="79071"/>
                      </a:cubicBezTo>
                      <a:cubicBezTo>
                        <a:pt x="3873443" y="67651"/>
                        <a:pt x="3397064" y="71458"/>
                        <a:pt x="2920685" y="87064"/>
                      </a:cubicBezTo>
                      <a:cubicBezTo>
                        <a:pt x="2444306" y="102290"/>
                        <a:pt x="2099596" y="129697"/>
                        <a:pt x="1623744" y="163574"/>
                      </a:cubicBezTo>
                      <a:cubicBezTo>
                        <a:pt x="1149735" y="197451"/>
                        <a:pt x="675726" y="236658"/>
                        <a:pt x="202244" y="281193"/>
                      </a:cubicBezTo>
                      <a:cubicBezTo>
                        <a:pt x="141940" y="286903"/>
                        <a:pt x="81899" y="291851"/>
                        <a:pt x="21594" y="296800"/>
                      </a:cubicBezTo>
                      <a:cubicBezTo>
                        <a:pt x="-7373" y="299464"/>
                        <a:pt x="-7110" y="234374"/>
                        <a:pt x="21858" y="231329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  <p:sp>
              <p:nvSpPr>
                <p:cNvPr id="174" name="Freeform: Shape 42">
                  <a:extLst>
                    <a:ext uri="{FF2B5EF4-FFF2-40B4-BE49-F238E27FC236}">
                      <a16:creationId xmlns:a16="http://schemas.microsoft.com/office/drawing/2014/main" id="{AA86FEA5-B52E-40AE-9118-9720562C23A7}"/>
                    </a:ext>
                  </a:extLst>
                </p:cNvPr>
                <p:cNvSpPr/>
                <p:nvPr/>
              </p:nvSpPr>
              <p:spPr>
                <a:xfrm>
                  <a:off x="776118" y="3563760"/>
                  <a:ext cx="5984075" cy="2178874"/>
                </a:xfrm>
                <a:custGeom>
                  <a:avLst/>
                  <a:gdLst>
                    <a:gd name="connsiteX0" fmla="*/ 28089 w 5984075"/>
                    <a:gd name="connsiteY0" fmla="*/ 25805 h 2178874"/>
                    <a:gd name="connsiteX1" fmla="*/ 358052 w 5984075"/>
                    <a:gd name="connsiteY1" fmla="*/ 1535061 h 2178874"/>
                    <a:gd name="connsiteX2" fmla="*/ 1045365 w 5984075"/>
                    <a:gd name="connsiteY2" fmla="*/ 2067583 h 2178874"/>
                    <a:gd name="connsiteX3" fmla="*/ 1463809 w 5984075"/>
                    <a:gd name="connsiteY3" fmla="*/ 2080144 h 2178874"/>
                    <a:gd name="connsiteX4" fmla="*/ 1892524 w 5984075"/>
                    <a:gd name="connsiteY4" fmla="*/ 2070247 h 2178874"/>
                    <a:gd name="connsiteX5" fmla="*/ 2740736 w 5984075"/>
                    <a:gd name="connsiteY5" fmla="*/ 2052737 h 2178874"/>
                    <a:gd name="connsiteX6" fmla="*/ 5967683 w 5984075"/>
                    <a:gd name="connsiteY6" fmla="*/ 1975847 h 2178874"/>
                    <a:gd name="connsiteX7" fmla="*/ 5967683 w 5984075"/>
                    <a:gd name="connsiteY7" fmla="*/ 2058447 h 2178874"/>
                    <a:gd name="connsiteX8" fmla="*/ 1958621 w 5984075"/>
                    <a:gd name="connsiteY8" fmla="*/ 2166170 h 2178874"/>
                    <a:gd name="connsiteX9" fmla="*/ 1525167 w 5984075"/>
                    <a:gd name="connsiteY9" fmla="*/ 2174924 h 2178874"/>
                    <a:gd name="connsiteX10" fmla="*/ 1091185 w 5984075"/>
                    <a:gd name="connsiteY10" fmla="*/ 2167692 h 2178874"/>
                    <a:gd name="connsiteX11" fmla="*/ 383332 w 5984075"/>
                    <a:gd name="connsiteY11" fmla="*/ 1683132 h 2178874"/>
                    <a:gd name="connsiteX12" fmla="*/ 121311 w 5984075"/>
                    <a:gd name="connsiteY12" fmla="*/ 987313 h 2178874"/>
                    <a:gd name="connsiteX13" fmla="*/ 175 w 5984075"/>
                    <a:gd name="connsiteY13" fmla="*/ 44837 h 2178874"/>
                    <a:gd name="connsiteX14" fmla="*/ 28089 w 5984075"/>
                    <a:gd name="connsiteY14" fmla="*/ 25805 h 2178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984075" h="2178874">
                      <a:moveTo>
                        <a:pt x="28089" y="25805"/>
                      </a:moveTo>
                      <a:cubicBezTo>
                        <a:pt x="62586" y="609714"/>
                        <a:pt x="160548" y="1171926"/>
                        <a:pt x="358052" y="1535061"/>
                      </a:cubicBezTo>
                      <a:cubicBezTo>
                        <a:pt x="555555" y="1898576"/>
                        <a:pt x="803093" y="2029137"/>
                        <a:pt x="1045365" y="2067583"/>
                      </a:cubicBezTo>
                      <a:cubicBezTo>
                        <a:pt x="1184671" y="2089660"/>
                        <a:pt x="1324240" y="2083570"/>
                        <a:pt x="1463809" y="2080144"/>
                      </a:cubicBezTo>
                      <a:cubicBezTo>
                        <a:pt x="1606802" y="2076718"/>
                        <a:pt x="1749794" y="2073292"/>
                        <a:pt x="1892524" y="2070247"/>
                      </a:cubicBezTo>
                      <a:cubicBezTo>
                        <a:pt x="2175349" y="2063776"/>
                        <a:pt x="2457911" y="2058447"/>
                        <a:pt x="2740736" y="2052737"/>
                      </a:cubicBezTo>
                      <a:cubicBezTo>
                        <a:pt x="3061219" y="2046267"/>
                        <a:pt x="5647201" y="1975847"/>
                        <a:pt x="5967683" y="1975847"/>
                      </a:cubicBezTo>
                      <a:cubicBezTo>
                        <a:pt x="5989540" y="1975847"/>
                        <a:pt x="5989540" y="2057305"/>
                        <a:pt x="5967683" y="2058447"/>
                      </a:cubicBezTo>
                      <a:cubicBezTo>
                        <a:pt x="5386759" y="2083950"/>
                        <a:pt x="2539546" y="2153989"/>
                        <a:pt x="1958621" y="2166170"/>
                      </a:cubicBezTo>
                      <a:cubicBezTo>
                        <a:pt x="1814049" y="2169215"/>
                        <a:pt x="1669740" y="2172260"/>
                        <a:pt x="1525167" y="2174924"/>
                      </a:cubicBezTo>
                      <a:cubicBezTo>
                        <a:pt x="1380594" y="2177589"/>
                        <a:pt x="1235758" y="2185202"/>
                        <a:pt x="1091185" y="2167692"/>
                      </a:cubicBezTo>
                      <a:cubicBezTo>
                        <a:pt x="845227" y="2137621"/>
                        <a:pt x="591633" y="2022286"/>
                        <a:pt x="383332" y="1683132"/>
                      </a:cubicBezTo>
                      <a:cubicBezTo>
                        <a:pt x="274047" y="1505371"/>
                        <a:pt x="184248" y="1268990"/>
                        <a:pt x="121311" y="987313"/>
                      </a:cubicBezTo>
                      <a:cubicBezTo>
                        <a:pt x="56266" y="696120"/>
                        <a:pt x="18872" y="372192"/>
                        <a:pt x="175" y="44837"/>
                      </a:cubicBezTo>
                      <a:cubicBezTo>
                        <a:pt x="-2458" y="-79"/>
                        <a:pt x="25455" y="-19491"/>
                        <a:pt x="28089" y="25805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</p:grpSp>
          <p:grpSp>
            <p:nvGrpSpPr>
              <p:cNvPr id="165" name="Graphic 7">
                <a:extLst>
                  <a:ext uri="{FF2B5EF4-FFF2-40B4-BE49-F238E27FC236}">
                    <a16:creationId xmlns:a16="http://schemas.microsoft.com/office/drawing/2014/main" id="{CF819884-C4DB-44E4-81F8-9970EA4158EB}"/>
                  </a:ext>
                </a:extLst>
              </p:cNvPr>
              <p:cNvGrpSpPr/>
              <p:nvPr/>
            </p:nvGrpSpPr>
            <p:grpSpPr>
              <a:xfrm>
                <a:off x="1174197" y="2197548"/>
                <a:ext cx="6469430" cy="3477568"/>
                <a:chOff x="1174197" y="2197548"/>
                <a:chExt cx="6469430" cy="3477568"/>
              </a:xfrm>
              <a:solidFill>
                <a:srgbClr val="000000"/>
              </a:solidFill>
            </p:grpSpPr>
            <p:sp>
              <p:nvSpPr>
                <p:cNvPr id="171" name="Freeform: Shape 39">
                  <a:extLst>
                    <a:ext uri="{FF2B5EF4-FFF2-40B4-BE49-F238E27FC236}">
                      <a16:creationId xmlns:a16="http://schemas.microsoft.com/office/drawing/2014/main" id="{0FC6B698-BC28-4276-B50A-29F3553EAE1A}"/>
                    </a:ext>
                  </a:extLst>
                </p:cNvPr>
                <p:cNvSpPr/>
                <p:nvPr/>
              </p:nvSpPr>
              <p:spPr>
                <a:xfrm>
                  <a:off x="1174197" y="2197548"/>
                  <a:ext cx="625691" cy="703431"/>
                </a:xfrm>
                <a:custGeom>
                  <a:avLst/>
                  <a:gdLst>
                    <a:gd name="connsiteX0" fmla="*/ 521673 w 625691"/>
                    <a:gd name="connsiteY0" fmla="*/ 361993 h 703431"/>
                    <a:gd name="connsiteX1" fmla="*/ 593564 w 625691"/>
                    <a:gd name="connsiteY1" fmla="*/ 703431 h 703431"/>
                    <a:gd name="connsiteX2" fmla="*/ 481909 w 625691"/>
                    <a:gd name="connsiteY2" fmla="*/ 703431 h 703431"/>
                    <a:gd name="connsiteX3" fmla="*/ 362617 w 625691"/>
                    <a:gd name="connsiteY3" fmla="*/ 324309 h 703431"/>
                    <a:gd name="connsiteX4" fmla="*/ 362617 w 625691"/>
                    <a:gd name="connsiteY4" fmla="*/ 0 h 703431"/>
                    <a:gd name="connsiteX5" fmla="*/ 625692 w 625691"/>
                    <a:gd name="connsiteY5" fmla="*/ 0 h 703431"/>
                    <a:gd name="connsiteX6" fmla="*/ 625692 w 625691"/>
                    <a:gd name="connsiteY6" fmla="*/ 361993 h 703431"/>
                    <a:gd name="connsiteX7" fmla="*/ 521673 w 625691"/>
                    <a:gd name="connsiteY7" fmla="*/ 361993 h 703431"/>
                    <a:gd name="connsiteX8" fmla="*/ 159056 w 625691"/>
                    <a:gd name="connsiteY8" fmla="*/ 361993 h 703431"/>
                    <a:gd name="connsiteX9" fmla="*/ 230948 w 625691"/>
                    <a:gd name="connsiteY9" fmla="*/ 703431 h 703431"/>
                    <a:gd name="connsiteX10" fmla="*/ 119292 w 625691"/>
                    <a:gd name="connsiteY10" fmla="*/ 703431 h 703431"/>
                    <a:gd name="connsiteX11" fmla="*/ 0 w 625691"/>
                    <a:gd name="connsiteY11" fmla="*/ 324309 h 703431"/>
                    <a:gd name="connsiteX12" fmla="*/ 0 w 625691"/>
                    <a:gd name="connsiteY12" fmla="*/ 0 h 703431"/>
                    <a:gd name="connsiteX13" fmla="*/ 263338 w 625691"/>
                    <a:gd name="connsiteY13" fmla="*/ 0 h 703431"/>
                    <a:gd name="connsiteX14" fmla="*/ 263338 w 625691"/>
                    <a:gd name="connsiteY14" fmla="*/ 361993 h 703431"/>
                    <a:gd name="connsiteX15" fmla="*/ 159056 w 625691"/>
                    <a:gd name="connsiteY15" fmla="*/ 361993 h 70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5691" h="703431">
                      <a:moveTo>
                        <a:pt x="521673" y="361993"/>
                      </a:moveTo>
                      <a:lnTo>
                        <a:pt x="593564" y="703431"/>
                      </a:lnTo>
                      <a:lnTo>
                        <a:pt x="481909" y="703431"/>
                      </a:lnTo>
                      <a:lnTo>
                        <a:pt x="362617" y="324309"/>
                      </a:lnTo>
                      <a:lnTo>
                        <a:pt x="362617" y="0"/>
                      </a:lnTo>
                      <a:lnTo>
                        <a:pt x="625692" y="0"/>
                      </a:lnTo>
                      <a:lnTo>
                        <a:pt x="625692" y="361993"/>
                      </a:lnTo>
                      <a:lnTo>
                        <a:pt x="521673" y="361993"/>
                      </a:lnTo>
                      <a:close/>
                      <a:moveTo>
                        <a:pt x="159056" y="361993"/>
                      </a:moveTo>
                      <a:lnTo>
                        <a:pt x="230948" y="703431"/>
                      </a:lnTo>
                      <a:lnTo>
                        <a:pt x="119292" y="703431"/>
                      </a:lnTo>
                      <a:lnTo>
                        <a:pt x="0" y="324309"/>
                      </a:lnTo>
                      <a:lnTo>
                        <a:pt x="0" y="0"/>
                      </a:lnTo>
                      <a:lnTo>
                        <a:pt x="263338" y="0"/>
                      </a:lnTo>
                      <a:lnTo>
                        <a:pt x="263338" y="361993"/>
                      </a:lnTo>
                      <a:lnTo>
                        <a:pt x="159056" y="3619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  <p:sp>
              <p:nvSpPr>
                <p:cNvPr id="172" name="Freeform: Shape 40">
                  <a:extLst>
                    <a:ext uri="{FF2B5EF4-FFF2-40B4-BE49-F238E27FC236}">
                      <a16:creationId xmlns:a16="http://schemas.microsoft.com/office/drawing/2014/main" id="{53DE01FB-F3F5-4D2A-A58C-9674476197E1}"/>
                    </a:ext>
                  </a:extLst>
                </p:cNvPr>
                <p:cNvSpPr/>
                <p:nvPr/>
              </p:nvSpPr>
              <p:spPr>
                <a:xfrm>
                  <a:off x="7017936" y="4971685"/>
                  <a:ext cx="625691" cy="703431"/>
                </a:xfrm>
                <a:custGeom>
                  <a:avLst/>
                  <a:gdLst>
                    <a:gd name="connsiteX0" fmla="*/ 104019 w 625691"/>
                    <a:gd name="connsiteY0" fmla="*/ 341438 h 703431"/>
                    <a:gd name="connsiteX1" fmla="*/ 32127 w 625691"/>
                    <a:gd name="connsiteY1" fmla="*/ 0 h 703431"/>
                    <a:gd name="connsiteX2" fmla="*/ 143782 w 625691"/>
                    <a:gd name="connsiteY2" fmla="*/ 0 h 703431"/>
                    <a:gd name="connsiteX3" fmla="*/ 263075 w 625691"/>
                    <a:gd name="connsiteY3" fmla="*/ 379122 h 703431"/>
                    <a:gd name="connsiteX4" fmla="*/ 263075 w 625691"/>
                    <a:gd name="connsiteY4" fmla="*/ 703431 h 703431"/>
                    <a:gd name="connsiteX5" fmla="*/ 0 w 625691"/>
                    <a:gd name="connsiteY5" fmla="*/ 703431 h 703431"/>
                    <a:gd name="connsiteX6" fmla="*/ 0 w 625691"/>
                    <a:gd name="connsiteY6" fmla="*/ 341438 h 703431"/>
                    <a:gd name="connsiteX7" fmla="*/ 104019 w 625691"/>
                    <a:gd name="connsiteY7" fmla="*/ 341438 h 703431"/>
                    <a:gd name="connsiteX8" fmla="*/ 466635 w 625691"/>
                    <a:gd name="connsiteY8" fmla="*/ 341438 h 703431"/>
                    <a:gd name="connsiteX9" fmla="*/ 394744 w 625691"/>
                    <a:gd name="connsiteY9" fmla="*/ 0 h 703431"/>
                    <a:gd name="connsiteX10" fmla="*/ 506399 w 625691"/>
                    <a:gd name="connsiteY10" fmla="*/ 0 h 703431"/>
                    <a:gd name="connsiteX11" fmla="*/ 625691 w 625691"/>
                    <a:gd name="connsiteY11" fmla="*/ 379122 h 703431"/>
                    <a:gd name="connsiteX12" fmla="*/ 625691 w 625691"/>
                    <a:gd name="connsiteY12" fmla="*/ 703431 h 703431"/>
                    <a:gd name="connsiteX13" fmla="*/ 362616 w 625691"/>
                    <a:gd name="connsiteY13" fmla="*/ 703431 h 703431"/>
                    <a:gd name="connsiteX14" fmla="*/ 362616 w 625691"/>
                    <a:gd name="connsiteY14" fmla="*/ 341438 h 703431"/>
                    <a:gd name="connsiteX15" fmla="*/ 466635 w 625691"/>
                    <a:gd name="connsiteY15" fmla="*/ 341438 h 70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5691" h="703431">
                      <a:moveTo>
                        <a:pt x="104019" y="341438"/>
                      </a:moveTo>
                      <a:lnTo>
                        <a:pt x="32127" y="0"/>
                      </a:lnTo>
                      <a:lnTo>
                        <a:pt x="143782" y="0"/>
                      </a:lnTo>
                      <a:lnTo>
                        <a:pt x="263075" y="379122"/>
                      </a:lnTo>
                      <a:lnTo>
                        <a:pt x="263075" y="703431"/>
                      </a:lnTo>
                      <a:lnTo>
                        <a:pt x="0" y="703431"/>
                      </a:lnTo>
                      <a:lnTo>
                        <a:pt x="0" y="341438"/>
                      </a:lnTo>
                      <a:lnTo>
                        <a:pt x="104019" y="341438"/>
                      </a:lnTo>
                      <a:close/>
                      <a:moveTo>
                        <a:pt x="466635" y="341438"/>
                      </a:moveTo>
                      <a:lnTo>
                        <a:pt x="394744" y="0"/>
                      </a:lnTo>
                      <a:lnTo>
                        <a:pt x="506399" y="0"/>
                      </a:lnTo>
                      <a:lnTo>
                        <a:pt x="625691" y="379122"/>
                      </a:lnTo>
                      <a:lnTo>
                        <a:pt x="625691" y="703431"/>
                      </a:lnTo>
                      <a:lnTo>
                        <a:pt x="362616" y="703431"/>
                      </a:lnTo>
                      <a:lnTo>
                        <a:pt x="362616" y="341438"/>
                      </a:lnTo>
                      <a:lnTo>
                        <a:pt x="466635" y="3414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</p:grpSp>
          <p:grpSp>
            <p:nvGrpSpPr>
              <p:cNvPr id="166" name="Graphic 7">
                <a:extLst>
                  <a:ext uri="{FF2B5EF4-FFF2-40B4-BE49-F238E27FC236}">
                    <a16:creationId xmlns:a16="http://schemas.microsoft.com/office/drawing/2014/main" id="{F6C8B2E4-4AD1-45FC-B43E-33454628E375}"/>
                  </a:ext>
                </a:extLst>
              </p:cNvPr>
              <p:cNvGrpSpPr/>
              <p:nvPr/>
            </p:nvGrpSpPr>
            <p:grpSpPr>
              <a:xfrm>
                <a:off x="609584" y="2392211"/>
                <a:ext cx="440366" cy="1012027"/>
                <a:chOff x="609584" y="2392211"/>
                <a:chExt cx="440366" cy="1012027"/>
              </a:xfrm>
              <a:solidFill>
                <a:srgbClr val="000000"/>
              </a:solidFill>
            </p:grpSpPr>
            <p:sp>
              <p:nvSpPr>
                <p:cNvPr id="167" name="Freeform: Shape 35">
                  <a:extLst>
                    <a:ext uri="{FF2B5EF4-FFF2-40B4-BE49-F238E27FC236}">
                      <a16:creationId xmlns:a16="http://schemas.microsoft.com/office/drawing/2014/main" id="{CF048F5E-65BB-4039-9A29-739F55DEC8F9}"/>
                    </a:ext>
                  </a:extLst>
                </p:cNvPr>
                <p:cNvSpPr/>
                <p:nvPr/>
              </p:nvSpPr>
              <p:spPr>
                <a:xfrm>
                  <a:off x="708713" y="2392211"/>
                  <a:ext cx="341237" cy="312398"/>
                </a:xfrm>
                <a:custGeom>
                  <a:avLst/>
                  <a:gdLst>
                    <a:gd name="connsiteX0" fmla="*/ 3589 w 341237"/>
                    <a:gd name="connsiteY0" fmla="*/ 27252 h 312398"/>
                    <a:gd name="connsiteX1" fmla="*/ 48883 w 341237"/>
                    <a:gd name="connsiteY1" fmla="*/ 5555 h 312398"/>
                    <a:gd name="connsiteX2" fmla="*/ 190032 w 341237"/>
                    <a:gd name="connsiteY2" fmla="*/ 122794 h 312398"/>
                    <a:gd name="connsiteX3" fmla="*/ 331972 w 341237"/>
                    <a:gd name="connsiteY3" fmla="*/ 242697 h 312398"/>
                    <a:gd name="connsiteX4" fmla="*/ 336448 w 341237"/>
                    <a:gd name="connsiteY4" fmla="*/ 295226 h 312398"/>
                    <a:gd name="connsiteX5" fmla="*/ 300898 w 341237"/>
                    <a:gd name="connsiteY5" fmla="*/ 308929 h 312398"/>
                    <a:gd name="connsiteX6" fmla="*/ 157115 w 341237"/>
                    <a:gd name="connsiteY6" fmla="*/ 208058 h 312398"/>
                    <a:gd name="connsiteX7" fmla="*/ 18599 w 341237"/>
                    <a:gd name="connsiteY7" fmla="*/ 92723 h 312398"/>
                    <a:gd name="connsiteX8" fmla="*/ 3589 w 341237"/>
                    <a:gd name="connsiteY8" fmla="*/ 27252 h 312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1237" h="312398">
                      <a:moveTo>
                        <a:pt x="3589" y="27252"/>
                      </a:moveTo>
                      <a:cubicBezTo>
                        <a:pt x="11226" y="5175"/>
                        <a:pt x="33083" y="-8148"/>
                        <a:pt x="48883" y="5555"/>
                      </a:cubicBezTo>
                      <a:cubicBezTo>
                        <a:pt x="95494" y="45904"/>
                        <a:pt x="142631" y="85110"/>
                        <a:pt x="190032" y="122794"/>
                      </a:cubicBezTo>
                      <a:cubicBezTo>
                        <a:pt x="237960" y="161239"/>
                        <a:pt x="286941" y="197400"/>
                        <a:pt x="331972" y="242697"/>
                      </a:cubicBezTo>
                      <a:cubicBezTo>
                        <a:pt x="343295" y="254116"/>
                        <a:pt x="343558" y="280761"/>
                        <a:pt x="336448" y="295226"/>
                      </a:cubicBezTo>
                      <a:cubicBezTo>
                        <a:pt x="327758" y="313116"/>
                        <a:pt x="314591" y="315781"/>
                        <a:pt x="300898" y="308929"/>
                      </a:cubicBezTo>
                      <a:cubicBezTo>
                        <a:pt x="250600" y="283045"/>
                        <a:pt x="203726" y="245361"/>
                        <a:pt x="157115" y="208058"/>
                      </a:cubicBezTo>
                      <a:cubicBezTo>
                        <a:pt x="110504" y="170755"/>
                        <a:pt x="64157" y="132310"/>
                        <a:pt x="18599" y="92723"/>
                      </a:cubicBezTo>
                      <a:cubicBezTo>
                        <a:pt x="2799" y="79400"/>
                        <a:pt x="-5101" y="51994"/>
                        <a:pt x="3589" y="27252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  <p:sp>
              <p:nvSpPr>
                <p:cNvPr id="168" name="Freeform: Shape 36">
                  <a:extLst>
                    <a:ext uri="{FF2B5EF4-FFF2-40B4-BE49-F238E27FC236}">
                      <a16:creationId xmlns:a16="http://schemas.microsoft.com/office/drawing/2014/main" id="{3AC3C814-D6F8-45D6-B257-7479C50157BF}"/>
                    </a:ext>
                  </a:extLst>
                </p:cNvPr>
                <p:cNvSpPr/>
                <p:nvPr/>
              </p:nvSpPr>
              <p:spPr>
                <a:xfrm>
                  <a:off x="664722" y="2712455"/>
                  <a:ext cx="363560" cy="229777"/>
                </a:xfrm>
                <a:custGeom>
                  <a:avLst/>
                  <a:gdLst>
                    <a:gd name="connsiteX0" fmla="*/ 40469 w 363560"/>
                    <a:gd name="connsiteY0" fmla="*/ 1627 h 229777"/>
                    <a:gd name="connsiteX1" fmla="*/ 194259 w 363560"/>
                    <a:gd name="connsiteY1" fmla="*/ 72807 h 229777"/>
                    <a:gd name="connsiteX2" fmla="*/ 348311 w 363560"/>
                    <a:gd name="connsiteY2" fmla="*/ 152743 h 229777"/>
                    <a:gd name="connsiteX3" fmla="*/ 330141 w 363560"/>
                    <a:gd name="connsiteY3" fmla="*/ 229252 h 229777"/>
                    <a:gd name="connsiteX4" fmla="*/ 178195 w 363560"/>
                    <a:gd name="connsiteY4" fmla="*/ 167207 h 229777"/>
                    <a:gd name="connsiteX5" fmla="*/ 27302 w 363560"/>
                    <a:gd name="connsiteY5" fmla="*/ 97169 h 229777"/>
                    <a:gd name="connsiteX6" fmla="*/ 705 w 363560"/>
                    <a:gd name="connsiteY6" fmla="*/ 40072 h 229777"/>
                    <a:gd name="connsiteX7" fmla="*/ 40469 w 363560"/>
                    <a:gd name="connsiteY7" fmla="*/ 1627 h 229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63560" h="229777">
                      <a:moveTo>
                        <a:pt x="40469" y="1627"/>
                      </a:moveTo>
                      <a:lnTo>
                        <a:pt x="194259" y="72807"/>
                      </a:lnTo>
                      <a:cubicBezTo>
                        <a:pt x="245873" y="96788"/>
                        <a:pt x="299857" y="116962"/>
                        <a:pt x="348311" y="152743"/>
                      </a:cubicBezTo>
                      <a:cubicBezTo>
                        <a:pt x="377279" y="174059"/>
                        <a:pt x="361478" y="236104"/>
                        <a:pt x="330141" y="229252"/>
                      </a:cubicBezTo>
                      <a:cubicBezTo>
                        <a:pt x="278263" y="218214"/>
                        <a:pt x="228229" y="190427"/>
                        <a:pt x="178195" y="167207"/>
                      </a:cubicBezTo>
                      <a:cubicBezTo>
                        <a:pt x="127897" y="143988"/>
                        <a:pt x="77600" y="120388"/>
                        <a:pt x="27302" y="97169"/>
                      </a:cubicBezTo>
                      <a:cubicBezTo>
                        <a:pt x="9922" y="89556"/>
                        <a:pt x="-3245" y="68240"/>
                        <a:pt x="705" y="40072"/>
                      </a:cubicBezTo>
                      <a:cubicBezTo>
                        <a:pt x="3865" y="16472"/>
                        <a:pt x="22825" y="-6367"/>
                        <a:pt x="40469" y="1627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  <p:sp>
              <p:nvSpPr>
                <p:cNvPr id="169" name="Freeform: Shape 37">
                  <a:extLst>
                    <a:ext uri="{FF2B5EF4-FFF2-40B4-BE49-F238E27FC236}">
                      <a16:creationId xmlns:a16="http://schemas.microsoft.com/office/drawing/2014/main" id="{73D01360-FAA0-41A1-B614-2DCCC1561F0C}"/>
                    </a:ext>
                  </a:extLst>
                </p:cNvPr>
                <p:cNvSpPr/>
                <p:nvPr/>
              </p:nvSpPr>
              <p:spPr>
                <a:xfrm>
                  <a:off x="641665" y="3034376"/>
                  <a:ext cx="301925" cy="134576"/>
                </a:xfrm>
                <a:custGeom>
                  <a:avLst/>
                  <a:gdLst>
                    <a:gd name="connsiteX0" fmla="*/ 40353 w 301925"/>
                    <a:gd name="connsiteY0" fmla="*/ 589 h 134576"/>
                    <a:gd name="connsiteX1" fmla="*/ 279991 w 301925"/>
                    <a:gd name="connsiteY1" fmla="*/ 55783 h 134576"/>
                    <a:gd name="connsiteX2" fmla="*/ 301848 w 301925"/>
                    <a:gd name="connsiteY2" fmla="*/ 97273 h 134576"/>
                    <a:gd name="connsiteX3" fmla="*/ 276567 w 301925"/>
                    <a:gd name="connsiteY3" fmla="*/ 134576 h 134576"/>
                    <a:gd name="connsiteX4" fmla="*/ 27186 w 301925"/>
                    <a:gd name="connsiteY4" fmla="*/ 96512 h 134576"/>
                    <a:gd name="connsiteX5" fmla="*/ 589 w 301925"/>
                    <a:gd name="connsiteY5" fmla="*/ 39034 h 134576"/>
                    <a:gd name="connsiteX6" fmla="*/ 40353 w 301925"/>
                    <a:gd name="connsiteY6" fmla="*/ 589 h 134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1925" h="134576">
                      <a:moveTo>
                        <a:pt x="40353" y="589"/>
                      </a:moveTo>
                      <a:cubicBezTo>
                        <a:pt x="120144" y="15815"/>
                        <a:pt x="202043" y="25712"/>
                        <a:pt x="279991" y="55783"/>
                      </a:cubicBezTo>
                      <a:cubicBezTo>
                        <a:pt x="293158" y="60731"/>
                        <a:pt x="302901" y="76718"/>
                        <a:pt x="301848" y="97273"/>
                      </a:cubicBezTo>
                      <a:cubicBezTo>
                        <a:pt x="300794" y="115544"/>
                        <a:pt x="290524" y="134576"/>
                        <a:pt x="276567" y="134576"/>
                      </a:cubicBezTo>
                      <a:cubicBezTo>
                        <a:pt x="193089" y="134196"/>
                        <a:pt x="109611" y="112118"/>
                        <a:pt x="27186" y="96512"/>
                      </a:cubicBezTo>
                      <a:cubicBezTo>
                        <a:pt x="9016" y="93086"/>
                        <a:pt x="-2835" y="63776"/>
                        <a:pt x="589" y="39034"/>
                      </a:cubicBezTo>
                      <a:cubicBezTo>
                        <a:pt x="4539" y="11628"/>
                        <a:pt x="22182" y="-3217"/>
                        <a:pt x="40353" y="589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  <p:sp>
              <p:nvSpPr>
                <p:cNvPr id="170" name="Freeform: Shape 38">
                  <a:extLst>
                    <a:ext uri="{FF2B5EF4-FFF2-40B4-BE49-F238E27FC236}">
                      <a16:creationId xmlns:a16="http://schemas.microsoft.com/office/drawing/2014/main" id="{A0163832-0630-4B87-B23D-0034C6B2FE18}"/>
                    </a:ext>
                  </a:extLst>
                </p:cNvPr>
                <p:cNvSpPr/>
                <p:nvPr/>
              </p:nvSpPr>
              <p:spPr>
                <a:xfrm>
                  <a:off x="609584" y="3298412"/>
                  <a:ext cx="259448" cy="105827"/>
                </a:xfrm>
                <a:custGeom>
                  <a:avLst/>
                  <a:gdLst>
                    <a:gd name="connsiteX0" fmla="*/ 31353 w 259448"/>
                    <a:gd name="connsiteY0" fmla="*/ 8334 h 105827"/>
                    <a:gd name="connsiteX1" fmla="*/ 235967 w 259448"/>
                    <a:gd name="connsiteY1" fmla="*/ 3005 h 105827"/>
                    <a:gd name="connsiteX2" fmla="*/ 259404 w 259448"/>
                    <a:gd name="connsiteY2" fmla="*/ 47541 h 105827"/>
                    <a:gd name="connsiteX3" fmla="*/ 232280 w 259448"/>
                    <a:gd name="connsiteY3" fmla="*/ 87508 h 105827"/>
                    <a:gd name="connsiteX4" fmla="*/ 134318 w 259448"/>
                    <a:gd name="connsiteY4" fmla="*/ 99308 h 105827"/>
                    <a:gd name="connsiteX5" fmla="*/ 36093 w 259448"/>
                    <a:gd name="connsiteY5" fmla="*/ 105779 h 105827"/>
                    <a:gd name="connsiteX6" fmla="*/ 16 w 259448"/>
                    <a:gd name="connsiteY6" fmla="*/ 60483 h 105827"/>
                    <a:gd name="connsiteX7" fmla="*/ 31353 w 259448"/>
                    <a:gd name="connsiteY7" fmla="*/ 8334 h 10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9448" h="105827">
                      <a:moveTo>
                        <a:pt x="31353" y="8334"/>
                      </a:moveTo>
                      <a:cubicBezTo>
                        <a:pt x="99294" y="4147"/>
                        <a:pt x="168025" y="-4608"/>
                        <a:pt x="235967" y="3005"/>
                      </a:cubicBezTo>
                      <a:cubicBezTo>
                        <a:pt x="250450" y="4528"/>
                        <a:pt x="260194" y="28508"/>
                        <a:pt x="259404" y="47541"/>
                      </a:cubicBezTo>
                      <a:cubicBezTo>
                        <a:pt x="258350" y="69999"/>
                        <a:pt x="247027" y="84083"/>
                        <a:pt x="232280" y="87508"/>
                      </a:cubicBezTo>
                      <a:cubicBezTo>
                        <a:pt x="199889" y="95502"/>
                        <a:pt x="167235" y="97025"/>
                        <a:pt x="134318" y="99308"/>
                      </a:cubicBezTo>
                      <a:cubicBezTo>
                        <a:pt x="101664" y="101592"/>
                        <a:pt x="69010" y="103876"/>
                        <a:pt x="36093" y="105779"/>
                      </a:cubicBezTo>
                      <a:cubicBezTo>
                        <a:pt x="18713" y="106921"/>
                        <a:pt x="542" y="87508"/>
                        <a:pt x="16" y="60483"/>
                      </a:cubicBezTo>
                      <a:cubicBezTo>
                        <a:pt x="-511" y="34599"/>
                        <a:pt x="12392" y="9476"/>
                        <a:pt x="31353" y="8334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cs typeface="+mn-cs"/>
                  </a:endParaRPr>
                </a:p>
              </p:txBody>
            </p:sp>
          </p:grpSp>
        </p:grpSp>
      </p:grpSp>
      <p:sp>
        <p:nvSpPr>
          <p:cNvPr id="157" name="文本框 156"/>
          <p:cNvSpPr txBox="1"/>
          <p:nvPr/>
        </p:nvSpPr>
        <p:spPr>
          <a:xfrm>
            <a:off x="2180537" y="1517792"/>
            <a:ext cx="83679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0" cap="none" spc="0" normalizeH="0" baseline="0" noProof="0">
                <a:ln w="22225">
                  <a:solidFill>
                    <a:srgbClr val="5B9BD5">
                      <a:lumMod val="5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XIN CHÂN THÀNH CẢM ƠN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0" cap="none" spc="0" normalizeH="0" baseline="0" noProof="0">
                <a:ln w="22225">
                  <a:solidFill>
                    <a:srgbClr val="5B9BD5">
                      <a:lumMod val="5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QUÝ THẦY CÔ GIÁO </a:t>
            </a:r>
            <a:endParaRPr kumimoji="0" lang="en-US" sz="4800" b="1" i="0" u="none" strike="noStrike" kern="10" cap="none" spc="0" normalizeH="0" baseline="0" noProof="0">
              <a:ln w="22225">
                <a:solidFill>
                  <a:srgbClr val="5B9BD5">
                    <a:lumMod val="50000"/>
                  </a:srgbClr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0" cap="none" spc="0" normalizeH="0" baseline="0" noProof="0">
                <a:ln w="22225">
                  <a:solidFill>
                    <a:srgbClr val="5B9BD5">
                      <a:lumMod val="5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VÀ CÁC EM</a:t>
            </a:r>
            <a:endParaRPr kumimoji="0" lang="en-US" sz="4800" b="1" i="0" u="none" strike="noStrike" kern="10" cap="none" spc="0" normalizeH="0" baseline="0" noProof="0">
              <a:ln w="22225">
                <a:solidFill>
                  <a:srgbClr val="5B9BD5">
                    <a:lumMod val="50000"/>
                  </a:srgbClr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Franklin Gothic Heavy" panose="020B0903020102020204" pitchFamily="34" charset="0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 invX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1C1CF466-F8F1-4CBE-8136-7A14619C789A}"/>
              </a:ext>
            </a:extLst>
          </p:cNvPr>
          <p:cNvGrpSpPr/>
          <p:nvPr/>
        </p:nvGrpSpPr>
        <p:grpSpPr>
          <a:xfrm>
            <a:off x="3387763" y="540952"/>
            <a:ext cx="7084821" cy="2005654"/>
            <a:chOff x="3387763" y="540952"/>
            <a:chExt cx="7084821" cy="2005654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5D4D176-8E6B-4913-8427-688D30DC8854}"/>
                </a:ext>
              </a:extLst>
            </p:cNvPr>
            <p:cNvGrpSpPr/>
            <p:nvPr/>
          </p:nvGrpSpPr>
          <p:grpSpPr>
            <a:xfrm>
              <a:off x="3387763" y="540952"/>
              <a:ext cx="7084821" cy="1880634"/>
              <a:chOff x="4037298" y="1905000"/>
              <a:chExt cx="4001802" cy="1880634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76E6DB40-FE3B-449E-BBAF-FA976D1BD657}"/>
                  </a:ext>
                </a:extLst>
              </p:cNvPr>
              <p:cNvCxnSpPr/>
              <p:nvPr/>
            </p:nvCxnSpPr>
            <p:spPr>
              <a:xfrm flipV="1">
                <a:off x="4375441" y="2380907"/>
                <a:ext cx="781998" cy="1143326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400556A-6AA4-4DBF-AF36-A8B90F3BB6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70783" y="2421175"/>
                <a:ext cx="696617" cy="10745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3E8341B5-27CE-4DB2-B0E8-543C79BCCE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25306" y="2495550"/>
                <a:ext cx="1399419" cy="982183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CC1578ED-750B-4AA8-AC46-9699531C3F5F}"/>
                  </a:ext>
                </a:extLst>
              </p:cNvPr>
              <p:cNvSpPr/>
              <p:nvPr/>
            </p:nvSpPr>
            <p:spPr>
              <a:xfrm>
                <a:off x="5848350" y="3439614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394751E5-43F4-473C-8F58-AE1B2EE9559F}"/>
                  </a:ext>
                </a:extLst>
              </p:cNvPr>
              <p:cNvSpPr/>
              <p:nvPr/>
            </p:nvSpPr>
            <p:spPr>
              <a:xfrm>
                <a:off x="5105400" y="2352675"/>
                <a:ext cx="85725" cy="1143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E1F88722-7790-45C7-9CF0-53FFC0BB6B15}"/>
                  </a:ext>
                </a:extLst>
              </p:cNvPr>
              <p:cNvSpPr txBox="1"/>
              <p:nvPr/>
            </p:nvSpPr>
            <p:spPr>
              <a:xfrm>
                <a:off x="4037298" y="3200859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A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5282794-44B1-4878-B4E3-AB9820FD902C}"/>
                  </a:ext>
                </a:extLst>
              </p:cNvPr>
              <p:cNvSpPr txBox="1"/>
              <p:nvPr/>
            </p:nvSpPr>
            <p:spPr>
              <a:xfrm>
                <a:off x="4924425" y="190500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B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A1AA6233-E7D5-4F2A-864B-08A0B2867C56}"/>
                  </a:ext>
                </a:extLst>
              </p:cNvPr>
              <p:cNvSpPr txBox="1"/>
              <p:nvPr/>
            </p:nvSpPr>
            <p:spPr>
              <a:xfrm>
                <a:off x="7277100" y="2390775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D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2AD014B0-8687-4E1F-8432-D06522A040F3}"/>
                  </a:ext>
                </a:extLst>
              </p:cNvPr>
              <p:cNvSpPr txBox="1"/>
              <p:nvPr/>
            </p:nvSpPr>
            <p:spPr>
              <a:xfrm rot="19285757">
                <a:off x="4367213" y="2512580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7F13270A-B163-4971-9DF3-AF4D7C5200F0}"/>
                  </a:ext>
                </a:extLst>
              </p:cNvPr>
              <p:cNvSpPr txBox="1"/>
              <p:nvPr/>
            </p:nvSpPr>
            <p:spPr>
              <a:xfrm rot="2508388">
                <a:off x="5207166" y="2497362"/>
                <a:ext cx="731696" cy="1035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5 cm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159313D5-5EE3-4D75-8D64-BD63C4851CDC}"/>
                  </a:ext>
                </a:extLst>
              </p:cNvPr>
              <p:cNvSpPr txBox="1"/>
              <p:nvPr/>
            </p:nvSpPr>
            <p:spPr>
              <a:xfrm rot="20305373">
                <a:off x="6233675" y="2487801"/>
                <a:ext cx="7826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8 cm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86188C1-7AD4-4D6E-85A5-971F8A36FA18}"/>
                </a:ext>
              </a:extLst>
            </p:cNvPr>
            <p:cNvSpPr txBox="1"/>
            <p:nvPr/>
          </p:nvSpPr>
          <p:spPr>
            <a:xfrm>
              <a:off x="6748132" y="1838720"/>
              <a:ext cx="13490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8E0ADA-B379-48BE-9E1E-812D3B82063F}"/>
              </a:ext>
            </a:extLst>
          </p:cNvPr>
          <p:cNvGrpSpPr/>
          <p:nvPr/>
        </p:nvGrpSpPr>
        <p:grpSpPr>
          <a:xfrm>
            <a:off x="-629113" y="3136526"/>
            <a:ext cx="5545085" cy="3889003"/>
            <a:chOff x="-545476" y="3141023"/>
            <a:chExt cx="5545085" cy="3889003"/>
          </a:xfrm>
        </p:grpSpPr>
        <p:pic>
          <p:nvPicPr>
            <p:cNvPr id="169" name="Picture 168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4E8530D-852C-407D-9128-1256CD0E5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569" b="97608" l="9732" r="89933">
                          <a14:foregroundMark x1="34228" y1="93301" x2="25168" y2="93780"/>
                          <a14:foregroundMark x1="25168" y1="93780" x2="43289" y2="87560"/>
                          <a14:foregroundMark x1="43289" y1="87560" x2="22819" y2="95694"/>
                          <a14:foregroundMark x1="22819" y1="95694" x2="35906" y2="97608"/>
                          <a14:foregroundMark x1="35906" y1="97608" x2="45638" y2="91388"/>
                          <a14:foregroundMark x1="45638" y1="91388" x2="47651" y2="97608"/>
                          <a14:backgroundMark x1="65436" y1="9569" x2="59396" y2="33014"/>
                          <a14:backgroundMark x1="59396" y1="33014" x2="55705" y2="20096"/>
                          <a14:backgroundMark x1="55705" y1="20096" x2="47315" y2="36842"/>
                          <a14:backgroundMark x1="47315" y1="36842" x2="63087" y2="25359"/>
                          <a14:backgroundMark x1="63087" y1="25359" x2="55705" y2="14354"/>
                          <a14:backgroundMark x1="55705" y1="14354" x2="54027" y2="32536"/>
                          <a14:backgroundMark x1="54027" y1="32536" x2="62416" y2="27273"/>
                          <a14:backgroundMark x1="62416" y1="27273" x2="73154" y2="25837"/>
                          <a14:backgroundMark x1="73154" y1="25837" x2="59396" y2="44498"/>
                          <a14:backgroundMark x1="59396" y1="44498" x2="68792" y2="38278"/>
                          <a14:backgroundMark x1="68792" y1="38278" x2="70805" y2="24402"/>
                          <a14:backgroundMark x1="70805" y1="24402" x2="63423" y2="13397"/>
                          <a14:backgroundMark x1="63423" y1="13397" x2="87248" y2="31100"/>
                          <a14:backgroundMark x1="87248" y1="31100" x2="76846" y2="35885"/>
                          <a14:backgroundMark x1="76846" y1="35885" x2="88255" y2="36364"/>
                          <a14:backgroundMark x1="88255" y1="36364" x2="63423" y2="42584"/>
                          <a14:backgroundMark x1="63423" y1="42584" x2="73826" y2="39234"/>
                          <a14:backgroundMark x1="73826" y1="39234" x2="91275" y2="40670"/>
                          <a14:backgroundMark x1="91275" y1="40670" x2="87584" y2="26316"/>
                          <a14:backgroundMark x1="87584" y1="26316" x2="79530" y2="15789"/>
                          <a14:backgroundMark x1="79530" y1="15789" x2="66107" y2="14354"/>
                          <a14:backgroundMark x1="66107" y1="14354" x2="52013" y2="19617"/>
                          <a14:backgroundMark x1="52013" y1="19617" x2="73490" y2="24402"/>
                          <a14:backgroundMark x1="73490" y1="24402" x2="81544" y2="33493"/>
                          <a14:backgroundMark x1="81544" y1="33493" x2="85570" y2="296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45476" y="3141023"/>
              <a:ext cx="5545085" cy="388900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1D9048D-B845-45D8-83ED-25C861638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44470" y="4522740"/>
              <a:ext cx="392797" cy="386461"/>
            </a:xfrm>
            <a:prstGeom prst="rect">
              <a:avLst/>
            </a:prstGeom>
          </p:spPr>
        </p:pic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17DA39E-EBC5-4C36-ADE0-D6510FA5D1D4}"/>
              </a:ext>
            </a:extLst>
          </p:cNvPr>
          <p:cNvSpPr txBox="1"/>
          <p:nvPr/>
        </p:nvSpPr>
        <p:spPr>
          <a:xfrm>
            <a:off x="3815565" y="18898"/>
            <a:ext cx="6291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quen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với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14376E3-6F33-48C1-BE0B-48D64530D142}"/>
              </a:ext>
            </a:extLst>
          </p:cNvPr>
          <p:cNvSpPr txBox="1"/>
          <p:nvPr/>
        </p:nvSpPr>
        <p:spPr>
          <a:xfrm>
            <a:off x="60682" y="445396"/>
            <a:ext cx="465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/>
              </a:rPr>
              <a:t>a.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Ví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dụ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về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biểu</a:t>
            </a:r>
            <a:r>
              <a:rPr lang="en-US" sz="32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</a:rPr>
              <a:t>thức</a:t>
            </a:r>
            <a:endParaRPr lang="en-US" sz="32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6F1D0-9A62-4E18-936E-C85B547DE30A}"/>
              </a:ext>
            </a:extLst>
          </p:cNvPr>
          <p:cNvSpPr/>
          <p:nvPr/>
        </p:nvSpPr>
        <p:spPr>
          <a:xfrm>
            <a:off x="1257431" y="5788517"/>
            <a:ext cx="1694838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1D919AEE-DCB6-4A0C-8DBF-6E0CA4555640}"/>
              </a:ext>
            </a:extLst>
          </p:cNvPr>
          <p:cNvSpPr/>
          <p:nvPr/>
        </p:nvSpPr>
        <p:spPr>
          <a:xfrm>
            <a:off x="1891818" y="2694827"/>
            <a:ext cx="3704468" cy="2015712"/>
          </a:xfrm>
          <a:prstGeom prst="wedgeRectCallout">
            <a:avLst>
              <a:gd name="adj1" fmla="val -54887"/>
              <a:gd name="adj2" fmla="val 6282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DB1146-2CB9-4B0C-AFB0-44E957DBDD16}"/>
              </a:ext>
            </a:extLst>
          </p:cNvPr>
          <p:cNvSpPr txBox="1"/>
          <p:nvPr/>
        </p:nvSpPr>
        <p:spPr>
          <a:xfrm>
            <a:off x="2207470" y="2798016"/>
            <a:ext cx="2998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 ?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528B007C-E03B-448E-B0BF-C6FB5E59B143}"/>
              </a:ext>
            </a:extLst>
          </p:cNvPr>
          <p:cNvSpPr/>
          <p:nvPr/>
        </p:nvSpPr>
        <p:spPr>
          <a:xfrm>
            <a:off x="337158" y="5765483"/>
            <a:ext cx="844614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Speech Bubble: Rectangle 186">
            <a:extLst>
              <a:ext uri="{FF2B5EF4-FFF2-40B4-BE49-F238E27FC236}">
                <a16:creationId xmlns:a16="http://schemas.microsoft.com/office/drawing/2014/main" id="{A534910A-ABEC-40A5-BAF7-DAD1DE733CD3}"/>
              </a:ext>
            </a:extLst>
          </p:cNvPr>
          <p:cNvSpPr/>
          <p:nvPr/>
        </p:nvSpPr>
        <p:spPr>
          <a:xfrm>
            <a:off x="6454358" y="2616573"/>
            <a:ext cx="3619045" cy="2348344"/>
          </a:xfrm>
          <a:prstGeom prst="wedgeRectCallout">
            <a:avLst>
              <a:gd name="adj1" fmla="val 44849"/>
              <a:gd name="adj2" fmla="val 6986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5A921D-A49A-4677-8BCF-A4F0F8CAAEB0}"/>
              </a:ext>
            </a:extLst>
          </p:cNvPr>
          <p:cNvSpPr txBox="1"/>
          <p:nvPr/>
        </p:nvSpPr>
        <p:spPr>
          <a:xfrm>
            <a:off x="6919437" y="2984281"/>
            <a:ext cx="3340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ABCD?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C5321A-B104-434B-B089-5B116E015D7F}"/>
              </a:ext>
            </a:extLst>
          </p:cNvPr>
          <p:cNvGrpSpPr/>
          <p:nvPr/>
        </p:nvGrpSpPr>
        <p:grpSpPr>
          <a:xfrm>
            <a:off x="8335784" y="3002385"/>
            <a:ext cx="5751727" cy="3925064"/>
            <a:chOff x="8335784" y="2932936"/>
            <a:chExt cx="5751727" cy="3925064"/>
          </a:xfrm>
        </p:grpSpPr>
        <p:pic>
          <p:nvPicPr>
            <p:cNvPr id="170" name="Picture 169" descr="Diagram&#10;&#10;Description automatically generated">
              <a:extLst>
                <a:ext uri="{FF2B5EF4-FFF2-40B4-BE49-F238E27FC236}">
                  <a16:creationId xmlns:a16="http://schemas.microsoft.com/office/drawing/2014/main" id="{500B1AB9-07C3-4B7B-BC9A-5EEED5FA4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8077" b="99231" l="7612" r="89764">
                          <a14:foregroundMark x1="84252" y1="31538" x2="83972" y2="31200"/>
                          <a14:foregroundMark x1="36483" y1="76154" x2="36483" y2="76154"/>
                          <a14:foregroundMark x1="32808" y1="62308" x2="32808" y2="62308"/>
                          <a14:foregroundMark x1="41207" y1="62308" x2="41207" y2="62308"/>
                          <a14:foregroundMark x1="41995" y1="59615" x2="41995" y2="59615"/>
                          <a14:foregroundMark x1="36220" y1="65000" x2="36220" y2="65000"/>
                          <a14:foregroundMark x1="30709" y1="64615" x2="30709" y2="64615"/>
                          <a14:foregroundMark x1="46982" y1="65769" x2="46982" y2="65769"/>
                          <a14:foregroundMark x1="49606" y1="65000" x2="49606" y2="65000"/>
                          <a14:foregroundMark x1="38058" y1="62308" x2="38058" y2="62308"/>
                          <a14:foregroundMark x1="40420" y1="64615" x2="40420" y2="64615"/>
                          <a14:foregroundMark x1="44619" y1="64615" x2="44619" y2="64615"/>
                          <a14:foregroundMark x1="46719" y1="63077" x2="46719" y2="63077"/>
                          <a14:foregroundMark x1="46982" y1="61923" x2="46982" y2="61923"/>
                          <a14:foregroundMark x1="59580" y1="77308" x2="59580" y2="77308"/>
                          <a14:foregroundMark x1="65617" y1="78462" x2="65617" y2="78462"/>
                          <a14:foregroundMark x1="43832" y1="78846" x2="43832" y2="78846"/>
                          <a14:foregroundMark x1="27822" y1="79231" x2="27822" y2="79231"/>
                          <a14:foregroundMark x1="22572" y1="79231" x2="22572" y2="79231"/>
                          <a14:foregroundMark x1="14173" y1="88846" x2="14173" y2="88846"/>
                          <a14:foregroundMark x1="24147" y1="78462" x2="24147" y2="78462"/>
                          <a14:foregroundMark x1="13123" y1="81923" x2="13123" y2="81923"/>
                          <a14:foregroundMark x1="21522" y1="78846" x2="24409" y2="78846"/>
                          <a14:foregroundMark x1="35696" y1="78846" x2="35696" y2="78846"/>
                          <a14:foregroundMark x1="35696" y1="78846" x2="35696" y2="78846"/>
                          <a14:foregroundMark x1="33333" y1="74231" x2="33333" y2="74231"/>
                          <a14:foregroundMark x1="28346" y1="78077" x2="28346" y2="78077"/>
                          <a14:foregroundMark x1="16798" y1="76923" x2="16798" y2="76923"/>
                          <a14:foregroundMark x1="18898" y1="82692" x2="18898" y2="82692"/>
                          <a14:foregroundMark x1="28084" y1="83846" x2="33858" y2="83846"/>
                          <a14:foregroundMark x1="37533" y1="83846" x2="39108" y2="83846"/>
                          <a14:foregroundMark x1="44882" y1="82692" x2="44882" y2="82692"/>
                          <a14:foregroundMark x1="48294" y1="81538" x2="48294" y2="81538"/>
                          <a14:foregroundMark x1="52493" y1="80769" x2="52493" y2="80769"/>
                          <a14:foregroundMark x1="44357" y1="94615" x2="44357" y2="94615"/>
                          <a14:foregroundMark x1="38583" y1="96154" x2="38583" y2="96154"/>
                          <a14:foregroundMark x1="35171" y1="96154" x2="35171" y2="96154"/>
                          <a14:foregroundMark x1="34383" y1="80385" x2="34383" y2="80385"/>
                          <a14:foregroundMark x1="34383" y1="75385" x2="34383" y2="74231"/>
                          <a14:foregroundMark x1="26247" y1="77692" x2="45669" y2="76538"/>
                          <a14:foregroundMark x1="45669" y1="76538" x2="13123" y2="79231"/>
                          <a14:foregroundMark x1="13123" y1="79231" x2="33071" y2="75000"/>
                          <a14:foregroundMark x1="38583" y1="81154" x2="41207" y2="95000"/>
                          <a14:foregroundMark x1="41207" y1="95000" x2="42782" y2="98462"/>
                          <a14:foregroundMark x1="52756" y1="81923" x2="14698" y2="80000"/>
                          <a14:foregroundMark x1="14698" y1="80000" x2="11024" y2="81538"/>
                          <a14:foregroundMark x1="48031" y1="75769" x2="48031" y2="75769"/>
                          <a14:foregroundMark x1="48031" y1="75769" x2="48031" y2="75769"/>
                          <a14:foregroundMark x1="52756" y1="79615" x2="52756" y2="79615"/>
                          <a14:foregroundMark x1="59055" y1="84615" x2="59055" y2="84615"/>
                          <a14:foregroundMark x1="46982" y1="81154" x2="46982" y2="81154"/>
                          <a14:foregroundMark x1="13911" y1="78846" x2="13911" y2="78846"/>
                          <a14:foregroundMark x1="14436" y1="73846" x2="14436" y2="73846"/>
                          <a14:foregroundMark x1="14698" y1="73462" x2="17585" y2="73462"/>
                          <a14:foregroundMark x1="28346" y1="71538" x2="29396" y2="71538"/>
                          <a14:foregroundMark x1="32283" y1="71538" x2="36483" y2="73462"/>
                          <a14:foregroundMark x1="40420" y1="73462" x2="42520" y2="75385"/>
                          <a14:foregroundMark x1="48556" y1="74231" x2="51444" y2="78846"/>
                          <a14:foregroundMark x1="53806" y1="79615" x2="55118" y2="81923"/>
                          <a14:foregroundMark x1="55381" y1="81923" x2="55381" y2="81923"/>
                          <a14:foregroundMark x1="55906" y1="82308" x2="58005" y2="88462"/>
                          <a14:foregroundMark x1="58793" y1="82692" x2="58793" y2="82692"/>
                          <a14:foregroundMark x1="59318" y1="76923" x2="59318" y2="76923"/>
                          <a14:foregroundMark x1="60367" y1="73462" x2="60367" y2="73462"/>
                          <a14:foregroundMark x1="59318" y1="73462" x2="54331" y2="76154"/>
                          <a14:foregroundMark x1="36745" y1="74615" x2="36745" y2="76154"/>
                          <a14:foregroundMark x1="35696" y1="75769" x2="32283" y2="76538"/>
                          <a14:foregroundMark x1="11024" y1="71923" x2="11024" y2="71923"/>
                          <a14:foregroundMark x1="9449" y1="73846" x2="9449" y2="73846"/>
                          <a14:foregroundMark x1="9449" y1="71154" x2="9449" y2="72308"/>
                          <a14:foregroundMark x1="9449" y1="72308" x2="9449" y2="72308"/>
                          <a14:foregroundMark x1="7874" y1="73462" x2="7874" y2="73462"/>
                          <a14:foregroundMark x1="8399" y1="85000" x2="8399" y2="85000"/>
                          <a14:foregroundMark x1="46982" y1="98077" x2="46982" y2="98077"/>
                          <a14:foregroundMark x1="47507" y1="96923" x2="47507" y2="96923"/>
                          <a14:foregroundMark x1="32283" y1="97308" x2="32283" y2="97308"/>
                          <a14:foregroundMark x1="47769" y1="99615" x2="47769" y2="99615"/>
                          <a14:foregroundMark x1="7874" y1="80000" x2="7874" y2="80000"/>
                          <a14:backgroundMark x1="66142" y1="24231" x2="79528" y2="16538"/>
                          <a14:backgroundMark x1="79528" y1="16538" x2="50394" y2="12308"/>
                          <a14:backgroundMark x1="50394" y1="12308" x2="63255" y2="10385"/>
                          <a14:backgroundMark x1="63255" y1="10385" x2="71654" y2="11538"/>
                          <a14:backgroundMark x1="71654" y1="11538" x2="82152" y2="19231"/>
                          <a14:backgroundMark x1="82152" y1="19231" x2="67454" y2="26923"/>
                          <a14:backgroundMark x1="67454" y1="26923" x2="81627" y2="27692"/>
                          <a14:backgroundMark x1="81627" y1="27692" x2="56693" y2="30000"/>
                          <a14:backgroundMark x1="56693" y1="30000" x2="58268" y2="28846"/>
                          <a14:backgroundMark x1="57218" y1="25769" x2="66667" y2="26154"/>
                          <a14:backgroundMark x1="66667" y1="26154" x2="55906" y2="17308"/>
                          <a14:backgroundMark x1="55906" y1="17308" x2="62467" y2="32308"/>
                          <a14:backgroundMark x1="62467" y1="32308" x2="54068" y2="21923"/>
                          <a14:backgroundMark x1="54068" y1="21923" x2="84777" y2="18077"/>
                          <a14:backgroundMark x1="84777" y1="18077" x2="85039" y2="31154"/>
                          <a14:backgroundMark x1="85039" y1="31154" x2="88976" y2="33846"/>
                          <a14:backgroundMark x1="60105" y1="26154" x2="53281" y2="18846"/>
                          <a14:backgroundMark x1="53281" y1="18846" x2="56430" y2="35000"/>
                          <a14:backgroundMark x1="56430" y1="35000" x2="77165" y2="26538"/>
                          <a14:backgroundMark x1="77165" y1="26538" x2="82677" y2="15769"/>
                          <a14:backgroundMark x1="82677" y1="15769" x2="84514" y2="29615"/>
                          <a14:backgroundMark x1="84514" y1="29615" x2="84514" y2="2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5784" y="2932936"/>
              <a:ext cx="5751727" cy="392506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0D6B860-396F-4C02-8F31-8959CB2FA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375800" y="4757737"/>
              <a:ext cx="286537" cy="341406"/>
            </a:xfrm>
            <a:prstGeom prst="rect">
              <a:avLst/>
            </a:prstGeom>
          </p:spPr>
        </p:pic>
      </p:grp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D713184-4335-4BDE-A6EA-D8792ABFD5E1}"/>
              </a:ext>
            </a:extLst>
          </p:cNvPr>
          <p:cNvSpPr/>
          <p:nvPr/>
        </p:nvSpPr>
        <p:spPr>
          <a:xfrm>
            <a:off x="9952880" y="5900481"/>
            <a:ext cx="1831260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939CE8D-88A2-47C8-AF76-FEF5E082EF09}"/>
              </a:ext>
            </a:extLst>
          </p:cNvPr>
          <p:cNvSpPr/>
          <p:nvPr/>
        </p:nvSpPr>
        <p:spPr>
          <a:xfrm>
            <a:off x="8744117" y="5879185"/>
            <a:ext cx="1177869" cy="3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E74915FE-8BBB-4E90-82CF-5CC3BDFA346D}"/>
              </a:ext>
            </a:extLst>
          </p:cNvPr>
          <p:cNvGrpSpPr/>
          <p:nvPr/>
        </p:nvGrpSpPr>
        <p:grpSpPr>
          <a:xfrm>
            <a:off x="3984112" y="986199"/>
            <a:ext cx="2759418" cy="1201239"/>
            <a:chOff x="4375441" y="2352675"/>
            <a:chExt cx="1558634" cy="1201239"/>
          </a:xfrm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E431364-5BFC-406E-8F96-5EA359B077A1}"/>
                </a:ext>
              </a:extLst>
            </p:cNvPr>
            <p:cNvCxnSpPr/>
            <p:nvPr/>
          </p:nvCxnSpPr>
          <p:spPr>
            <a:xfrm flipV="1">
              <a:off x="4375441" y="2380907"/>
              <a:ext cx="781998" cy="1143326"/>
            </a:xfrm>
            <a:prstGeom prst="line">
              <a:avLst/>
            </a:prstGeom>
            <a:ln w="38100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D67BD3C-CEEB-4246-8DCC-F7A05C68ED1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0783" y="2421175"/>
              <a:ext cx="696617" cy="1074500"/>
            </a:xfrm>
            <a:prstGeom prst="line">
              <a:avLst/>
            </a:prstGeom>
            <a:ln w="38100">
              <a:solidFill>
                <a:srgbClr val="FF0000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EF061F2F-7BDC-4E7A-A0DC-F3C041F79A50}"/>
                </a:ext>
              </a:extLst>
            </p:cNvPr>
            <p:cNvSpPr/>
            <p:nvPr/>
          </p:nvSpPr>
          <p:spPr>
            <a:xfrm>
              <a:off x="5848350" y="3439614"/>
              <a:ext cx="85725" cy="1143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75B74E36-90C5-43FE-BC61-07883A2AF093}"/>
                </a:ext>
              </a:extLst>
            </p:cNvPr>
            <p:cNvSpPr/>
            <p:nvPr/>
          </p:nvSpPr>
          <p:spPr>
            <a:xfrm>
              <a:off x="5105400" y="2352675"/>
              <a:ext cx="85725" cy="1143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Mai có một câu hỏi d">
            <a:hlinkClick r:id="" action="ppaction://media"/>
            <a:extLst>
              <a:ext uri="{FF2B5EF4-FFF2-40B4-BE49-F238E27FC236}">
                <a16:creationId xmlns:a16="http://schemas.microsoft.com/office/drawing/2014/main" id="{64F01E3D-D11E-412F-81CA-50CF8D7D7C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958990" y="2531423"/>
            <a:ext cx="609600" cy="609600"/>
          </a:xfrm>
          <a:prstGeom prst="rect">
            <a:avLst/>
          </a:prstGeom>
        </p:spPr>
      </p:pic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478B63A-48A8-4075-839E-D29F5C97BD89}"/>
              </a:ext>
            </a:extLst>
          </p:cNvPr>
          <p:cNvGrpSpPr/>
          <p:nvPr/>
        </p:nvGrpSpPr>
        <p:grpSpPr>
          <a:xfrm>
            <a:off x="6596365" y="1118689"/>
            <a:ext cx="2613786" cy="1058364"/>
            <a:chOff x="5848350" y="2495550"/>
            <a:chExt cx="1476375" cy="1058364"/>
          </a:xfrm>
        </p:grpSpPr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4737EC1E-5699-467E-A2D7-0E0645EC1F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5306" y="2495550"/>
              <a:ext cx="1399419" cy="982183"/>
            </a:xfrm>
            <a:prstGeom prst="line">
              <a:avLst/>
            </a:prstGeom>
            <a:ln w="38100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58B37F27-CEEA-47B6-B38C-FD8C5A9112DB}"/>
                </a:ext>
              </a:extLst>
            </p:cNvPr>
            <p:cNvSpPr/>
            <p:nvPr/>
          </p:nvSpPr>
          <p:spPr>
            <a:xfrm>
              <a:off x="5848350" y="3439614"/>
              <a:ext cx="85725" cy="1143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AE9E035D-E619-49CB-8DB7-3F80F1A49B07}"/>
              </a:ext>
            </a:extLst>
          </p:cNvPr>
          <p:cNvSpPr txBox="1"/>
          <p:nvPr/>
        </p:nvSpPr>
        <p:spPr>
          <a:xfrm>
            <a:off x="1931631" y="2664472"/>
            <a:ext cx="37431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ABC, ta </a:t>
            </a:r>
            <a:r>
              <a:rPr lang="en-US" sz="3200" b="1" dirty="0" err="1"/>
              <a:t>tính</a:t>
            </a:r>
            <a:r>
              <a:rPr lang="en-US" sz="3200" b="1" dirty="0"/>
              <a:t>: 5+5 </a:t>
            </a:r>
            <a:r>
              <a:rPr lang="en-US" sz="3200" b="1" dirty="0" err="1"/>
              <a:t>hoặc</a:t>
            </a:r>
            <a:r>
              <a:rPr lang="en-US" sz="3200" b="1" dirty="0"/>
              <a:t> 5 x 2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B990CF44-8EC0-4DBC-B084-D3E5657B8BC1}"/>
              </a:ext>
            </a:extLst>
          </p:cNvPr>
          <p:cNvSpPr txBox="1"/>
          <p:nvPr/>
        </p:nvSpPr>
        <p:spPr>
          <a:xfrm>
            <a:off x="6487516" y="2520604"/>
            <a:ext cx="37044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độ</a:t>
            </a:r>
            <a:r>
              <a:rPr lang="en-US" sz="3200" b="1" dirty="0"/>
              <a:t> </a:t>
            </a:r>
            <a:r>
              <a:rPr lang="en-US" sz="3200" b="1" dirty="0" err="1"/>
              <a:t>dài</a:t>
            </a:r>
            <a:r>
              <a:rPr lang="en-US" sz="3200" b="1" dirty="0"/>
              <a:t> </a:t>
            </a:r>
            <a:r>
              <a:rPr lang="en-US" sz="3200" b="1" dirty="0" err="1"/>
              <a:t>đường</a:t>
            </a:r>
            <a:r>
              <a:rPr lang="en-US" sz="3200" b="1" dirty="0"/>
              <a:t> </a:t>
            </a:r>
            <a:r>
              <a:rPr lang="en-US" sz="3200" b="1" dirty="0" err="1"/>
              <a:t>gấp</a:t>
            </a:r>
            <a:r>
              <a:rPr lang="en-US" sz="3200" b="1" dirty="0"/>
              <a:t> </a:t>
            </a:r>
            <a:r>
              <a:rPr lang="en-US" sz="3200" b="1" dirty="0" err="1"/>
              <a:t>khúc</a:t>
            </a:r>
            <a:r>
              <a:rPr lang="en-US" sz="3200" b="1" dirty="0"/>
              <a:t> ABCD, ta </a:t>
            </a:r>
            <a:r>
              <a:rPr lang="en-US" sz="3200" b="1" dirty="0" err="1"/>
              <a:t>tính</a:t>
            </a:r>
            <a:r>
              <a:rPr lang="en-US" sz="3200" b="1" dirty="0"/>
              <a:t>: 5+5+8 </a:t>
            </a:r>
            <a:r>
              <a:rPr lang="en-US" sz="3200" b="1" dirty="0" err="1"/>
              <a:t>hoặc</a:t>
            </a:r>
            <a:r>
              <a:rPr lang="en-US" sz="3200" b="1" dirty="0"/>
              <a:t> 5x2+8</a:t>
            </a:r>
          </a:p>
        </p:txBody>
      </p:sp>
      <p:pic>
        <p:nvPicPr>
          <p:cNvPr id="24" name="Để tính độ dài đường mai">
            <a:hlinkClick r:id="" action="ppaction://media"/>
            <a:extLst>
              <a:ext uri="{FF2B5EF4-FFF2-40B4-BE49-F238E27FC236}">
                <a16:creationId xmlns:a16="http://schemas.microsoft.com/office/drawing/2014/main" id="{A65EB090-9139-4111-B817-9D7B955DAA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101527" y="3124200"/>
            <a:ext cx="609600" cy="609600"/>
          </a:xfrm>
          <a:prstGeom prst="rect">
            <a:avLst/>
          </a:prstGeom>
        </p:spPr>
      </p:pic>
      <p:pic>
        <p:nvPicPr>
          <p:cNvPr id="28" name="Việt đố các bạn Để t">
            <a:hlinkClick r:id="" action="ppaction://media"/>
            <a:extLst>
              <a:ext uri="{FF2B5EF4-FFF2-40B4-BE49-F238E27FC236}">
                <a16:creationId xmlns:a16="http://schemas.microsoft.com/office/drawing/2014/main" id="{11A5C308-375B-40B1-BBCF-4882EF50E4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887087" y="3124200"/>
            <a:ext cx="609600" cy="609600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9B764477-0CB1-4D28-8160-6CA0FCBA492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00" y="4838022"/>
            <a:ext cx="327372" cy="319734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6482D418-BD06-4789-932F-DDFDC93212B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469">
            <a:off x="1182764" y="4540782"/>
            <a:ext cx="327371" cy="319733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5B4D414B-2606-4D12-A8A5-FE5F348FDEA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00" y="4811199"/>
            <a:ext cx="327372" cy="382713"/>
          </a:xfrm>
          <a:prstGeom prst="rect">
            <a:avLst/>
          </a:prstGeom>
        </p:spPr>
      </p:pic>
      <p:pic>
        <p:nvPicPr>
          <p:cNvPr id="32" name="Để tính độ dài đường việt">
            <a:hlinkClick r:id="" action="ppaction://media"/>
            <a:extLst>
              <a:ext uri="{FF2B5EF4-FFF2-40B4-BE49-F238E27FC236}">
                <a16:creationId xmlns:a16="http://schemas.microsoft.com/office/drawing/2014/main" id="{E574F205-CCB8-4FFA-8867-D4166F8CFB2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34858" y="75571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5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21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213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23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38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638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388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6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741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413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16" grpId="0" animBg="1"/>
      <p:bldP spid="18" grpId="0" animBg="1"/>
      <p:bldP spid="19" grpId="0"/>
      <p:bldP spid="19" grpId="1"/>
      <p:bldP spid="186" grpId="0" animBg="1"/>
      <p:bldP spid="187" grpId="0" animBg="1"/>
      <p:bldP spid="189" grpId="0"/>
      <p:bldP spid="189" grpId="1"/>
      <p:bldP spid="173" grpId="0" animBg="1"/>
      <p:bldP spid="192" grpId="0" animBg="1"/>
      <p:bldP spid="234" grpId="0"/>
      <p:bldP spid="2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Montserrat"/>
        <a:ea typeface="Montserrat"/>
        <a:cs typeface=""/>
      </a:majorFont>
      <a:minorFont>
        <a:latin typeface="Montserrat"/>
        <a:ea typeface="Montserra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waii Food Vocabulary for Pre-K">
  <a:themeElements>
    <a:clrScheme name="Simple Light">
      <a:dk1>
        <a:srgbClr val="182648"/>
      </a:dk1>
      <a:lt1>
        <a:srgbClr val="E0A882"/>
      </a:lt1>
      <a:dk2>
        <a:srgbClr val="F9C9C9"/>
      </a:dk2>
      <a:lt2>
        <a:srgbClr val="FFCD6C"/>
      </a:lt2>
      <a:accent1>
        <a:srgbClr val="FFFFFF"/>
      </a:accent1>
      <a:accent2>
        <a:srgbClr val="FC6F87"/>
      </a:accent2>
      <a:accent3>
        <a:srgbClr val="C2CC89"/>
      </a:accent3>
      <a:accent4>
        <a:srgbClr val="DBE4F8"/>
      </a:accent4>
      <a:accent5>
        <a:srgbClr val="A5A6C9"/>
      </a:accent5>
      <a:accent6>
        <a:srgbClr val="FFF3DD"/>
      </a:accent6>
      <a:hlink>
        <a:srgbClr val="1827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704</Words>
  <Application>Microsoft Office PowerPoint</Application>
  <PresentationFormat>Widescreen</PresentationFormat>
  <Paragraphs>161</Paragraphs>
  <Slides>26</Slides>
  <Notes>17</Notes>
  <HiddenSlides>0</HiddenSlides>
  <MMClips>11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52" baseType="lpstr">
      <vt:lpstr>等线</vt:lpstr>
      <vt:lpstr>#9Slide02 Noi dung dai</vt:lpstr>
      <vt:lpstr>#9Slide03 Montserrat Black</vt:lpstr>
      <vt:lpstr>.VnVogue</vt:lpstr>
      <vt:lpstr>Arial</vt:lpstr>
      <vt:lpstr>Berlin Sans FB Demi</vt:lpstr>
      <vt:lpstr>Bubblegum Sans</vt:lpstr>
      <vt:lpstr>Calibri</vt:lpstr>
      <vt:lpstr>Calibri Light</vt:lpstr>
      <vt:lpstr>Cambria</vt:lpstr>
      <vt:lpstr>Century</vt:lpstr>
      <vt:lpstr>Chewy</vt:lpstr>
      <vt:lpstr>Franklin Gothic Heavy</vt:lpstr>
      <vt:lpstr>Fredoka</vt:lpstr>
      <vt:lpstr>Fredoka One</vt:lpstr>
      <vt:lpstr>Gaegu</vt:lpstr>
      <vt:lpstr>HP001 4 hàng</vt:lpstr>
      <vt:lpstr>ITC Avant Garde Std Bk</vt:lpstr>
      <vt:lpstr>Montserrat</vt:lpstr>
      <vt:lpstr>Montserrat Black</vt:lpstr>
      <vt:lpstr>Oi</vt:lpstr>
      <vt:lpstr>Times New Roman</vt:lpstr>
      <vt:lpstr>1_Office Theme</vt:lpstr>
      <vt:lpstr>2_Office Theme</vt:lpstr>
      <vt:lpstr>1_Office 主题​​</vt:lpstr>
      <vt:lpstr>Kawaii Food Vocabulary for Pre-K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ĐẬP HỘP  Baby Three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Administrator</cp:lastModifiedBy>
  <cp:revision>62</cp:revision>
  <dcterms:created xsi:type="dcterms:W3CDTF">2022-09-23T02:09:31Z</dcterms:created>
  <dcterms:modified xsi:type="dcterms:W3CDTF">2024-12-20T06:44:33Z</dcterms:modified>
</cp:coreProperties>
</file>