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90" r:id="rId2"/>
    <p:sldId id="474" r:id="rId3"/>
    <p:sldId id="514" r:id="rId4"/>
    <p:sldId id="515" r:id="rId5"/>
    <p:sldId id="516" r:id="rId6"/>
    <p:sldId id="517" r:id="rId7"/>
    <p:sldId id="513" r:id="rId8"/>
    <p:sldId id="512" r:id="rId9"/>
    <p:sldId id="265" r:id="rId10"/>
    <p:sldId id="522" r:id="rId11"/>
    <p:sldId id="271" r:id="rId12"/>
    <p:sldId id="519" r:id="rId13"/>
    <p:sldId id="268" r:id="rId14"/>
    <p:sldId id="269" r:id="rId15"/>
    <p:sldId id="520" r:id="rId16"/>
    <p:sldId id="521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57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 varScale="1">
        <p:scale>
          <a:sx n="66" d="100"/>
          <a:sy n="66" d="100"/>
        </p:scale>
        <p:origin x="77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5B5B1-0DC6-41F1-973C-1081EE32B039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69E8-659C-4C48-A0FD-8ADFEC18A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51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934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4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4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93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06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444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44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9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21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1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33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888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768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870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25/12/2024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657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2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115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3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0258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80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10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70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413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25/12/2024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1595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7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661" r:id="rId18"/>
    <p:sldLayoutId id="2147483662" r:id="rId19"/>
    <p:sldLayoutId id="2147483667" r:id="rId20"/>
    <p:sldLayoutId id="2147483685" r:id="rId21"/>
    <p:sldLayoutId id="214748370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image" Target="../media/image28.png"/><Relationship Id="rId26" Type="http://schemas.openxmlformats.org/officeDocument/2006/relationships/image" Target="../media/image32.png"/><Relationship Id="rId3" Type="http://schemas.openxmlformats.org/officeDocument/2006/relationships/slideLayout" Target="../slideLayouts/slideLayout3.xml"/><Relationship Id="rId21" Type="http://schemas.microsoft.com/office/2007/relationships/hdphoto" Target="../media/hdphoto11.wdp"/><Relationship Id="rId34" Type="http://schemas.openxmlformats.org/officeDocument/2006/relationships/image" Target="../media/image36.png"/><Relationship Id="rId7" Type="http://schemas.microsoft.com/office/2007/relationships/hdphoto" Target="../media/hdphoto4.wdp"/><Relationship Id="rId12" Type="http://schemas.openxmlformats.org/officeDocument/2006/relationships/image" Target="../media/image25.png"/><Relationship Id="rId17" Type="http://schemas.microsoft.com/office/2007/relationships/hdphoto" Target="../media/hdphoto9.wdp"/><Relationship Id="rId25" Type="http://schemas.microsoft.com/office/2007/relationships/hdphoto" Target="../media/hdphoto13.wdp"/><Relationship Id="rId33" Type="http://schemas.openxmlformats.org/officeDocument/2006/relationships/slide" Target="slide10.xml"/><Relationship Id="rId2" Type="http://schemas.openxmlformats.org/officeDocument/2006/relationships/audio" Target="../media/media1.wav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29" Type="http://schemas.microsoft.com/office/2007/relationships/hdphoto" Target="../media/hdphoto15.wdp"/><Relationship Id="rId1" Type="http://schemas.microsoft.com/office/2007/relationships/media" Target="../media/media1.wav"/><Relationship Id="rId6" Type="http://schemas.openxmlformats.org/officeDocument/2006/relationships/image" Target="../media/image22.png"/><Relationship Id="rId11" Type="http://schemas.microsoft.com/office/2007/relationships/hdphoto" Target="../media/hdphoto6.wdp"/><Relationship Id="rId24" Type="http://schemas.openxmlformats.org/officeDocument/2006/relationships/image" Target="../media/image31.png"/><Relationship Id="rId32" Type="http://schemas.openxmlformats.org/officeDocument/2006/relationships/image" Target="../media/image35.png"/><Relationship Id="rId5" Type="http://schemas.microsoft.com/office/2007/relationships/hdphoto" Target="../media/hdphoto3.wdp"/><Relationship Id="rId15" Type="http://schemas.microsoft.com/office/2007/relationships/hdphoto" Target="../media/hdphoto8.wdp"/><Relationship Id="rId23" Type="http://schemas.microsoft.com/office/2007/relationships/hdphoto" Target="../media/hdphoto12.wdp"/><Relationship Id="rId28" Type="http://schemas.openxmlformats.org/officeDocument/2006/relationships/image" Target="../media/image33.png"/><Relationship Id="rId10" Type="http://schemas.openxmlformats.org/officeDocument/2006/relationships/image" Target="../media/image24.png"/><Relationship Id="rId19" Type="http://schemas.microsoft.com/office/2007/relationships/hdphoto" Target="../media/hdphoto10.wdp"/><Relationship Id="rId31" Type="http://schemas.openxmlformats.org/officeDocument/2006/relationships/image" Target="../media/image34.png"/><Relationship Id="rId4" Type="http://schemas.openxmlformats.org/officeDocument/2006/relationships/image" Target="../media/image21.jpeg"/><Relationship Id="rId9" Type="http://schemas.microsoft.com/office/2007/relationships/hdphoto" Target="../media/hdphoto5.wdp"/><Relationship Id="rId14" Type="http://schemas.openxmlformats.org/officeDocument/2006/relationships/image" Target="../media/image26.png"/><Relationship Id="rId22" Type="http://schemas.openxmlformats.org/officeDocument/2006/relationships/image" Target="../media/image30.png"/><Relationship Id="rId27" Type="http://schemas.microsoft.com/office/2007/relationships/hdphoto" Target="../media/hdphoto14.wdp"/><Relationship Id="rId30" Type="http://schemas.openxmlformats.org/officeDocument/2006/relationships/slide" Target="slide11.xml"/><Relationship Id="rId8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microsoft.com/office/2007/relationships/hdphoto" Target="../media/hdphoto1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microsoft.com/office/2007/relationships/hdphoto" Target="../media/hdphoto16.wdp"/></Relationships>
</file>

<file path=ppt/slides/_rels/slide11.xml.rels><?xml version="1.0" encoding="UTF-8" standalone="yes"?>
<Relationships xmlns="http://schemas.openxmlformats.org/package/2006/relationships"><Relationship Id="rId13" Type="http://schemas.microsoft.com/office/2007/relationships/hdphoto" Target="../media/hdphoto21.wdp"/><Relationship Id="rId18" Type="http://schemas.openxmlformats.org/officeDocument/2006/relationships/image" Target="../media/image47.png"/><Relationship Id="rId26" Type="http://schemas.microsoft.com/office/2007/relationships/hdphoto" Target="../media/hdphoto23.wdp"/><Relationship Id="rId39" Type="http://schemas.microsoft.com/office/2007/relationships/hdphoto" Target="../media/hdphoto28.wdp"/><Relationship Id="rId21" Type="http://schemas.openxmlformats.org/officeDocument/2006/relationships/image" Target="../media/image48.png"/><Relationship Id="rId34" Type="http://schemas.openxmlformats.org/officeDocument/2006/relationships/image" Target="../media/image53.png"/><Relationship Id="rId42" Type="http://schemas.openxmlformats.org/officeDocument/2006/relationships/image" Target="../media/image57.png"/><Relationship Id="rId47" Type="http://schemas.openxmlformats.org/officeDocument/2006/relationships/slide" Target="slide15.xml"/><Relationship Id="rId50" Type="http://schemas.openxmlformats.org/officeDocument/2006/relationships/slide" Target="slide17.xml"/><Relationship Id="rId7" Type="http://schemas.microsoft.com/office/2007/relationships/hdphoto" Target="../media/hdphoto18.wdp"/><Relationship Id="rId2" Type="http://schemas.openxmlformats.org/officeDocument/2006/relationships/audio" Target="../media/audio1.wav"/><Relationship Id="rId16" Type="http://schemas.microsoft.com/office/2007/relationships/hdphoto" Target="../media/hdphoto11.wdp"/><Relationship Id="rId29" Type="http://schemas.openxmlformats.org/officeDocument/2006/relationships/image" Target="../media/image32.png"/><Relationship Id="rId11" Type="http://schemas.microsoft.com/office/2007/relationships/hdphoto" Target="../media/hdphoto20.wdp"/><Relationship Id="rId24" Type="http://schemas.microsoft.com/office/2007/relationships/hdphoto" Target="../media/hdphoto13.wdp"/><Relationship Id="rId32" Type="http://schemas.openxmlformats.org/officeDocument/2006/relationships/image" Target="../media/image52.png"/><Relationship Id="rId37" Type="http://schemas.microsoft.com/office/2007/relationships/hdphoto" Target="../media/hdphoto27.wdp"/><Relationship Id="rId40" Type="http://schemas.openxmlformats.org/officeDocument/2006/relationships/image" Target="../media/image56.png"/><Relationship Id="rId45" Type="http://schemas.openxmlformats.org/officeDocument/2006/relationships/slide" Target="slide13.xml"/><Relationship Id="rId5" Type="http://schemas.microsoft.com/office/2007/relationships/hdphoto" Target="../media/hdphoto17.wdp"/><Relationship Id="rId15" Type="http://schemas.openxmlformats.org/officeDocument/2006/relationships/image" Target="../media/image29.png"/><Relationship Id="rId23" Type="http://schemas.openxmlformats.org/officeDocument/2006/relationships/image" Target="../media/image31.png"/><Relationship Id="rId28" Type="http://schemas.microsoft.com/office/2007/relationships/hdphoto" Target="../media/hdphoto24.wdp"/><Relationship Id="rId36" Type="http://schemas.openxmlformats.org/officeDocument/2006/relationships/image" Target="../media/image54.png"/><Relationship Id="rId49" Type="http://schemas.openxmlformats.org/officeDocument/2006/relationships/image" Target="../media/image39.png"/><Relationship Id="rId10" Type="http://schemas.openxmlformats.org/officeDocument/2006/relationships/image" Target="../media/image43.png"/><Relationship Id="rId19" Type="http://schemas.openxmlformats.org/officeDocument/2006/relationships/image" Target="../media/image28.png"/><Relationship Id="rId31" Type="http://schemas.openxmlformats.org/officeDocument/2006/relationships/image" Target="../media/image51.png"/><Relationship Id="rId44" Type="http://schemas.openxmlformats.org/officeDocument/2006/relationships/slide" Target="slide12.xml"/><Relationship Id="rId4" Type="http://schemas.openxmlformats.org/officeDocument/2006/relationships/image" Target="../media/image40.png"/><Relationship Id="rId9" Type="http://schemas.microsoft.com/office/2007/relationships/hdphoto" Target="../media/hdphoto19.wdp"/><Relationship Id="rId14" Type="http://schemas.openxmlformats.org/officeDocument/2006/relationships/image" Target="../media/image45.png"/><Relationship Id="rId22" Type="http://schemas.microsoft.com/office/2007/relationships/hdphoto" Target="../media/hdphoto22.wdp"/><Relationship Id="rId27" Type="http://schemas.openxmlformats.org/officeDocument/2006/relationships/image" Target="../media/image50.png"/><Relationship Id="rId30" Type="http://schemas.microsoft.com/office/2007/relationships/hdphoto" Target="../media/hdphoto14.wdp"/><Relationship Id="rId35" Type="http://schemas.microsoft.com/office/2007/relationships/hdphoto" Target="../media/hdphoto26.wdp"/><Relationship Id="rId43" Type="http://schemas.microsoft.com/office/2007/relationships/hdphoto" Target="../media/hdphoto30.wdp"/><Relationship Id="rId48" Type="http://schemas.openxmlformats.org/officeDocument/2006/relationships/slide" Target="slide16.xml"/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12" Type="http://schemas.openxmlformats.org/officeDocument/2006/relationships/image" Target="../media/image44.png"/><Relationship Id="rId17" Type="http://schemas.openxmlformats.org/officeDocument/2006/relationships/image" Target="../media/image46.png"/><Relationship Id="rId25" Type="http://schemas.openxmlformats.org/officeDocument/2006/relationships/image" Target="../media/image49.png"/><Relationship Id="rId33" Type="http://schemas.microsoft.com/office/2007/relationships/hdphoto" Target="../media/hdphoto25.wdp"/><Relationship Id="rId38" Type="http://schemas.openxmlformats.org/officeDocument/2006/relationships/image" Target="../media/image55.png"/><Relationship Id="rId46" Type="http://schemas.openxmlformats.org/officeDocument/2006/relationships/slide" Target="slide14.xml"/><Relationship Id="rId20" Type="http://schemas.microsoft.com/office/2007/relationships/hdphoto" Target="../media/hdphoto10.wdp"/><Relationship Id="rId41" Type="http://schemas.microsoft.com/office/2007/relationships/hdphoto" Target="../media/hdphoto29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0" Type="http://schemas.openxmlformats.org/officeDocument/2006/relationships/image" Target="../media/image63.png"/><Relationship Id="rId4" Type="http://schemas.openxmlformats.org/officeDocument/2006/relationships/image" Target="../media/image59.png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748598" y="50995"/>
            <a:ext cx="1463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n-US" sz="32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914709" y="1658131"/>
            <a:ext cx="8592160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34: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9D36A3-4288-6388-EF01-4BE2E04281F1}"/>
              </a:ext>
            </a:extLst>
          </p:cNvPr>
          <p:cNvSpPr/>
          <p:nvPr/>
        </p:nvSpPr>
        <p:spPr>
          <a:xfrm>
            <a:off x="-77002" y="-67377"/>
            <a:ext cx="1809549" cy="15400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6908" y="628566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36575" y="3708367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8" y="2963916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LUYỆN TẬP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403152" y="425262"/>
            <a:ext cx="2142240" cy="14394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9743F4-2311-0FEC-8893-275829524A0B}"/>
              </a:ext>
            </a:extLst>
          </p:cNvPr>
          <p:cNvSpPr/>
          <p:nvPr/>
        </p:nvSpPr>
        <p:spPr>
          <a:xfrm>
            <a:off x="280409" y="202131"/>
            <a:ext cx="801401" cy="37538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5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EA78B04A-D5A8-4122-B762-561744385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95"/>
          <a:stretch/>
        </p:blipFill>
        <p:spPr>
          <a:xfrm flipV="1">
            <a:off x="0" y="0"/>
            <a:ext cx="12191999" cy="6857998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CA90EC36-92C6-48CA-80EF-E5F0F8CFA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2404" y="879749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Số</a:t>
            </a:r>
            <a:r>
              <a:rPr kumimoji="0" lang="en-US" altLang="en-US" sz="28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Sun 3">
            <a:extLst>
              <a:ext uri="{FF2B5EF4-FFF2-40B4-BE49-F238E27FC236}">
                <a16:creationId xmlns:a16="http://schemas.microsoft.com/office/drawing/2014/main" id="{7F47CC6A-990E-4243-A572-796584FACCA6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ADA1D433-B442-4785-AD91-E15136C4F5A7}"/>
              </a:ext>
            </a:extLst>
          </p:cNvPr>
          <p:cNvSpPr/>
          <p:nvPr/>
        </p:nvSpPr>
        <p:spPr>
          <a:xfrm>
            <a:off x="654049" y="816638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F5F74505-9E67-44C3-ABF1-3CAE64998EEB}"/>
              </a:ext>
            </a:extLst>
          </p:cNvPr>
          <p:cNvSpPr/>
          <p:nvPr/>
        </p:nvSpPr>
        <p:spPr>
          <a:xfrm>
            <a:off x="2415530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AB1AA6C2-2B9F-4591-8A36-A059681C08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7" t="42592" r="63563" b="1"/>
          <a:stretch/>
        </p:blipFill>
        <p:spPr>
          <a:xfrm>
            <a:off x="1649257" y="2432804"/>
            <a:ext cx="2356781" cy="2124202"/>
          </a:xfrm>
          <a:prstGeom prst="rect">
            <a:avLst/>
          </a:prstGeom>
        </p:spPr>
      </p:pic>
      <p:pic>
        <p:nvPicPr>
          <p:cNvPr id="12" name="Hình ảnh 11">
            <a:extLst>
              <a:ext uri="{FF2B5EF4-FFF2-40B4-BE49-F238E27FC236}">
                <a16:creationId xmlns:a16="http://schemas.microsoft.com/office/drawing/2014/main" id="{10747978-F719-416B-9C4A-AD84C03859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4" t="46816" r="43791" b="1"/>
          <a:stretch/>
        </p:blipFill>
        <p:spPr>
          <a:xfrm>
            <a:off x="4724399" y="2432804"/>
            <a:ext cx="2160384" cy="1967873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455BBE8E-06D5-49CC-8772-E118DA696D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6" t="7461" r="5354"/>
          <a:stretch/>
        </p:blipFill>
        <p:spPr>
          <a:xfrm>
            <a:off x="7435484" y="889313"/>
            <a:ext cx="3657339" cy="3424111"/>
          </a:xfrm>
          <a:prstGeom prst="rect">
            <a:avLst/>
          </a:prstGeom>
        </p:spPr>
      </p:pic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A18119CF-B690-494A-B7CB-54179D5A1015}"/>
              </a:ext>
            </a:extLst>
          </p:cNvPr>
          <p:cNvSpPr/>
          <p:nvPr/>
        </p:nvSpPr>
        <p:spPr>
          <a:xfrm>
            <a:off x="5479261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57FDF179-5857-4461-990C-35E0638889FC}"/>
              </a:ext>
            </a:extLst>
          </p:cNvPr>
          <p:cNvSpPr/>
          <p:nvPr/>
        </p:nvSpPr>
        <p:spPr>
          <a:xfrm>
            <a:off x="8395847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202FFDBA-B335-4219-A0F3-A7560696CDFB}"/>
              </a:ext>
            </a:extLst>
          </p:cNvPr>
          <p:cNvSpPr/>
          <p:nvPr/>
        </p:nvSpPr>
        <p:spPr>
          <a:xfrm>
            <a:off x="4020968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1755DAC6-2470-4173-89EA-F9F988D29C7D}"/>
              </a:ext>
            </a:extLst>
          </p:cNvPr>
          <p:cNvSpPr/>
          <p:nvPr/>
        </p:nvSpPr>
        <p:spPr>
          <a:xfrm>
            <a:off x="6862144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CA1CC8DA-33AD-4343-B4AF-8C65E739D063}"/>
              </a:ext>
            </a:extLst>
          </p:cNvPr>
          <p:cNvSpPr/>
          <p:nvPr/>
        </p:nvSpPr>
        <p:spPr>
          <a:xfrm>
            <a:off x="9164493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2" name="Hình chữ nhật: Góc Tròn 21">
            <a:extLst>
              <a:ext uri="{FF2B5EF4-FFF2-40B4-BE49-F238E27FC236}">
                <a16:creationId xmlns:a16="http://schemas.microsoft.com/office/drawing/2014/main" id="{5138059B-2945-479F-BEB0-121421EC6EE1}"/>
              </a:ext>
            </a:extLst>
          </p:cNvPr>
          <p:cNvSpPr/>
          <p:nvPr/>
        </p:nvSpPr>
        <p:spPr>
          <a:xfrm>
            <a:off x="9846775" y="4220060"/>
            <a:ext cx="54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25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B43548BE-866A-434F-88B2-8ADF140C38AE}"/>
              </a:ext>
            </a:extLst>
          </p:cNvPr>
          <p:cNvSpPr/>
          <p:nvPr/>
        </p:nvSpPr>
        <p:spPr>
          <a:xfrm>
            <a:off x="9851660" y="4193311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6" name="Hình chữ nhật: Góc Tròn 25">
            <a:extLst>
              <a:ext uri="{FF2B5EF4-FFF2-40B4-BE49-F238E27FC236}">
                <a16:creationId xmlns:a16="http://schemas.microsoft.com/office/drawing/2014/main" id="{C11E7D46-9654-4DBD-B06A-ACB2060E606E}"/>
              </a:ext>
            </a:extLst>
          </p:cNvPr>
          <p:cNvSpPr/>
          <p:nvPr/>
        </p:nvSpPr>
        <p:spPr>
          <a:xfrm>
            <a:off x="3972980" y="5163658"/>
            <a:ext cx="54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25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8293543D-BB5F-454F-82EB-14A2BB4D303B}"/>
              </a:ext>
            </a:extLst>
          </p:cNvPr>
          <p:cNvSpPr/>
          <p:nvPr/>
        </p:nvSpPr>
        <p:spPr>
          <a:xfrm>
            <a:off x="4000782" y="5146473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Ngoặc móc Phải 27">
            <a:extLst>
              <a:ext uri="{FF2B5EF4-FFF2-40B4-BE49-F238E27FC236}">
                <a16:creationId xmlns:a16="http://schemas.microsoft.com/office/drawing/2014/main" id="{D13EBB95-5F56-4AB1-9AD2-0EB2D873124D}"/>
              </a:ext>
            </a:extLst>
          </p:cNvPr>
          <p:cNvSpPr/>
          <p:nvPr/>
        </p:nvSpPr>
        <p:spPr>
          <a:xfrm rot="5400000">
            <a:off x="4030994" y="3347805"/>
            <a:ext cx="331992" cy="3076574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76D534EE-4710-4912-BA38-D47732783961}"/>
              </a:ext>
            </a:extLst>
          </p:cNvPr>
          <p:cNvSpPr/>
          <p:nvPr/>
        </p:nvSpPr>
        <p:spPr>
          <a:xfrm>
            <a:off x="4000782" y="5146473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08C34E97-27AF-4ECA-B522-65D0EB2B6F1F}"/>
              </a:ext>
            </a:extLst>
          </p:cNvPr>
          <p:cNvSpPr/>
          <p:nvPr/>
        </p:nvSpPr>
        <p:spPr>
          <a:xfrm>
            <a:off x="9851660" y="4193311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pic>
        <p:nvPicPr>
          <p:cNvPr id="32" name="图片 7" descr="572005ec0a0c4">
            <a:extLst>
              <a:ext uri="{FF2B5EF4-FFF2-40B4-BE49-F238E27FC236}">
                <a16:creationId xmlns:a16="http://schemas.microsoft.com/office/drawing/2014/main" id="{CD04183C-1B41-46C4-BDC1-A9E4B08DD4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10169633" y="659836"/>
            <a:ext cx="1511513" cy="101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2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4" grpId="0"/>
      <p:bldP spid="15" grpId="0"/>
      <p:bldP spid="17" grpId="0"/>
      <p:bldP spid="18" grpId="0"/>
      <p:bldP spid="19" grpId="0"/>
      <p:bldP spid="22" grpId="0" animBg="1"/>
      <p:bldP spid="24" grpId="0"/>
      <p:bldP spid="24" grpId="1"/>
      <p:bldP spid="26" grpId="0" animBg="1"/>
      <p:bldP spid="27" grpId="0"/>
      <p:bldP spid="27" grpId="1"/>
      <p:bldP spid="28" grpId="0" animBg="1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0D22D7A-C71F-4111-B751-D92669E6D7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95"/>
          <a:stretch/>
        </p:blipFill>
        <p:spPr>
          <a:xfrm flipV="1">
            <a:off x="0" y="0"/>
            <a:ext cx="12191999" cy="6857998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CA90EC36-92C6-48CA-80EF-E5F0F8CFA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018" y="770240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Tính: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Sun 3">
            <a:extLst>
              <a:ext uri="{FF2B5EF4-FFF2-40B4-BE49-F238E27FC236}">
                <a16:creationId xmlns:a16="http://schemas.microsoft.com/office/drawing/2014/main" id="{7F47CC6A-990E-4243-A572-796584FACCA6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ADA1D433-B442-4785-AD91-E15136C4F5A7}"/>
              </a:ext>
            </a:extLst>
          </p:cNvPr>
          <p:cNvSpPr/>
          <p:nvPr/>
        </p:nvSpPr>
        <p:spPr>
          <a:xfrm>
            <a:off x="667904" y="816638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0618A20C-9602-4252-B002-7BF23E42B0B3}"/>
              </a:ext>
            </a:extLst>
          </p:cNvPr>
          <p:cNvSpPr/>
          <p:nvPr/>
        </p:nvSpPr>
        <p:spPr>
          <a:xfrm>
            <a:off x="1895439" y="2864458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 + 1 + 1 =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584EE28-58E0-4EB8-A1E8-99171AED4B3C}"/>
              </a:ext>
            </a:extLst>
          </p:cNvPr>
          <p:cNvSpPr/>
          <p:nvPr/>
        </p:nvSpPr>
        <p:spPr>
          <a:xfrm>
            <a:off x="7118603" y="2864458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6 + 1 + 2 =</a:t>
            </a:r>
          </a:p>
        </p:txBody>
      </p:sp>
      <p:sp>
        <p:nvSpPr>
          <p:cNvPr id="12" name="Ngoặc móc Phải 11">
            <a:extLst>
              <a:ext uri="{FF2B5EF4-FFF2-40B4-BE49-F238E27FC236}">
                <a16:creationId xmlns:a16="http://schemas.microsoft.com/office/drawing/2014/main" id="{BA6927B3-B49A-43B2-B85B-98A78E8040C0}"/>
              </a:ext>
            </a:extLst>
          </p:cNvPr>
          <p:cNvSpPr/>
          <p:nvPr/>
        </p:nvSpPr>
        <p:spPr>
          <a:xfrm rot="5400000">
            <a:off x="2397502" y="3191061"/>
            <a:ext cx="301933" cy="864902"/>
          </a:xfrm>
          <a:prstGeom prst="rightBrace">
            <a:avLst>
              <a:gd name="adj1" fmla="val 0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39197C0F-EBAE-4762-A291-99EA5A3CA366}"/>
              </a:ext>
            </a:extLst>
          </p:cNvPr>
          <p:cNvSpPr/>
          <p:nvPr/>
        </p:nvSpPr>
        <p:spPr>
          <a:xfrm>
            <a:off x="2246952" y="3768204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843320EB-7267-4E61-945F-39345C6528AE}"/>
              </a:ext>
            </a:extLst>
          </p:cNvPr>
          <p:cNvSpPr/>
          <p:nvPr/>
        </p:nvSpPr>
        <p:spPr>
          <a:xfrm>
            <a:off x="4181465" y="297529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5</a:t>
            </a:r>
          </a:p>
        </p:txBody>
      </p:sp>
      <p:sp>
        <p:nvSpPr>
          <p:cNvPr id="15" name="Ngoặc móc Phải 14">
            <a:extLst>
              <a:ext uri="{FF2B5EF4-FFF2-40B4-BE49-F238E27FC236}">
                <a16:creationId xmlns:a16="http://schemas.microsoft.com/office/drawing/2014/main" id="{0F078197-D97A-4221-BC28-1A26CD7C4338}"/>
              </a:ext>
            </a:extLst>
          </p:cNvPr>
          <p:cNvSpPr/>
          <p:nvPr/>
        </p:nvSpPr>
        <p:spPr>
          <a:xfrm rot="5400000">
            <a:off x="7665970" y="3220104"/>
            <a:ext cx="301933" cy="864903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C595E65D-19B5-4FF7-A8A5-C6BDA3849195}"/>
              </a:ext>
            </a:extLst>
          </p:cNvPr>
          <p:cNvSpPr/>
          <p:nvPr/>
        </p:nvSpPr>
        <p:spPr>
          <a:xfrm>
            <a:off x="7591811" y="3803522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90FBD78E-00D1-4315-B26A-2C4E6DF7E5B2}"/>
              </a:ext>
            </a:extLst>
          </p:cNvPr>
          <p:cNvSpPr/>
          <p:nvPr/>
        </p:nvSpPr>
        <p:spPr>
          <a:xfrm>
            <a:off x="9380329" y="297529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9</a:t>
            </a:r>
          </a:p>
        </p:txBody>
      </p:sp>
      <p:pic>
        <p:nvPicPr>
          <p:cNvPr id="18" name="图片 7" descr="572005ec0a0c4">
            <a:extLst>
              <a:ext uri="{FF2B5EF4-FFF2-40B4-BE49-F238E27FC236}">
                <a16:creationId xmlns:a16="http://schemas.microsoft.com/office/drawing/2014/main" id="{F41E4CA8-BE08-468C-BF71-5F914981DD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9538907" y="659836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4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8" grpId="0"/>
      <p:bldP spid="12" grpId="0" animBg="1"/>
      <p:bldP spid="13" grpId="0"/>
      <p:bldP spid="14" grpId="0"/>
      <p:bldP spid="15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6148649-B9E7-419D-B5D4-3BA1B1D54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95"/>
          <a:stretch/>
        </p:blipFill>
        <p:spPr>
          <a:xfrm flipV="1">
            <a:off x="0" y="0"/>
            <a:ext cx="12191999" cy="6857998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CA90EC36-92C6-48CA-80EF-E5F0F8CFA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018" y="770240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Số</a:t>
            </a:r>
            <a:r>
              <a:rPr kumimoji="0" lang="en-US" altLang="en-US" sz="28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Sun 3">
            <a:extLst>
              <a:ext uri="{FF2B5EF4-FFF2-40B4-BE49-F238E27FC236}">
                <a16:creationId xmlns:a16="http://schemas.microsoft.com/office/drawing/2014/main" id="{7F47CC6A-990E-4243-A572-796584FACCA6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ADA1D433-B442-4785-AD91-E15136C4F5A7}"/>
              </a:ext>
            </a:extLst>
          </p:cNvPr>
          <p:cNvSpPr/>
          <p:nvPr/>
        </p:nvSpPr>
        <p:spPr>
          <a:xfrm>
            <a:off x="654049" y="816638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" name="Nhóm 4">
            <a:extLst>
              <a:ext uri="{FF2B5EF4-FFF2-40B4-BE49-F238E27FC236}">
                <a16:creationId xmlns:a16="http://schemas.microsoft.com/office/drawing/2014/main" id="{B3B7538D-2805-407F-957C-CE62E84A4928}"/>
              </a:ext>
            </a:extLst>
          </p:cNvPr>
          <p:cNvGrpSpPr/>
          <p:nvPr/>
        </p:nvGrpSpPr>
        <p:grpSpPr>
          <a:xfrm>
            <a:off x="1677684" y="1615728"/>
            <a:ext cx="7036150" cy="2950985"/>
            <a:chOff x="1677684" y="1615728"/>
            <a:chExt cx="7036150" cy="2950985"/>
          </a:xfrm>
        </p:grpSpPr>
        <p:pic>
          <p:nvPicPr>
            <p:cNvPr id="3" name="Hình ảnh 2">
              <a:extLst>
                <a:ext uri="{FF2B5EF4-FFF2-40B4-BE49-F238E27FC236}">
                  <a16:creationId xmlns:a16="http://schemas.microsoft.com/office/drawing/2014/main" id="{F8A9A459-46AA-4903-BB57-36E983654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684" y="1615728"/>
              <a:ext cx="5530047" cy="2950985"/>
            </a:xfrm>
            <a:prstGeom prst="rect">
              <a:avLst/>
            </a:prstGeom>
          </p:spPr>
        </p:pic>
        <p:sp>
          <p:nvSpPr>
            <p:cNvPr id="4" name="Hình chữ nhật 3">
              <a:extLst>
                <a:ext uri="{FF2B5EF4-FFF2-40B4-BE49-F238E27FC236}">
                  <a16:creationId xmlns:a16="http://schemas.microsoft.com/office/drawing/2014/main" id="{63119BD4-9651-4572-B6D7-DA12A3DA9F24}"/>
                </a:ext>
              </a:extLst>
            </p:cNvPr>
            <p:cNvSpPr/>
            <p:nvPr/>
          </p:nvSpPr>
          <p:spPr>
            <a:xfrm>
              <a:off x="6816436" y="1989440"/>
              <a:ext cx="1897398" cy="1127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D8904BEC-183B-4CEB-9DD9-9C1CAC5F8524}"/>
              </a:ext>
            </a:extLst>
          </p:cNvPr>
          <p:cNvSpPr/>
          <p:nvPr/>
        </p:nvSpPr>
        <p:spPr>
          <a:xfrm>
            <a:off x="7569982" y="2424166"/>
            <a:ext cx="956597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Ngoặc móc Phải 12">
            <a:extLst>
              <a:ext uri="{FF2B5EF4-FFF2-40B4-BE49-F238E27FC236}">
                <a16:creationId xmlns:a16="http://schemas.microsoft.com/office/drawing/2014/main" id="{131E2604-AE1A-4053-B569-A530A1660215}"/>
              </a:ext>
            </a:extLst>
          </p:cNvPr>
          <p:cNvSpPr/>
          <p:nvPr/>
        </p:nvSpPr>
        <p:spPr>
          <a:xfrm rot="5400000">
            <a:off x="8075626" y="2774981"/>
            <a:ext cx="269354" cy="890337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ình chữ nhật: Góc Tròn 13">
            <a:extLst>
              <a:ext uri="{FF2B5EF4-FFF2-40B4-BE49-F238E27FC236}">
                <a16:creationId xmlns:a16="http://schemas.microsoft.com/office/drawing/2014/main" id="{8FE3131B-1A37-454E-987D-76FA84E2C5B3}"/>
              </a:ext>
            </a:extLst>
          </p:cNvPr>
          <p:cNvSpPr/>
          <p:nvPr/>
        </p:nvSpPr>
        <p:spPr>
          <a:xfrm>
            <a:off x="10196375" y="2522039"/>
            <a:ext cx="54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25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70F9A846-E450-482F-A7B9-40F3C6305EF7}"/>
              </a:ext>
            </a:extLst>
          </p:cNvPr>
          <p:cNvSpPr/>
          <p:nvPr/>
        </p:nvSpPr>
        <p:spPr>
          <a:xfrm>
            <a:off x="10238998" y="248485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6" name="Hình chữ nhật: Góc Tròn 15">
            <a:extLst>
              <a:ext uri="{FF2B5EF4-FFF2-40B4-BE49-F238E27FC236}">
                <a16:creationId xmlns:a16="http://schemas.microsoft.com/office/drawing/2014/main" id="{968C0896-F2E7-4FEF-9173-0DF2934638F7}"/>
              </a:ext>
            </a:extLst>
          </p:cNvPr>
          <p:cNvSpPr/>
          <p:nvPr/>
        </p:nvSpPr>
        <p:spPr>
          <a:xfrm>
            <a:off x="7959484" y="3521667"/>
            <a:ext cx="54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25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9B3BA5F8-4DAD-423A-98A9-6277ED33A0EA}"/>
              </a:ext>
            </a:extLst>
          </p:cNvPr>
          <p:cNvSpPr/>
          <p:nvPr/>
        </p:nvSpPr>
        <p:spPr>
          <a:xfrm>
            <a:off x="7993865" y="3503174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9AF58766-13F5-4452-A46C-F5A393069C38}"/>
              </a:ext>
            </a:extLst>
          </p:cNvPr>
          <p:cNvSpPr/>
          <p:nvPr/>
        </p:nvSpPr>
        <p:spPr>
          <a:xfrm>
            <a:off x="7993865" y="348725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182DBF5C-93B9-4DB4-9294-96EB667AFB4F}"/>
              </a:ext>
            </a:extLst>
          </p:cNvPr>
          <p:cNvSpPr/>
          <p:nvPr/>
        </p:nvSpPr>
        <p:spPr>
          <a:xfrm>
            <a:off x="10194733" y="249379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7D487168-1E44-4620-BB0B-7560F1267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659" y="4537681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C7F54FDC-2D52-4F1F-9CF9-8C991A9D7124}"/>
              </a:ext>
            </a:extLst>
          </p:cNvPr>
          <p:cNvSpPr/>
          <p:nvPr/>
        </p:nvSpPr>
        <p:spPr>
          <a:xfrm>
            <a:off x="2738608" y="4927317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4 - 1 - 1 =</a:t>
            </a: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78BE21FB-0837-40D3-BAF5-EEE6EFDC9ABF}"/>
              </a:ext>
            </a:extLst>
          </p:cNvPr>
          <p:cNvSpPr/>
          <p:nvPr/>
        </p:nvSpPr>
        <p:spPr>
          <a:xfrm>
            <a:off x="7961772" y="4927317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7 - 1 - 2 =   </a:t>
            </a:r>
          </a:p>
        </p:txBody>
      </p:sp>
      <p:sp>
        <p:nvSpPr>
          <p:cNvPr id="23" name="Ngoặc móc Phải 22">
            <a:extLst>
              <a:ext uri="{FF2B5EF4-FFF2-40B4-BE49-F238E27FC236}">
                <a16:creationId xmlns:a16="http://schemas.microsoft.com/office/drawing/2014/main" id="{68F1C48D-21D5-45C6-8DB6-B83885157E98}"/>
              </a:ext>
            </a:extLst>
          </p:cNvPr>
          <p:cNvSpPr/>
          <p:nvPr/>
        </p:nvSpPr>
        <p:spPr>
          <a:xfrm rot="5400000">
            <a:off x="3087706" y="5358065"/>
            <a:ext cx="301935" cy="64800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FBE52821-7B99-4674-B9B2-8B8F1EA104CA}"/>
              </a:ext>
            </a:extLst>
          </p:cNvPr>
          <p:cNvSpPr/>
          <p:nvPr/>
        </p:nvSpPr>
        <p:spPr>
          <a:xfrm>
            <a:off x="3021222" y="5833033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03D9E770-F749-4DE8-9CA4-648B0F98A164}"/>
              </a:ext>
            </a:extLst>
          </p:cNvPr>
          <p:cNvSpPr/>
          <p:nvPr/>
        </p:nvSpPr>
        <p:spPr>
          <a:xfrm>
            <a:off x="4498567" y="501605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2</a:t>
            </a:r>
          </a:p>
        </p:txBody>
      </p:sp>
      <p:sp>
        <p:nvSpPr>
          <p:cNvPr id="26" name="Ngoặc móc Phải 25">
            <a:extLst>
              <a:ext uri="{FF2B5EF4-FFF2-40B4-BE49-F238E27FC236}">
                <a16:creationId xmlns:a16="http://schemas.microsoft.com/office/drawing/2014/main" id="{8A02E993-A4B5-49E2-AE63-E7759D934A55}"/>
              </a:ext>
            </a:extLst>
          </p:cNvPr>
          <p:cNvSpPr/>
          <p:nvPr/>
        </p:nvSpPr>
        <p:spPr>
          <a:xfrm rot="5400000">
            <a:off x="8313545" y="5257754"/>
            <a:ext cx="301933" cy="800783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D6A9CD76-E4E3-4030-87F3-443392CAB68D}"/>
              </a:ext>
            </a:extLst>
          </p:cNvPr>
          <p:cNvSpPr/>
          <p:nvPr/>
        </p:nvSpPr>
        <p:spPr>
          <a:xfrm>
            <a:off x="8184825" y="586319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0C01E8F5-CB2C-4B09-8803-5D53EFCFA4B5}"/>
              </a:ext>
            </a:extLst>
          </p:cNvPr>
          <p:cNvSpPr/>
          <p:nvPr/>
        </p:nvSpPr>
        <p:spPr>
          <a:xfrm>
            <a:off x="9825726" y="501605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4</a:t>
            </a:r>
          </a:p>
        </p:txBody>
      </p:sp>
      <p:pic>
        <p:nvPicPr>
          <p:cNvPr id="29" name="图片 7" descr="572005ec0a0c4">
            <a:extLst>
              <a:ext uri="{FF2B5EF4-FFF2-40B4-BE49-F238E27FC236}">
                <a16:creationId xmlns:a16="http://schemas.microsoft.com/office/drawing/2014/main" id="{CA62AECC-C2E6-4D3D-8A2E-B8129AFA34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9437276" y="672372"/>
            <a:ext cx="2142240" cy="1439401"/>
          </a:xfrm>
          <a:prstGeom prst="rect">
            <a:avLst/>
          </a:prstGeom>
        </p:spPr>
      </p:pic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BE5CE416-CF8E-4BC9-9D98-1F8A7C226006}"/>
              </a:ext>
            </a:extLst>
          </p:cNvPr>
          <p:cNvSpPr/>
          <p:nvPr/>
        </p:nvSpPr>
        <p:spPr>
          <a:xfrm>
            <a:off x="7993865" y="2393832"/>
            <a:ext cx="54296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BF0D7362-69EA-44C2-9321-3FC98D253FF3}"/>
              </a:ext>
            </a:extLst>
          </p:cNvPr>
          <p:cNvSpPr/>
          <p:nvPr/>
        </p:nvSpPr>
        <p:spPr>
          <a:xfrm>
            <a:off x="8417476" y="2424166"/>
            <a:ext cx="655007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9760586B-D9CA-4921-A80E-945FA7820E28}"/>
              </a:ext>
            </a:extLst>
          </p:cNvPr>
          <p:cNvSpPr/>
          <p:nvPr/>
        </p:nvSpPr>
        <p:spPr>
          <a:xfrm>
            <a:off x="9246476" y="2420994"/>
            <a:ext cx="509967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476BCD9A-1BA3-4566-B8C7-4D17DA8A3D4D}"/>
              </a:ext>
            </a:extLst>
          </p:cNvPr>
          <p:cNvSpPr/>
          <p:nvPr/>
        </p:nvSpPr>
        <p:spPr>
          <a:xfrm>
            <a:off x="8783887" y="2379206"/>
            <a:ext cx="73856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-</a:t>
            </a: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8A2D5936-E2E7-46F7-9377-5B44E6D32BDF}"/>
              </a:ext>
            </a:extLst>
          </p:cNvPr>
          <p:cNvSpPr/>
          <p:nvPr/>
        </p:nvSpPr>
        <p:spPr>
          <a:xfrm>
            <a:off x="9650925" y="2420994"/>
            <a:ext cx="72319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60351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 animBg="1"/>
      <p:bldP spid="14" grpId="0" animBg="1"/>
      <p:bldP spid="15" grpId="0"/>
      <p:bldP spid="15" grpId="1"/>
      <p:bldP spid="16" grpId="0" animBg="1"/>
      <p:bldP spid="17" grpId="0"/>
      <p:bldP spid="17" grpId="1"/>
      <p:bldP spid="18" grpId="0"/>
      <p:bldP spid="19" grpId="0"/>
      <p:bldP spid="20" grpId="0"/>
      <p:bldP spid="21" grpId="0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6908" y="6279578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653521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8" y="2963916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  <a:sym typeface="+mn-ea"/>
              </a:rPr>
              <a:t>VẬN DỤNG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766B55-818A-8E40-A27E-6B20D41FEE83}"/>
              </a:ext>
            </a:extLst>
          </p:cNvPr>
          <p:cNvSpPr/>
          <p:nvPr/>
        </p:nvSpPr>
        <p:spPr>
          <a:xfrm>
            <a:off x="163629" y="163629"/>
            <a:ext cx="991403" cy="32504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00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19EA5E-6192-4A3E-BF77-3C03252D3E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95"/>
          <a:stretch/>
        </p:blipFill>
        <p:spPr>
          <a:xfrm flipV="1">
            <a:off x="0" y="0"/>
            <a:ext cx="12191999" cy="6858000"/>
          </a:xfrm>
          <a:prstGeom prst="rect">
            <a:avLst/>
          </a:prstGeom>
        </p:spPr>
      </p:pic>
      <p:pic>
        <p:nvPicPr>
          <p:cNvPr id="49" name="Picture 17">
            <a:extLst>
              <a:ext uri="{FF2B5EF4-FFF2-40B4-BE49-F238E27FC236}">
                <a16:creationId xmlns:a16="http://schemas.microsoft.com/office/drawing/2014/main" id="{628DE8EA-EE20-4768-B429-FCF242F1B7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4" b="68150" l="3908" r="44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766" b="41921"/>
          <a:stretch/>
        </p:blipFill>
        <p:spPr>
          <a:xfrm>
            <a:off x="3694453" y="3918558"/>
            <a:ext cx="2603549" cy="2715492"/>
          </a:xfrm>
          <a:prstGeom prst="rect">
            <a:avLst/>
          </a:prstGeom>
        </p:spPr>
      </p:pic>
      <p:pic>
        <p:nvPicPr>
          <p:cNvPr id="50" name="Picture 18">
            <a:extLst>
              <a:ext uri="{FF2B5EF4-FFF2-40B4-BE49-F238E27FC236}">
                <a16:creationId xmlns:a16="http://schemas.microsoft.com/office/drawing/2014/main" id="{7C82AABD-9157-4336-92D1-09799C0ED4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50528" r="94503">
                        <a14:foregroundMark x1="59680" y1="36300" x2="73179" y2="35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31" b="36300"/>
          <a:stretch/>
        </p:blipFill>
        <p:spPr>
          <a:xfrm>
            <a:off x="6752371" y="3886202"/>
            <a:ext cx="3126438" cy="2747847"/>
          </a:xfrm>
          <a:prstGeom prst="rect">
            <a:avLst/>
          </a:prstGeom>
        </p:spPr>
      </p:pic>
      <p:sp>
        <p:nvSpPr>
          <p:cNvPr id="51" name="Thought Bubble: Cloud 2">
            <a:extLst>
              <a:ext uri="{FF2B5EF4-FFF2-40B4-BE49-F238E27FC236}">
                <a16:creationId xmlns:a16="http://schemas.microsoft.com/office/drawing/2014/main" id="{4FBA7DDB-60B8-456A-AC25-DF67B45D58D2}"/>
              </a:ext>
            </a:extLst>
          </p:cNvPr>
          <p:cNvSpPr/>
          <p:nvPr/>
        </p:nvSpPr>
        <p:spPr>
          <a:xfrm>
            <a:off x="4660334" y="3180766"/>
            <a:ext cx="4880508" cy="1410871"/>
          </a:xfrm>
          <a:prstGeom prst="cloudCallout">
            <a:avLst>
              <a:gd name="adj1" fmla="val -27078"/>
              <a:gd name="adj2" fmla="val 7510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2" name="Picture 2">
            <a:extLst>
              <a:ext uri="{FF2B5EF4-FFF2-40B4-BE49-F238E27FC236}">
                <a16:creationId xmlns:a16="http://schemas.microsoft.com/office/drawing/2014/main" id="{67FDDE18-00B4-400C-95CE-70FF5A11A4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1" t="74576" r="80231" b="18192"/>
          <a:stretch/>
        </p:blipFill>
        <p:spPr bwMode="auto">
          <a:xfrm>
            <a:off x="880254" y="708737"/>
            <a:ext cx="1115878" cy="119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ounded Rectangle 5">
            <a:extLst>
              <a:ext uri="{FF2B5EF4-FFF2-40B4-BE49-F238E27FC236}">
                <a16:creationId xmlns:a16="http://schemas.microsoft.com/office/drawing/2014/main" id="{F6ADADDA-AA54-4C05-B7A8-F3BCA24060EA}"/>
              </a:ext>
            </a:extLst>
          </p:cNvPr>
          <p:cNvSpPr/>
          <p:nvPr/>
        </p:nvSpPr>
        <p:spPr>
          <a:xfrm>
            <a:off x="1868558" y="815397"/>
            <a:ext cx="9833218" cy="1842053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-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Kể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tình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huống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trong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thực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tế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liên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quan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đến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trường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liên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tiếp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2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phép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tính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cộng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hoặc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phép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tính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trừ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4" name="Rounded Rectangle 5">
            <a:extLst>
              <a:ext uri="{FF2B5EF4-FFF2-40B4-BE49-F238E27FC236}">
                <a16:creationId xmlns:a16="http://schemas.microsoft.com/office/drawing/2014/main" id="{6F65A60F-8610-42CE-8061-C8D48FF787A1}"/>
              </a:ext>
            </a:extLst>
          </p:cNvPr>
          <p:cNvSpPr/>
          <p:nvPr/>
        </p:nvSpPr>
        <p:spPr>
          <a:xfrm>
            <a:off x="5237152" y="3510792"/>
            <a:ext cx="3726872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 ? ?</a:t>
            </a:r>
          </a:p>
        </p:txBody>
      </p:sp>
    </p:spTree>
    <p:extLst>
      <p:ext uri="{BB962C8B-B14F-4D97-AF65-F5344CB8AC3E}">
        <p14:creationId xmlns:p14="http://schemas.microsoft.com/office/powerpoint/2010/main" val="91337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9309ac64-8288-4ea0-aa2f-061f9418d41f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0"/>
            <a:ext cx="122089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Lam tac\tải xuống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46600"/>
            <a:ext cx="1295400" cy="156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636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5330826"/>
            <a:ext cx="2383137" cy="80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0826"/>
            <a:ext cx="1016000" cy="6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37335" y="5295127"/>
            <a:ext cx="1219200" cy="7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3391847"/>
            <a:ext cx="1966643" cy="350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>
            <a:off x="9855992" y="3541796"/>
            <a:ext cx="2447745" cy="369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artisticPaintBrush/>
                    </a14:imgEffect>
                    <a14:imgEffect>
                      <a14:backgroundRemoval t="0" b="99133" l="4950" r="90900">
                        <a14:backgroundMark x1="50900" y1="25867" x2="52200" y2="26400"/>
                        <a14:backgroundMark x1="63000" y1="48667" x2="62200" y2="49333"/>
                        <a14:backgroundMark x1="64800" y1="41467" x2="63600" y2="42000"/>
                        <a14:backgroundMark x1="71800" y1="48933" x2="72300" y2="50000"/>
                        <a14:backgroundMark x1="59500" y1="61467" x2="58500" y2="62800"/>
                        <a14:backgroundMark x1="39700" y1="48800" x2="39700" y2="49867"/>
                        <a14:backgroundMark x1="38400" y1="51600" x2="38000" y2="51867"/>
                        <a14:backgroundMark x1="46700" y1="53600" x2="47200" y2="54933"/>
                        <a14:backgroundMark x1="53100" y1="35333" x2="53100" y2="35867"/>
                        <a14:backgroundMark x1="71700" y1="45733" x2="71200" y2="46133"/>
                        <a14:backgroundMark x1="74600" y1="44267" x2="74000" y2="44800"/>
                        <a14:backgroundMark x1="77200" y1="49200" x2="77300" y2="49867"/>
                        <a14:backgroundMark x1="19800" y1="50133" x2="20500" y2="50400"/>
                        <a14:backgroundMark x1="22000" y1="47333" x2="22700" y2="47333"/>
                        <a14:backgroundMark x1="21100" y1="56800" x2="21100" y2="57333"/>
                        <a14:backgroundMark x1="23300" y1="34400" x2="23500" y2="35067"/>
                        <a14:backgroundMark x1="53500" y1="42667" x2="53600" y2="43467"/>
                        <a14:backgroundMark x1="66300" y1="23200" x2="67600" y2="23867"/>
                        <a14:backgroundMark x1="73400" y1="58400" x2="73500" y2="58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200401" y="-48445"/>
            <a:ext cx="9886570" cy="878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68560" y="366181"/>
            <a:ext cx="1219199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ình ảnh có liên quan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846623" y="3244817"/>
            <a:ext cx="1354183" cy="132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898" y="-838200"/>
            <a:ext cx="3474503" cy="349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1979" y="746506"/>
            <a:ext cx="3079241" cy="1646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BẢO VỆ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RỪNG XANH</a:t>
            </a:r>
          </a:p>
        </p:txBody>
      </p:sp>
      <p:pic>
        <p:nvPicPr>
          <p:cNvPr id="1034" name="Picture 10" descr="C:\Users\ADMIN\Desktop\Tai nguyen thiet ke tro choi\Angry birds epic birds\1505573783630 (2).png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022" y="2746046"/>
            <a:ext cx="1536257" cy="93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2903200" y="6006875"/>
            <a:ext cx="812800" cy="812800"/>
          </a:xfrm>
          <a:prstGeom prst="rect">
            <a:avLst/>
          </a:prstGeom>
        </p:spPr>
      </p:pic>
      <p:pic>
        <p:nvPicPr>
          <p:cNvPr id="5" name="Hình ảnh 4">
            <a:hlinkClick r:id="rId33" action="ppaction://hlinksldjump"/>
            <a:extLst>
              <a:ext uri="{FF2B5EF4-FFF2-40B4-BE49-F238E27FC236}">
                <a16:creationId xmlns:a16="http://schemas.microsoft.com/office/drawing/2014/main" id="{DBA19C32-0EB6-42FF-AA65-6A42D1E895A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43" y="3846609"/>
            <a:ext cx="2962913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9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56" y="808703"/>
            <a:ext cx="11277600" cy="644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825704" y="2222311"/>
            <a:ext cx="8811904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hãy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trả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lời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đúng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panose="020B0604020202020204" pitchFamily="34" charset="0"/>
              </a:rPr>
              <a:t>câu</a:t>
            </a:r>
            <a:r>
              <a:rPr 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panose="020B0604020202020204" pitchFamily="34" charset="0"/>
              </a:rPr>
              <a:t>hỏi</a:t>
            </a:r>
            <a:r>
              <a:rPr 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sau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để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giúp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chú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khỉ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ngăn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chặn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hành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vi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phá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rừng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nhóm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lâm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tặc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nhé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8" name="Picture 2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65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2" y="925155"/>
            <a:ext cx="10330414" cy="627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058552" y="1951127"/>
            <a:ext cx="8811904" cy="2955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Cách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chơi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: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dirty="0" err="1">
                <a:cs typeface="Arial" panose="020B0604020202020204" pitchFamily="34" charset="0"/>
              </a:rPr>
              <a:t>Ấn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vào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số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để</a:t>
            </a:r>
            <a:r>
              <a:rPr lang="en-US" sz="3200" dirty="0">
                <a:cs typeface="Arial" panose="020B0604020202020204" pitchFamily="34" charset="0"/>
              </a:rPr>
              <a:t> ra </a:t>
            </a:r>
            <a:r>
              <a:rPr lang="en-US" sz="3200" dirty="0" err="1">
                <a:cs typeface="Arial" panose="020B0604020202020204" pitchFamily="34" charset="0"/>
              </a:rPr>
              <a:t>câu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hỏi</a:t>
            </a:r>
            <a:r>
              <a:rPr lang="en-US" sz="3200" dirty="0">
                <a:cs typeface="Arial" panose="020B0604020202020204" pitchFamily="34" charset="0"/>
              </a:rPr>
              <a:t>.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dirty="0" err="1">
                <a:cs typeface="Arial" panose="020B0604020202020204" pitchFamily="34" charset="0"/>
              </a:rPr>
              <a:t>Ấn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vào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lâm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tặc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để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số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biến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mất</a:t>
            </a:r>
            <a:r>
              <a:rPr lang="en-US" sz="3200" dirty="0">
                <a:cs typeface="Arial" panose="020B0604020202020204" pitchFamily="34" charset="0"/>
              </a:rPr>
              <a:t>.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dirty="0" err="1">
                <a:cs typeface="Arial" panose="020B0604020202020204" pitchFamily="34" charset="0"/>
              </a:rPr>
              <a:t>Ấn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vào</a:t>
            </a:r>
            <a:r>
              <a:rPr lang="en-US" sz="3200" dirty="0">
                <a:cs typeface="Arial" panose="020B0604020202020204" pitchFamily="34" charset="0"/>
              </a:rPr>
              <a:t> con </a:t>
            </a:r>
            <a:r>
              <a:rPr lang="en-US" sz="3200" dirty="0" err="1">
                <a:cs typeface="Arial" panose="020B0604020202020204" pitchFamily="34" charset="0"/>
              </a:rPr>
              <a:t>khỉ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để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ngăn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chặn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lâm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tặc</a:t>
            </a:r>
            <a:r>
              <a:rPr lang="en-US" sz="3200" dirty="0">
                <a:cs typeface="Arial" panose="020B0604020202020204" pitchFamily="34" charset="0"/>
              </a:rPr>
              <a:t>.  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8" name="Picture 2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62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\Desktop\Lam tac\tải xuố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6800" y="4076896"/>
            <a:ext cx="1016000" cy="128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\Desktop\Lam tac\800px_COLOURBOX9774185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59011" y="4708885"/>
            <a:ext cx="2235200" cy="57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2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4708885"/>
            <a:ext cx="1392768" cy="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0580">
            <a:off x="641530" y="5170075"/>
            <a:ext cx="1455492" cy="49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2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94211" y="4954731"/>
            <a:ext cx="1326243" cy="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\Desktop\Lam tac\tree-576145_960_72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1" y="5156200"/>
            <a:ext cx="791633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Lam tac\lumberjack-lean-on-the-wood-log-vector-7780327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 flipH="1">
            <a:off x="373882" y="3519770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\Desktop\Untitleda (2)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2006600"/>
            <a:ext cx="5452533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DMIN\Desktop\Picture1a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553" y="4121206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ADMIN\Desktop\Lam tac\il_570xN.938660066_slvo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6400" y="4316605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ADMIN\Desktop\Lam tac\stock-vector-cartoon-art-of-a-lumberjack-paul-bunyan-type-with-a-log-on-his-shoulder-this-guy-has-the-typical-17555299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3868" l="0" r="100000">
                        <a14:backgroundMark x1="34375" y1="82830" x2="30250" y2="82830"/>
                        <a14:backgroundMark x1="43250" y1="81698" x2="37000" y2="82830"/>
                        <a14:backgroundMark x1="69750" y1="79717" x2="77625" y2="77358"/>
                        <a14:backgroundMark x1="44250" y1="6226" x2="12500" y2="13679"/>
                        <a14:backgroundMark x1="51000" y1="7358" x2="7250" y2="26981"/>
                        <a14:backgroundMark x1="93250" y1="3396" x2="99000" y2="7358"/>
                        <a14:backgroundMark x1="96375" y1="23113" x2="84875" y2="73019"/>
                        <a14:backgroundMark x1="6250" y1="68302" x2="13500" y2="87925"/>
                        <a14:backgroundMark x1="30750" y1="63585" x2="10375" y2="86038"/>
                        <a14:backgroundMark x1="77125" y1="91132" x2="92750" y2="84057"/>
                      </a14:backgroundRemoval>
                    </a14:imgEffect>
                    <a14:imgEffect>
                      <a14:brightnessContrast bright="-20000" contrast="20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75236" y="5228743"/>
            <a:ext cx="1320800" cy="18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61" y="147580"/>
            <a:ext cx="1262592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Users\ADMIN\Desktop\Tai nguyen thiet ke tro choi\Giai cuu rung xanh\scimmia-del-fumetto-31653934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21875" y1="25791" x2="17750" y2="43845"/>
                        <a14:foregroundMark x1="39625" y1="23329" x2="31750" y2="45369"/>
                        <a14:foregroundMark x1="29750" y1="24385" x2="28625" y2="40914"/>
                        <a14:foregroundMark x1="14625" y1="28722" x2="19250" y2="40445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793">
            <a:off x="2983230" y="759040"/>
            <a:ext cx="1063888" cy="11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ình ảnh có liên quan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14088" y1="17556" x2="2210" y2="22889"/>
                        <a14:foregroundMark x1="22376" y1="11778" x2="27624" y2="14444"/>
                        <a14:foregroundMark x1="33149" y1="4667" x2="33978" y2="10000"/>
                        <a14:foregroundMark x1="35083" y1="21333" x2="38398" y2="26667"/>
                        <a14:foregroundMark x1="81215" y1="8000" x2="83149" y2="14444"/>
                        <a14:foregroundMark x1="92541" y1="12444" x2="98619" y2="14667"/>
                        <a14:foregroundMark x1="98895" y1="19778" x2="96961" y2="21556"/>
                        <a14:foregroundMark x1="88398" y1="21556" x2="90608" y2="24667"/>
                        <a14:foregroundMark x1="82873" y1="26889" x2="84807" y2="31556"/>
                        <a14:backgroundMark x1="46409" y1="26667" x2="47514" y2="27778"/>
                        <a14:backgroundMark x1="35359" y1="55778" x2="33978" y2="5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2671">
            <a:off x="7619793" y="-290941"/>
            <a:ext cx="1421479" cy="176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ình ảnh có liên quan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6128945" y="478727"/>
            <a:ext cx="1114368" cy="108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16" descr="Kết quả hình ảnh cho monkey cartoon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0560" flipH="1">
            <a:off x="9789494" y="936409"/>
            <a:ext cx="1346325" cy="132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ết quả hình ảnh cho pineapple cartoon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73" y="1267405"/>
            <a:ext cx="1105583" cy="116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ình ảnh có liên quan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493" y="1782883"/>
            <a:ext cx="667439" cy="80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Kết quả hình ảnh cho durian cartoon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100000" l="0" r="100000">
                        <a14:foregroundMark x1="24000" y1="4621" x2="31846" y2="21209"/>
                        <a14:foregroundMark x1="28462" y1="3791" x2="34308" y2="1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908" y="683831"/>
            <a:ext cx="749899" cy="97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Hình ảnh có liên quan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2" y="1309928"/>
            <a:ext cx="643467" cy="7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 descr="Kết quả hình ảnh cho durian cartoon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100000" l="0" r="100000">
                        <a14:foregroundMark x1="24000" y1="4621" x2="31846" y2="21209"/>
                        <a14:foregroundMark x1="28462" y1="3791" x2="34308" y2="1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882" y="2062234"/>
            <a:ext cx="705331" cy="91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7" y="2934496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44994" flipH="1">
            <a:off x="-524716" y="5632318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81" y="3862274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7892" flipH="1">
            <a:off x="2540499" y="5980671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537" y="3765550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\Desktop\Picture1a (2)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83466">
            <a:off x="5865671" y="5629330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408" y="4882845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ADMIN\Desktop\Lam tac\stock-vector-cartoon-art-of-a-lumberjack-paul-bunyan-type-with-a-log-on-his-shoulder-this-guy-has-the-typical-17555299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3868" l="0" r="100000">
                        <a14:backgroundMark x1="34375" y1="82830" x2="30250" y2="82830"/>
                        <a14:backgroundMark x1="43250" y1="81698" x2="37000" y2="82830"/>
                        <a14:backgroundMark x1="69750" y1="79717" x2="77625" y2="77358"/>
                        <a14:backgroundMark x1="44250" y1="6226" x2="12500" y2="13679"/>
                        <a14:backgroundMark x1="51000" y1="7358" x2="7250" y2="26981"/>
                        <a14:backgroundMark x1="93250" y1="3396" x2="99000" y2="7358"/>
                        <a14:backgroundMark x1="96375" y1="23113" x2="84875" y2="73019"/>
                        <a14:backgroundMark x1="6250" y1="68302" x2="13500" y2="87925"/>
                        <a14:backgroundMark x1="30750" y1="63585" x2="10375" y2="86038"/>
                        <a14:backgroundMark x1="77125" y1="91132" x2="92750" y2="84057"/>
                      </a14:backgroundRemoval>
                    </a14:imgEffect>
                    <a14:imgEffect>
                      <a14:brightnessContrast bright="-20000" contrast="20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71364" flipH="1">
            <a:off x="8383940" y="6188862"/>
            <a:ext cx="1320800" cy="18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C:\Users\ADMIN\Desktop\Lam tac\e7f4c27d556f238339f9337509756439--lumberjacks-vectors.jp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0" b="99429" l="0" r="98475">
                        <a14:foregroundMark x1="17797" y1="71714" x2="15085" y2="80000"/>
                        <a14:foregroundMark x1="47627" y1="13714" x2="51017" y2="20286"/>
                        <a14:foregroundMark x1="56441" y1="13714" x2="56441" y2="2028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92405">
            <a:off x="9668444" y="6053952"/>
            <a:ext cx="2387963" cy="283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hlinkClick r:id="rId44" action="ppaction://hlinksldjump"/>
          </p:cNvPr>
          <p:cNvSpPr/>
          <p:nvPr/>
        </p:nvSpPr>
        <p:spPr>
          <a:xfrm>
            <a:off x="1236946" y="28575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40" name="Oval 39">
            <a:hlinkClick r:id="rId45" action="ppaction://hlinksldjump"/>
          </p:cNvPr>
          <p:cNvSpPr/>
          <p:nvPr/>
        </p:nvSpPr>
        <p:spPr>
          <a:xfrm>
            <a:off x="3376663" y="37338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1" name="Oval 40">
            <a:hlinkClick r:id="rId46" action="ppaction://hlinksldjump"/>
          </p:cNvPr>
          <p:cNvSpPr/>
          <p:nvPr/>
        </p:nvSpPr>
        <p:spPr>
          <a:xfrm>
            <a:off x="6495117" y="3780971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42" name="Oval 41">
            <a:hlinkClick r:id="rId47" action="ppaction://hlinksldjump"/>
          </p:cNvPr>
          <p:cNvSpPr/>
          <p:nvPr/>
        </p:nvSpPr>
        <p:spPr>
          <a:xfrm>
            <a:off x="8229600" y="45593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pic>
        <p:nvPicPr>
          <p:cNvPr id="43" name="9" descr="C:\Users\ADMIN\Desktop\Lam tac\e7f4c27d556f238339f9337509756439--lumberjacks-vectors.jpg">
            <a:extLst>
              <a:ext uri="{FF2B5EF4-FFF2-40B4-BE49-F238E27FC236}">
                <a16:creationId xmlns:a16="http://schemas.microsoft.com/office/drawing/2014/main" id="{985E999D-32B9-4AAF-921F-D84AC2FB6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0" b="99429" l="0" r="98475">
                        <a14:foregroundMark x1="17797" y1="71714" x2="15085" y2="80000"/>
                        <a14:foregroundMark x1="47627" y1="13714" x2="51017" y2="20286"/>
                        <a14:foregroundMark x1="56441" y1="13714" x2="56441" y2="2028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07595" flipV="1">
            <a:off x="9713725" y="4051701"/>
            <a:ext cx="2387963" cy="283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2" descr="C:\Users\ADMIN\Desktop\Picture1.png">
            <a:extLst>
              <a:ext uri="{FF2B5EF4-FFF2-40B4-BE49-F238E27FC236}">
                <a16:creationId xmlns:a16="http://schemas.microsoft.com/office/drawing/2014/main" id="{732920D6-50A3-4A70-A72D-A14B34705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184" y="3945271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val 44">
            <a:hlinkClick r:id="rId48" action="ppaction://hlinksldjump"/>
            <a:extLst>
              <a:ext uri="{FF2B5EF4-FFF2-40B4-BE49-F238E27FC236}">
                <a16:creationId xmlns:a16="http://schemas.microsoft.com/office/drawing/2014/main" id="{A10AEA14-7171-4276-BB0E-472CE087FB08}"/>
              </a:ext>
            </a:extLst>
          </p:cNvPr>
          <p:cNvSpPr/>
          <p:nvPr/>
        </p:nvSpPr>
        <p:spPr>
          <a:xfrm>
            <a:off x="10261293" y="3822896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grpSp>
        <p:nvGrpSpPr>
          <p:cNvPr id="10" name="Nhóm 9">
            <a:extLst>
              <a:ext uri="{FF2B5EF4-FFF2-40B4-BE49-F238E27FC236}">
                <a16:creationId xmlns:a16="http://schemas.microsoft.com/office/drawing/2014/main" id="{6CEF1AEE-F1E7-4A14-B70B-0B07A3D1075B}"/>
              </a:ext>
            </a:extLst>
          </p:cNvPr>
          <p:cNvGrpSpPr/>
          <p:nvPr/>
        </p:nvGrpSpPr>
        <p:grpSpPr>
          <a:xfrm>
            <a:off x="10482208" y="395631"/>
            <a:ext cx="1709792" cy="718923"/>
            <a:chOff x="10465320" y="319703"/>
            <a:chExt cx="1709792" cy="718923"/>
          </a:xfrm>
        </p:grpSpPr>
        <p:pic>
          <p:nvPicPr>
            <p:cNvPr id="46" name="Picture 2" descr="C:\Users\ADMIN\Desktop\Tai nguyen thiet ke tro choi\Bảng gỗ\Picture1 (2).png">
              <a:hlinkClick r:id="" action="ppaction://noaction"/>
              <a:extLst>
                <a:ext uri="{FF2B5EF4-FFF2-40B4-BE49-F238E27FC236}">
                  <a16:creationId xmlns:a16="http://schemas.microsoft.com/office/drawing/2014/main" id="{4739AFD1-7D15-4EE9-A40A-1882C3F5D2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5320" y="319703"/>
              <a:ext cx="1691103" cy="718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Hộp Văn bản 7">
              <a:hlinkClick r:id="rId50" action="ppaction://hlinksldjump"/>
              <a:extLst>
                <a:ext uri="{FF2B5EF4-FFF2-40B4-BE49-F238E27FC236}">
                  <a16:creationId xmlns:a16="http://schemas.microsoft.com/office/drawing/2014/main" id="{18A1B8BB-9BB8-4B58-A9BD-D86F77C1D750}"/>
                </a:ext>
              </a:extLst>
            </p:cNvPr>
            <p:cNvSpPr txBox="1"/>
            <p:nvPr/>
          </p:nvSpPr>
          <p:spPr>
            <a:xfrm>
              <a:off x="10723034" y="497636"/>
              <a:ext cx="14520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KẾT THÚC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63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0.00222 0.47292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2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83951E-6 L 0.00521 0.28487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14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L 0.00173 0.3342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8.64198E-7 L -0.00087 0.53395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1.66667E-6 0.25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" grpId="0" animBg="1"/>
      <p:bldP spid="40" grpId="0" animBg="1"/>
      <p:bldP spid="41" grpId="0" animBg="1"/>
      <p:bldP spid="42" grpId="0" animBg="1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039" y="891337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385734" y="2375068"/>
            <a:ext cx="589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3 + 1 + 3 =…</a:t>
            </a:r>
          </a:p>
        </p:txBody>
      </p:sp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Nhóm 1">
            <a:extLst>
              <a:ext uri="{FF2B5EF4-FFF2-40B4-BE49-F238E27FC236}">
                <a16:creationId xmlns:a16="http://schemas.microsoft.com/office/drawing/2014/main" id="{F9C4B64E-92DB-483A-9C33-78A453CED40A}"/>
              </a:ext>
            </a:extLst>
          </p:cNvPr>
          <p:cNvGrpSpPr/>
          <p:nvPr/>
        </p:nvGrpSpPr>
        <p:grpSpPr>
          <a:xfrm>
            <a:off x="2986244" y="4969965"/>
            <a:ext cx="7008656" cy="1589256"/>
            <a:chOff x="3316732" y="5395044"/>
            <a:chExt cx="5892800" cy="1147911"/>
          </a:xfrm>
        </p:grpSpPr>
        <p:pic>
          <p:nvPicPr>
            <p:cNvPr id="6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A091C9C3-B114-4CBC-A87F-8F910C6A8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41">
              <a:extLst>
                <a:ext uri="{FF2B5EF4-FFF2-40B4-BE49-F238E27FC236}">
                  <a16:creationId xmlns:a16="http://schemas.microsoft.com/office/drawing/2014/main" id="{5E061674-BEA2-47C7-89DD-761B8CB75035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3 + 1 + 3 =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770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78"/>
            <a:ext cx="12192000" cy="684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254" y="1029038"/>
            <a:ext cx="6779491" cy="359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4275282" y="2129135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6 - 1 - 2 = …</a:t>
            </a:r>
          </a:p>
        </p:txBody>
      </p:sp>
      <p:pic>
        <p:nvPicPr>
          <p:cNvPr id="8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753" y="61214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BFB8BEEF-D129-4F94-BB8F-917B0AE65ABB}"/>
              </a:ext>
            </a:extLst>
          </p:cNvPr>
          <p:cNvGrpSpPr/>
          <p:nvPr/>
        </p:nvGrpSpPr>
        <p:grpSpPr>
          <a:xfrm>
            <a:off x="3090427" y="4714041"/>
            <a:ext cx="6523473" cy="1623260"/>
            <a:chOff x="3316732" y="5395044"/>
            <a:chExt cx="5892800" cy="1147911"/>
          </a:xfrm>
        </p:grpSpPr>
        <p:pic>
          <p:nvPicPr>
            <p:cNvPr id="7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E59BB6B5-DFB1-41FE-BFB0-7F1E34552C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41">
              <a:extLst>
                <a:ext uri="{FF2B5EF4-FFF2-40B4-BE49-F238E27FC236}">
                  <a16:creationId xmlns:a16="http://schemas.microsoft.com/office/drawing/2014/main" id="{564E8526-265E-4290-9B27-81357336AD72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6 - 1 - 2 =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30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570" y="1371422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3874792" y="2228671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Số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bé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nhất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có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một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chữ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số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là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số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nào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DB2A864B-EC03-4124-B6BA-54ADBD345F54}"/>
              </a:ext>
            </a:extLst>
          </p:cNvPr>
          <p:cNvGrpSpPr/>
          <p:nvPr/>
        </p:nvGrpSpPr>
        <p:grpSpPr>
          <a:xfrm>
            <a:off x="3194969" y="4724578"/>
            <a:ext cx="6105202" cy="1524000"/>
            <a:chOff x="3316732" y="5395044"/>
            <a:chExt cx="5892800" cy="1147911"/>
          </a:xfrm>
        </p:grpSpPr>
        <p:pic>
          <p:nvPicPr>
            <p:cNvPr id="7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8BC73573-A351-49CF-82D1-93134CD37F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41">
              <a:extLst>
                <a:ext uri="{FF2B5EF4-FFF2-40B4-BE49-F238E27FC236}">
                  <a16:creationId xmlns:a16="http://schemas.microsoft.com/office/drawing/2014/main" id="{8D7BC0EE-AC3B-44F8-8837-0AE6E013995E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Số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717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091" y="719132"/>
            <a:ext cx="6858581" cy="434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826328" y="1286691"/>
            <a:ext cx="711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8 = 2 + …</a:t>
            </a:r>
          </a:p>
        </p:txBody>
      </p:sp>
      <p:pic>
        <p:nvPicPr>
          <p:cNvPr id="9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88B34050-3691-4408-99B2-0601B1E87D69}"/>
              </a:ext>
            </a:extLst>
          </p:cNvPr>
          <p:cNvGrpSpPr/>
          <p:nvPr/>
        </p:nvGrpSpPr>
        <p:grpSpPr>
          <a:xfrm>
            <a:off x="3147000" y="4647181"/>
            <a:ext cx="6218672" cy="1592283"/>
            <a:chOff x="3316732" y="5395044"/>
            <a:chExt cx="5892800" cy="1147911"/>
          </a:xfrm>
        </p:grpSpPr>
        <p:pic>
          <p:nvPicPr>
            <p:cNvPr id="7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6AF2E727-EDBD-44C3-804D-FE697180D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41">
              <a:extLst>
                <a:ext uri="{FF2B5EF4-FFF2-40B4-BE49-F238E27FC236}">
                  <a16:creationId xmlns:a16="http://schemas.microsoft.com/office/drawing/2014/main" id="{5F711ABC-D9D4-41CE-95CD-5A228EEEC1B3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8 = 2 + 6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79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060" y="848861"/>
            <a:ext cx="8866199" cy="439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961977" y="1959864"/>
            <a:ext cx="67783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Số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10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là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số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có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mấy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chữ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số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?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96CEA223-AE87-465C-94A5-906028A2477F}"/>
              </a:ext>
            </a:extLst>
          </p:cNvPr>
          <p:cNvGrpSpPr/>
          <p:nvPr/>
        </p:nvGrpSpPr>
        <p:grpSpPr>
          <a:xfrm>
            <a:off x="3268228" y="4743203"/>
            <a:ext cx="6472116" cy="1612900"/>
            <a:chOff x="3316732" y="5395044"/>
            <a:chExt cx="5892800" cy="1147911"/>
          </a:xfrm>
        </p:grpSpPr>
        <p:pic>
          <p:nvPicPr>
            <p:cNvPr id="7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50785EC1-DA73-4F7B-9EC2-7933A701B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41">
              <a:extLst>
                <a:ext uri="{FF2B5EF4-FFF2-40B4-BE49-F238E27FC236}">
                  <a16:creationId xmlns:a16="http://schemas.microsoft.com/office/drawing/2014/main" id="{7CD55A5E-B0D8-4111-937C-F11D8A27FE77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2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chữ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số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84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D58665DD-9139-4EF7-81C4-6EBFE489B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3253" y="6275785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>
            <a:extLst>
              <a:ext uri="{FF2B5EF4-FFF2-40B4-BE49-F238E27FC236}">
                <a16:creationId xmlns:a16="http://schemas.microsoft.com/office/drawing/2014/main" id="{85CACD44-514D-4517-A8BD-97EF92C2F6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>
            <a:extLst>
              <a:ext uri="{FF2B5EF4-FFF2-40B4-BE49-F238E27FC236}">
                <a16:creationId xmlns:a16="http://schemas.microsoft.com/office/drawing/2014/main" id="{5C1ACBCE-0FA0-4817-A1BD-52607BBBDD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7963" y="4153444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>
            <a:extLst>
              <a:ext uri="{FF2B5EF4-FFF2-40B4-BE49-F238E27FC236}">
                <a16:creationId xmlns:a16="http://schemas.microsoft.com/office/drawing/2014/main" id="{BD954D33-775F-4D30-94B0-795D2FD1F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8003" y="5002620"/>
            <a:ext cx="2956702" cy="1855380"/>
          </a:xfrm>
          <a:prstGeom prst="rect">
            <a:avLst/>
          </a:prstGeom>
        </p:spPr>
      </p:pic>
      <p:grpSp>
        <p:nvGrpSpPr>
          <p:cNvPr id="8" name="Nhóm 7">
            <a:extLst>
              <a:ext uri="{FF2B5EF4-FFF2-40B4-BE49-F238E27FC236}">
                <a16:creationId xmlns:a16="http://schemas.microsoft.com/office/drawing/2014/main" id="{32084167-7FAD-4265-9C68-D65BEDBE26A3}"/>
              </a:ext>
            </a:extLst>
          </p:cNvPr>
          <p:cNvGrpSpPr/>
          <p:nvPr/>
        </p:nvGrpSpPr>
        <p:grpSpPr>
          <a:xfrm>
            <a:off x="679238" y="582215"/>
            <a:ext cx="3626802" cy="2742797"/>
            <a:chOff x="-230853" y="7620"/>
            <a:chExt cx="3626802" cy="2742797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3EF87F29-D949-4DA0-A2B6-19A6124E5734}"/>
                </a:ext>
              </a:extLst>
            </p:cNvPr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>
                <a:extLst>
                  <a:ext uri="{FF2B5EF4-FFF2-40B4-BE49-F238E27FC236}">
                    <a16:creationId xmlns:a16="http://schemas.microsoft.com/office/drawing/2014/main" id="{7DC3171A-8F9F-41A0-BEFC-380D2A748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id="{F0F14F4B-A0F6-43AB-AB88-D48E617A3554}"/>
                  </a:ext>
                </a:extLst>
              </p:cNvPr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id="{0BBD4EA2-62F3-4C8B-83C3-A163800FA79D}"/>
                  </a:ext>
                </a:extLst>
              </p:cNvPr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B79163BE-F285-462E-9780-094FC2E21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32DA0F2D-3A79-4608-AC3B-E813FEF24C75}"/>
              </a:ext>
            </a:extLst>
          </p:cNvPr>
          <p:cNvSpPr txBox="1">
            <a:spLocks/>
          </p:cNvSpPr>
          <p:nvPr/>
        </p:nvSpPr>
        <p:spPr>
          <a:xfrm>
            <a:off x="1981969" y="2810404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>
            <a:extLst>
              <a:ext uri="{FF2B5EF4-FFF2-40B4-BE49-F238E27FC236}">
                <a16:creationId xmlns:a16="http://schemas.microsoft.com/office/drawing/2014/main" id="{180103B2-ADFB-4699-B6DA-FCD74D950B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1135" y="1849503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>
            <a:extLst>
              <a:ext uri="{FF2B5EF4-FFF2-40B4-BE49-F238E27FC236}">
                <a16:creationId xmlns:a16="http://schemas.microsoft.com/office/drawing/2014/main" id="{DBCA06F1-AA72-41D8-8526-FE48BABE81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81490" y="52189"/>
            <a:ext cx="1867299" cy="1626447"/>
          </a:xfrm>
          <a:prstGeom prst="rect">
            <a:avLst/>
          </a:prstGeom>
        </p:spPr>
      </p:pic>
      <p:pic>
        <p:nvPicPr>
          <p:cNvPr id="20" name="PA_图片 6">
            <a:extLst>
              <a:ext uri="{FF2B5EF4-FFF2-40B4-BE49-F238E27FC236}">
                <a16:creationId xmlns:a16="http://schemas.microsoft.com/office/drawing/2014/main" id="{B46F75CC-2F1C-4C20-AAB2-2B922598FE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64" y="286818"/>
            <a:ext cx="1232156" cy="89294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4B9097-29A0-FA1E-1EB8-368D0959A99B}"/>
              </a:ext>
            </a:extLst>
          </p:cNvPr>
          <p:cNvSpPr/>
          <p:nvPr/>
        </p:nvSpPr>
        <p:spPr>
          <a:xfrm>
            <a:off x="173255" y="163629"/>
            <a:ext cx="914400" cy="48008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264</Words>
  <Application>Microsoft Office PowerPoint</Application>
  <PresentationFormat>Widescreen</PresentationFormat>
  <Paragraphs>74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Huyền Bùi Thị Kim</dc:creator>
  <cp:lastModifiedBy>VY</cp:lastModifiedBy>
  <cp:revision>81</cp:revision>
  <dcterms:created xsi:type="dcterms:W3CDTF">2021-11-07T15:45:46Z</dcterms:created>
  <dcterms:modified xsi:type="dcterms:W3CDTF">2024-12-25T07:09:47Z</dcterms:modified>
</cp:coreProperties>
</file>