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87"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6E7C59-C6B1-40F4-B555-A3CEA0C2D64A}" type="datetimeFigureOut">
              <a:rPr lang="en-US" smtClean="0"/>
              <a:t>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0A9CA0-AAB8-41AD-BEF8-9B43EDA81401}" type="slidenum">
              <a:rPr lang="en-US" smtClean="0"/>
              <a:t>‹#›</a:t>
            </a:fld>
            <a:endParaRPr lang="en-US"/>
          </a:p>
        </p:txBody>
      </p:sp>
    </p:spTree>
    <p:extLst>
      <p:ext uri="{BB962C8B-B14F-4D97-AF65-F5344CB8AC3E}">
        <p14:creationId xmlns:p14="http://schemas.microsoft.com/office/powerpoint/2010/main" val="26166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5EA3EDB-2079-40C4-81D2-61364984FB1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59号-创粗黑" panose="00000500000000000000"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字魂59号-创粗黑" panose="00000500000000000000" pitchFamily="2" charset="-122"/>
              <a:cs typeface="+mn-cs"/>
            </a:endParaRPr>
          </a:p>
        </p:txBody>
      </p:sp>
    </p:spTree>
    <p:extLst>
      <p:ext uri="{BB962C8B-B14F-4D97-AF65-F5344CB8AC3E}">
        <p14:creationId xmlns:p14="http://schemas.microsoft.com/office/powerpoint/2010/main" val="3677680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301A87-05CF-4C71-96F2-B8AF667EE0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6105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r>
              <a:rPr lang="en-US" dirty="0"/>
              <a:t>.</a:t>
            </a:r>
          </a:p>
          <a:p>
            <a:r>
              <a:rPr lang="en-US" dirty="0"/>
              <a:t>Facebook: https://www.facebook.com/huongthaoGADT</a:t>
            </a:r>
          </a:p>
        </p:txBody>
      </p:sp>
      <p:sp>
        <p:nvSpPr>
          <p:cNvPr id="4" name="Slide Number Placeholder 3"/>
          <p:cNvSpPr>
            <a:spLocks noGrp="1"/>
          </p:cNvSpPr>
          <p:nvPr>
            <p:ph type="sldNum" sz="quarter" idx="5"/>
          </p:nvPr>
        </p:nvSpPr>
        <p:spPr/>
        <p:txBody>
          <a:bodyPr/>
          <a:lstStyle/>
          <a:p>
            <a:fld id="{6956B1CD-BB6D-41D3-A7CD-49E893ED2E14}" type="slidenum">
              <a:rPr lang="en-US" smtClean="0"/>
              <a:t>4</a:t>
            </a:fld>
            <a:endParaRPr lang="en-US"/>
          </a:p>
        </p:txBody>
      </p:sp>
    </p:spTree>
    <p:extLst>
      <p:ext uri="{BB962C8B-B14F-4D97-AF65-F5344CB8AC3E}">
        <p14:creationId xmlns:p14="http://schemas.microsoft.com/office/powerpoint/2010/main" val="3774497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301A87-05CF-4C71-96F2-B8AF667EE0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5252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effectLst/>
                <a:latin typeface="Times New Roman" panose="02020603050405020304" pitchFamily="18" charset="0"/>
                <a:ea typeface="Times New Roman" panose="02020603050405020304" pitchFamily="18" charset="0"/>
              </a:rPr>
              <a:t>Ngoài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nhu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cầu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về</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thức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ăn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động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vật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cần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những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yếu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tố</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nào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nữa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sự</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sống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và</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phát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triển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Các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yếu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tố</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đó</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có</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giống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với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thực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vật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mà</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chúng</a:t>
            </a:r>
            <a:r>
              <a:rPr lang="en-US" sz="1800" dirty="0">
                <a:effectLst/>
                <a:latin typeface="Times New Roman" panose="02020603050405020304" pitchFamily="18" charset="0"/>
                <a:ea typeface="Times New Roman" panose="02020603050405020304" pitchFamily="18" charset="0"/>
              </a:rPr>
              <a:t> ta </a:t>
            </a:r>
            <a:r>
              <a:rPr lang="en-US" sz="1800" dirty="0" err="1">
                <a:effectLst/>
                <a:latin typeface="Times New Roman" panose="02020603050405020304" pitchFamily="18" charset="0"/>
                <a:ea typeface="Times New Roman" panose="02020603050405020304" pitchFamily="18" charset="0"/>
              </a:rPr>
              <a:t>tìm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hiểu</a:t>
            </a:r>
            <a:r>
              <a:rPr lang="en-US" sz="1800" dirty="0">
                <a:effectLst/>
                <a:latin typeface="Times New Roman" panose="02020603050405020304" pitchFamily="18" charset="0"/>
                <a:ea typeface="Times New Roman" panose="02020603050405020304" pitchFamily="18" charset="0"/>
              </a:rPr>
              <a:t> ở </a:t>
            </a:r>
            <a:r>
              <a:rPr lang="en-US" sz="1800" dirty="0" err="1">
                <a:effectLst/>
                <a:latin typeface="Times New Roman" panose="02020603050405020304" pitchFamily="18" charset="0"/>
                <a:ea typeface="Times New Roman" panose="02020603050405020304" pitchFamily="18" charset="0"/>
              </a:rPr>
              <a:t>bài</a:t>
            </a:r>
            <a:r>
              <a:rPr lang="en-US" sz="1800" dirty="0">
                <a:effectLst/>
                <a:latin typeface="Times New Roman" panose="02020603050405020304" pitchFamily="18" charset="0"/>
                <a:ea typeface="Times New Roman" panose="02020603050405020304" pitchFamily="18" charset="0"/>
              </a:rPr>
              <a:t> 15 </a:t>
            </a:r>
            <a:r>
              <a:rPr lang="en-US" sz="1800" dirty="0" err="1">
                <a:effectLst/>
                <a:latin typeface="Times New Roman" panose="02020603050405020304" pitchFamily="18" charset="0"/>
                <a:ea typeface="Times New Roman" panose="02020603050405020304" pitchFamily="18" charset="0"/>
              </a:rPr>
              <a:t>không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chúng</a:t>
            </a:r>
            <a:r>
              <a:rPr lang="en-US" sz="1800" dirty="0">
                <a:effectLst/>
                <a:latin typeface="Times New Roman" panose="02020603050405020304" pitchFamily="18" charset="0"/>
                <a:ea typeface="Times New Roman" panose="02020603050405020304" pitchFamily="18" charset="0"/>
              </a:rPr>
              <a:t> ta </a:t>
            </a:r>
            <a:r>
              <a:rPr lang="en-US" sz="1800" dirty="0" err="1">
                <a:effectLst/>
                <a:latin typeface="Times New Roman" panose="02020603050405020304" pitchFamily="18" charset="0"/>
                <a:ea typeface="Times New Roman" panose="02020603050405020304" pitchFamily="18" charset="0"/>
              </a:rPr>
              <a:t>hãy</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tìm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hiểu</a:t>
            </a:r>
            <a:r>
              <a:rPr lang="en-US" sz="1800" dirty="0">
                <a:effectLst/>
                <a:latin typeface="Times New Roman" panose="02020603050405020304" pitchFamily="18" charset="0"/>
                <a:ea typeface="Times New Roman" panose="02020603050405020304" pitchFamily="18" charset="0"/>
              </a:rPr>
              <a:t> ở </a:t>
            </a:r>
            <a:r>
              <a:rPr lang="en-US" sz="1800" dirty="0" err="1">
                <a:effectLst/>
                <a:latin typeface="Times New Roman" panose="02020603050405020304" pitchFamily="18" charset="0"/>
                <a:ea typeface="Times New Roman" panose="02020603050405020304" pitchFamily="18" charset="0"/>
              </a:rPr>
              <a:t>bài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hôm</a:t>
            </a:r>
            <a:r>
              <a:rPr lang="en-US" sz="1800" dirty="0">
                <a:effectLst/>
                <a:latin typeface="Times New Roman" panose="02020603050405020304" pitchFamily="18" charset="0"/>
                <a:ea typeface="Times New Roman" panose="02020603050405020304" pitchFamily="18" charset="0"/>
              </a:rPr>
              <a:t> nay </a:t>
            </a:r>
            <a:r>
              <a:rPr lang="en-US" sz="1800" dirty="0" err="1">
                <a:effectLst/>
                <a:latin typeface="Times New Roman" panose="02020603050405020304" pitchFamily="18" charset="0"/>
                <a:ea typeface="Times New Roman" panose="02020603050405020304" pitchFamily="18" charset="0"/>
              </a:rPr>
              <a:t>để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làm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rõ</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điều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đó</a:t>
            </a:r>
            <a:r>
              <a:rPr lang="en-US" sz="1800" dirty="0">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301A87-05CF-4C71-96F2-B8AF667EE0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7533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r>
              <a:rPr lang="en-US" dirty="0"/>
              <a:t>.</a:t>
            </a:r>
          </a:p>
          <a:p>
            <a:r>
              <a:rPr lang="en-US" dirty="0"/>
              <a:t>Facebook: https://www.facebook.com/huongthaoGADT</a:t>
            </a:r>
          </a:p>
        </p:txBody>
      </p:sp>
      <p:sp>
        <p:nvSpPr>
          <p:cNvPr id="4" name="Slide Number Placeholder 3"/>
          <p:cNvSpPr>
            <a:spLocks noGrp="1"/>
          </p:cNvSpPr>
          <p:nvPr>
            <p:ph type="sldNum" sz="quarter" idx="5"/>
          </p:nvPr>
        </p:nvSpPr>
        <p:spPr/>
        <p:txBody>
          <a:bodyPr/>
          <a:lstStyle/>
          <a:p>
            <a:fld id="{6956B1CD-BB6D-41D3-A7CD-49E893ED2E14}" type="slidenum">
              <a:rPr lang="en-US" smtClean="0"/>
              <a:t>10</a:t>
            </a:fld>
            <a:endParaRPr lang="en-US"/>
          </a:p>
        </p:txBody>
      </p:sp>
    </p:spTree>
    <p:extLst>
      <p:ext uri="{BB962C8B-B14F-4D97-AF65-F5344CB8AC3E}">
        <p14:creationId xmlns:p14="http://schemas.microsoft.com/office/powerpoint/2010/main" val="1931823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r>
              <a:rPr lang="en-US" dirty="0"/>
              <a:t>.</a:t>
            </a:r>
          </a:p>
          <a:p>
            <a:r>
              <a:rPr lang="en-US" dirty="0"/>
              <a:t>Facebook: https://www.facebook.com/huongthaoGADT</a:t>
            </a:r>
          </a:p>
          <a:p>
            <a:endParaRPr lang="en-US" dirty="0"/>
          </a:p>
        </p:txBody>
      </p:sp>
      <p:sp>
        <p:nvSpPr>
          <p:cNvPr id="4" name="Slide Number Placeholder 3"/>
          <p:cNvSpPr>
            <a:spLocks noGrp="1"/>
          </p:cNvSpPr>
          <p:nvPr>
            <p:ph type="sldNum" sz="quarter" idx="5"/>
          </p:nvPr>
        </p:nvSpPr>
        <p:spPr/>
        <p:txBody>
          <a:bodyPr/>
          <a:lstStyle/>
          <a:p>
            <a:fld id="{6956B1CD-BB6D-41D3-A7CD-49E893ED2E14}" type="slidenum">
              <a:rPr lang="en-US" smtClean="0"/>
              <a:t>22</a:t>
            </a:fld>
            <a:endParaRPr lang="en-US"/>
          </a:p>
        </p:txBody>
      </p:sp>
    </p:spTree>
    <p:extLst>
      <p:ext uri="{BB962C8B-B14F-4D97-AF65-F5344CB8AC3E}">
        <p14:creationId xmlns:p14="http://schemas.microsoft.com/office/powerpoint/2010/main" val="2059433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r>
              <a:rPr lang="en-US" dirty="0"/>
              <a:t>.</a:t>
            </a:r>
          </a:p>
          <a:p>
            <a:r>
              <a:rPr lang="en-US" dirty="0"/>
              <a:t>Facebook: https://www.facebook.com/huongthaoGADT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4056B7-353F-4605-A0A2-46AB4DCF18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886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301A87-05CF-4C71-96F2-B8AF667EE0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8935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DAE93F-58BE-499F-9029-BDB0BE68C665}" type="datetimeFigureOut">
              <a:rPr lang="en-US" smtClean="0"/>
              <a:t>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0DCF0-4B6A-40C5-AE80-E73B8E894195}" type="slidenum">
              <a:rPr lang="en-US" smtClean="0"/>
              <a:t>‹#›</a:t>
            </a:fld>
            <a:endParaRPr lang="en-US"/>
          </a:p>
        </p:txBody>
      </p:sp>
    </p:spTree>
    <p:extLst>
      <p:ext uri="{BB962C8B-B14F-4D97-AF65-F5344CB8AC3E}">
        <p14:creationId xmlns:p14="http://schemas.microsoft.com/office/powerpoint/2010/main" val="1689632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DAE93F-58BE-499F-9029-BDB0BE68C665}" type="datetimeFigureOut">
              <a:rPr lang="en-US" smtClean="0"/>
              <a:t>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0DCF0-4B6A-40C5-AE80-E73B8E894195}" type="slidenum">
              <a:rPr lang="en-US" smtClean="0"/>
              <a:t>‹#›</a:t>
            </a:fld>
            <a:endParaRPr lang="en-US"/>
          </a:p>
        </p:txBody>
      </p:sp>
    </p:spTree>
    <p:extLst>
      <p:ext uri="{BB962C8B-B14F-4D97-AF65-F5344CB8AC3E}">
        <p14:creationId xmlns:p14="http://schemas.microsoft.com/office/powerpoint/2010/main" val="30097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4DAE93F-58BE-499F-9029-BDB0BE68C665}" type="datetimeFigureOut">
              <a:rPr lang="en-US" smtClean="0"/>
              <a:t>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0DCF0-4B6A-40C5-AE80-E73B8E894195}" type="slidenum">
              <a:rPr lang="en-US" smtClean="0"/>
              <a:t>‹#›</a:t>
            </a:fld>
            <a:endParaRPr lang="en-US"/>
          </a:p>
        </p:txBody>
      </p:sp>
    </p:spTree>
    <p:extLst>
      <p:ext uri="{BB962C8B-B14F-4D97-AF65-F5344CB8AC3E}">
        <p14:creationId xmlns:p14="http://schemas.microsoft.com/office/powerpoint/2010/main" val="374794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DAE93F-58BE-499F-9029-BDB0BE68C665}" type="datetimeFigureOut">
              <a:rPr lang="en-US" smtClean="0"/>
              <a:t>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D0DCF0-4B6A-40C5-AE80-E73B8E894195}" type="slidenum">
              <a:rPr lang="en-US" smtClean="0"/>
              <a:t>‹#›</a:t>
            </a:fld>
            <a:endParaRPr lang="en-US"/>
          </a:p>
        </p:txBody>
      </p:sp>
    </p:spTree>
    <p:extLst>
      <p:ext uri="{BB962C8B-B14F-4D97-AF65-F5344CB8AC3E}">
        <p14:creationId xmlns:p14="http://schemas.microsoft.com/office/powerpoint/2010/main" val="203110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DAE93F-58BE-499F-9029-BDB0BE68C665}" type="datetimeFigureOut">
              <a:rPr lang="en-US" smtClean="0"/>
              <a:t>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D0DCF0-4B6A-40C5-AE80-E73B8E894195}" type="slidenum">
              <a:rPr lang="en-US" smtClean="0"/>
              <a:t>‹#›</a:t>
            </a:fld>
            <a:endParaRPr lang="en-US"/>
          </a:p>
        </p:txBody>
      </p:sp>
    </p:spTree>
    <p:extLst>
      <p:ext uri="{BB962C8B-B14F-4D97-AF65-F5344CB8AC3E}">
        <p14:creationId xmlns:p14="http://schemas.microsoft.com/office/powerpoint/2010/main" val="2098254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DAE93F-58BE-499F-9029-BDB0BE68C665}" type="datetimeFigureOut">
              <a:rPr lang="en-US" smtClean="0"/>
              <a:t>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D0DCF0-4B6A-40C5-AE80-E73B8E894195}" type="slidenum">
              <a:rPr lang="en-US" smtClean="0"/>
              <a:t>‹#›</a:t>
            </a:fld>
            <a:endParaRPr lang="en-US"/>
          </a:p>
        </p:txBody>
      </p:sp>
    </p:spTree>
    <p:extLst>
      <p:ext uri="{BB962C8B-B14F-4D97-AF65-F5344CB8AC3E}">
        <p14:creationId xmlns:p14="http://schemas.microsoft.com/office/powerpoint/2010/main" val="1012370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DAE93F-58BE-499F-9029-BDB0BE68C665}" type="datetimeFigureOut">
              <a:rPr lang="en-US" smtClean="0"/>
              <a:t>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D0DCF0-4B6A-40C5-AE80-E73B8E894195}" type="slidenum">
              <a:rPr lang="en-US" smtClean="0"/>
              <a:t>‹#›</a:t>
            </a:fld>
            <a:endParaRPr lang="en-US"/>
          </a:p>
        </p:txBody>
      </p:sp>
    </p:spTree>
    <p:extLst>
      <p:ext uri="{BB962C8B-B14F-4D97-AF65-F5344CB8AC3E}">
        <p14:creationId xmlns:p14="http://schemas.microsoft.com/office/powerpoint/2010/main" val="1604926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4DAE93F-58BE-499F-9029-BDB0BE68C665}" type="datetimeFigureOut">
              <a:rPr lang="en-US" smtClean="0"/>
              <a:t>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D0DCF0-4B6A-40C5-AE80-E73B8E894195}" type="slidenum">
              <a:rPr lang="en-US" smtClean="0"/>
              <a:t>‹#›</a:t>
            </a:fld>
            <a:endParaRPr lang="en-US"/>
          </a:p>
        </p:txBody>
      </p:sp>
    </p:spTree>
    <p:extLst>
      <p:ext uri="{BB962C8B-B14F-4D97-AF65-F5344CB8AC3E}">
        <p14:creationId xmlns:p14="http://schemas.microsoft.com/office/powerpoint/2010/main" val="1936761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4DAE93F-58BE-499F-9029-BDB0BE68C665}" type="datetimeFigureOut">
              <a:rPr lang="en-US" smtClean="0"/>
              <a:t>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D0DCF0-4B6A-40C5-AE80-E73B8E894195}" type="slidenum">
              <a:rPr lang="en-US" smtClean="0"/>
              <a:t>‹#›</a:t>
            </a:fld>
            <a:endParaRPr lang="en-US"/>
          </a:p>
        </p:txBody>
      </p:sp>
    </p:spTree>
    <p:extLst>
      <p:ext uri="{BB962C8B-B14F-4D97-AF65-F5344CB8AC3E}">
        <p14:creationId xmlns:p14="http://schemas.microsoft.com/office/powerpoint/2010/main" val="4255278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DAE93F-58BE-499F-9029-BDB0BE68C665}" type="datetimeFigureOut">
              <a:rPr lang="en-US" smtClean="0"/>
              <a:t>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0DCF0-4B6A-40C5-AE80-E73B8E894195}" type="slidenum">
              <a:rPr lang="en-US" smtClean="0"/>
              <a:t>‹#›</a:t>
            </a:fld>
            <a:endParaRPr lang="en-US"/>
          </a:p>
        </p:txBody>
      </p:sp>
    </p:spTree>
    <p:extLst>
      <p:ext uri="{BB962C8B-B14F-4D97-AF65-F5344CB8AC3E}">
        <p14:creationId xmlns:p14="http://schemas.microsoft.com/office/powerpoint/2010/main" val="61125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DAE93F-58BE-499F-9029-BDB0BE68C665}" type="datetimeFigureOut">
              <a:rPr lang="en-US" smtClean="0"/>
              <a:t>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0DCF0-4B6A-40C5-AE80-E73B8E894195}" type="slidenum">
              <a:rPr lang="en-US" smtClean="0"/>
              <a:t>‹#›</a:t>
            </a:fld>
            <a:endParaRPr lang="en-US"/>
          </a:p>
        </p:txBody>
      </p:sp>
    </p:spTree>
    <p:extLst>
      <p:ext uri="{BB962C8B-B14F-4D97-AF65-F5344CB8AC3E}">
        <p14:creationId xmlns:p14="http://schemas.microsoft.com/office/powerpoint/2010/main" val="2903965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2125"/>
        <p:cNvGrpSpPr/>
        <p:nvPr/>
      </p:nvGrpSpPr>
      <p:grpSpPr>
        <a:xfrm>
          <a:off x="0" y="0"/>
          <a:ext cx="0" cy="0"/>
          <a:chOff x="0" y="0"/>
          <a:chExt cx="0" cy="0"/>
        </a:xfrm>
      </p:grpSpPr>
      <p:grpSp>
        <p:nvGrpSpPr>
          <p:cNvPr id="2126" name="Google Shape;2126;p14"/>
          <p:cNvGrpSpPr/>
          <p:nvPr/>
        </p:nvGrpSpPr>
        <p:grpSpPr>
          <a:xfrm>
            <a:off x="-270387" y="155415"/>
            <a:ext cx="12726960" cy="6980212"/>
            <a:chOff x="-202790" y="116561"/>
            <a:chExt cx="9545220" cy="5235159"/>
          </a:xfrm>
        </p:grpSpPr>
        <p:sp>
          <p:nvSpPr>
            <p:cNvPr id="2127" name="Google Shape;2127;p14"/>
            <p:cNvSpPr/>
            <p:nvPr/>
          </p:nvSpPr>
          <p:spPr>
            <a:xfrm flipH="1">
              <a:off x="-65450" y="3697900"/>
              <a:ext cx="9209436" cy="14845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8" name="Google Shape;2128;p14"/>
            <p:cNvSpPr/>
            <p:nvPr/>
          </p:nvSpPr>
          <p:spPr>
            <a:xfrm flipH="1">
              <a:off x="-38772" y="3988074"/>
              <a:ext cx="9209483" cy="11940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29" name="Google Shape;2129;p14"/>
            <p:cNvGrpSpPr/>
            <p:nvPr/>
          </p:nvGrpSpPr>
          <p:grpSpPr>
            <a:xfrm>
              <a:off x="150917" y="116561"/>
              <a:ext cx="8715558" cy="2292089"/>
              <a:chOff x="150917" y="116561"/>
              <a:chExt cx="8715558" cy="2292089"/>
            </a:xfrm>
          </p:grpSpPr>
          <p:sp>
            <p:nvSpPr>
              <p:cNvPr id="2130" name="Google Shape;2130;p14"/>
              <p:cNvSpPr/>
              <p:nvPr/>
            </p:nvSpPr>
            <p:spPr>
              <a:xfrm>
                <a:off x="528600" y="223487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1" name="Google Shape;2131;p14"/>
              <p:cNvSpPr/>
              <p:nvPr/>
            </p:nvSpPr>
            <p:spPr>
              <a:xfrm>
                <a:off x="8590775" y="18816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2" name="Google Shape;2132;p14"/>
              <p:cNvSpPr/>
              <p:nvPr/>
            </p:nvSpPr>
            <p:spPr>
              <a:xfrm>
                <a:off x="150917" y="306400"/>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3" name="Google Shape;2133;p14"/>
              <p:cNvSpPr/>
              <p:nvPr/>
            </p:nvSpPr>
            <p:spPr>
              <a:xfrm>
                <a:off x="8181699" y="72222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4" name="Google Shape;2134;p14"/>
              <p:cNvSpPr/>
              <p:nvPr/>
            </p:nvSpPr>
            <p:spPr>
              <a:xfrm>
                <a:off x="5034800" y="116561"/>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35" name="Google Shape;2135;p14"/>
            <p:cNvGrpSpPr/>
            <p:nvPr/>
          </p:nvGrpSpPr>
          <p:grpSpPr>
            <a:xfrm>
              <a:off x="5652675" y="2561141"/>
              <a:ext cx="3689754" cy="2790579"/>
              <a:chOff x="5652675" y="2561141"/>
              <a:chExt cx="3689754" cy="2790579"/>
            </a:xfrm>
          </p:grpSpPr>
          <p:grpSp>
            <p:nvGrpSpPr>
              <p:cNvPr id="2136" name="Google Shape;2136;p14"/>
              <p:cNvGrpSpPr/>
              <p:nvPr/>
            </p:nvGrpSpPr>
            <p:grpSpPr>
              <a:xfrm rot="10800000">
                <a:off x="5652675" y="4283500"/>
                <a:ext cx="1627550" cy="885025"/>
                <a:chOff x="5306650" y="376500"/>
                <a:chExt cx="1627550" cy="885025"/>
              </a:xfrm>
            </p:grpSpPr>
            <p:sp>
              <p:nvSpPr>
                <p:cNvPr id="2137" name="Google Shape;2137;p14"/>
                <p:cNvSpPr/>
                <p:nvPr/>
              </p:nvSpPr>
              <p:spPr>
                <a:xfrm>
                  <a:off x="5465300" y="376500"/>
                  <a:ext cx="1468900" cy="885025"/>
                </a:xfrm>
                <a:custGeom>
                  <a:avLst/>
                  <a:gdLst/>
                  <a:ahLst/>
                  <a:cxnLst/>
                  <a:rect l="l" t="t" r="r" b="b"/>
                  <a:pathLst>
                    <a:path w="58756" h="35401" extrusionOk="0">
                      <a:moveTo>
                        <a:pt x="25832" y="1"/>
                      </a:moveTo>
                      <a:cubicBezTo>
                        <a:pt x="24623" y="1"/>
                        <a:pt x="23392" y="185"/>
                        <a:pt x="22219" y="393"/>
                      </a:cubicBezTo>
                      <a:cubicBezTo>
                        <a:pt x="14377" y="1822"/>
                        <a:pt x="6778" y="4557"/>
                        <a:pt x="0" y="8721"/>
                      </a:cubicBezTo>
                      <a:cubicBezTo>
                        <a:pt x="6231" y="19755"/>
                        <a:pt x="11703" y="28539"/>
                        <a:pt x="20426" y="32886"/>
                      </a:cubicBezTo>
                      <a:cubicBezTo>
                        <a:pt x="21495" y="33412"/>
                        <a:pt x="22795" y="33831"/>
                        <a:pt x="23980" y="33831"/>
                      </a:cubicBezTo>
                      <a:cubicBezTo>
                        <a:pt x="24985" y="33831"/>
                        <a:pt x="25908" y="33529"/>
                        <a:pt x="26536" y="32734"/>
                      </a:cubicBezTo>
                      <a:cubicBezTo>
                        <a:pt x="27387" y="31670"/>
                        <a:pt x="27265" y="30090"/>
                        <a:pt x="26657" y="28874"/>
                      </a:cubicBezTo>
                      <a:cubicBezTo>
                        <a:pt x="26019" y="27658"/>
                        <a:pt x="24985" y="26746"/>
                        <a:pt x="23952" y="25834"/>
                      </a:cubicBezTo>
                      <a:lnTo>
                        <a:pt x="23952" y="25834"/>
                      </a:lnTo>
                      <a:cubicBezTo>
                        <a:pt x="28876" y="29147"/>
                        <a:pt x="34043" y="32035"/>
                        <a:pt x="39423" y="34467"/>
                      </a:cubicBezTo>
                      <a:cubicBezTo>
                        <a:pt x="40513" y="34968"/>
                        <a:pt x="41799" y="35401"/>
                        <a:pt x="42974" y="35401"/>
                      </a:cubicBezTo>
                      <a:cubicBezTo>
                        <a:pt x="43864" y="35401"/>
                        <a:pt x="44691" y="35152"/>
                        <a:pt x="45320" y="34497"/>
                      </a:cubicBezTo>
                      <a:cubicBezTo>
                        <a:pt x="46445" y="33342"/>
                        <a:pt x="46202" y="31275"/>
                        <a:pt x="45168" y="29998"/>
                      </a:cubicBezTo>
                      <a:cubicBezTo>
                        <a:pt x="44165" y="28691"/>
                        <a:pt x="42615" y="27931"/>
                        <a:pt x="41126" y="27263"/>
                      </a:cubicBezTo>
                      <a:lnTo>
                        <a:pt x="41126" y="27263"/>
                      </a:lnTo>
                      <a:cubicBezTo>
                        <a:pt x="45381" y="28387"/>
                        <a:pt x="49788" y="28965"/>
                        <a:pt x="54196" y="28965"/>
                      </a:cubicBezTo>
                      <a:cubicBezTo>
                        <a:pt x="55533" y="28935"/>
                        <a:pt x="57023" y="28783"/>
                        <a:pt x="57782" y="27719"/>
                      </a:cubicBezTo>
                      <a:cubicBezTo>
                        <a:pt x="58755" y="26290"/>
                        <a:pt x="57782" y="24375"/>
                        <a:pt x="56627" y="23099"/>
                      </a:cubicBezTo>
                      <a:cubicBezTo>
                        <a:pt x="53591" y="19794"/>
                        <a:pt x="49126" y="17773"/>
                        <a:pt x="44574" y="17691"/>
                      </a:cubicBezTo>
                      <a:lnTo>
                        <a:pt x="44574" y="17691"/>
                      </a:lnTo>
                      <a:cubicBezTo>
                        <a:pt x="47352" y="17596"/>
                        <a:pt x="49439" y="14048"/>
                        <a:pt x="48117" y="11609"/>
                      </a:cubicBezTo>
                      <a:cubicBezTo>
                        <a:pt x="47205" y="9877"/>
                        <a:pt x="45229" y="9056"/>
                        <a:pt x="43375" y="8509"/>
                      </a:cubicBezTo>
                      <a:cubicBezTo>
                        <a:pt x="40753" y="7784"/>
                        <a:pt x="38013" y="7422"/>
                        <a:pt x="35272" y="7422"/>
                      </a:cubicBezTo>
                      <a:cubicBezTo>
                        <a:pt x="33557" y="7422"/>
                        <a:pt x="31842" y="7564"/>
                        <a:pt x="30155" y="7847"/>
                      </a:cubicBezTo>
                      <a:lnTo>
                        <a:pt x="30155" y="7847"/>
                      </a:lnTo>
                      <a:cubicBezTo>
                        <a:pt x="31504" y="7257"/>
                        <a:pt x="32359" y="5517"/>
                        <a:pt x="32068" y="4010"/>
                      </a:cubicBezTo>
                      <a:cubicBezTo>
                        <a:pt x="31642" y="2095"/>
                        <a:pt x="29879" y="727"/>
                        <a:pt x="27995" y="241"/>
                      </a:cubicBezTo>
                      <a:cubicBezTo>
                        <a:pt x="27294" y="69"/>
                        <a:pt x="26567" y="1"/>
                        <a:pt x="258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8" name="Google Shape;2138;p14"/>
                <p:cNvSpPr/>
                <p:nvPr/>
              </p:nvSpPr>
              <p:spPr>
                <a:xfrm>
                  <a:off x="5306650" y="567150"/>
                  <a:ext cx="1550450" cy="431325"/>
                </a:xfrm>
                <a:custGeom>
                  <a:avLst/>
                  <a:gdLst/>
                  <a:ahLst/>
                  <a:cxnLst/>
                  <a:rect l="l" t="t" r="r" b="b"/>
                  <a:pathLst>
                    <a:path w="62018" h="17253" extrusionOk="0">
                      <a:moveTo>
                        <a:pt x="2374" y="1"/>
                      </a:moveTo>
                      <a:cubicBezTo>
                        <a:pt x="0" y="1"/>
                        <a:pt x="827" y="685"/>
                        <a:pt x="5009" y="1339"/>
                      </a:cubicBezTo>
                      <a:cubicBezTo>
                        <a:pt x="13793" y="2858"/>
                        <a:pt x="23702" y="4773"/>
                        <a:pt x="33459" y="7418"/>
                      </a:cubicBezTo>
                      <a:cubicBezTo>
                        <a:pt x="43216" y="10062"/>
                        <a:pt x="52882" y="13345"/>
                        <a:pt x="61119" y="16992"/>
                      </a:cubicBezTo>
                      <a:cubicBezTo>
                        <a:pt x="61551" y="17170"/>
                        <a:pt x="61813" y="17253"/>
                        <a:pt x="61899" y="17253"/>
                      </a:cubicBezTo>
                      <a:cubicBezTo>
                        <a:pt x="62018" y="17253"/>
                        <a:pt x="61794" y="17093"/>
                        <a:pt x="61210" y="16810"/>
                      </a:cubicBezTo>
                      <a:cubicBezTo>
                        <a:pt x="44128" y="8877"/>
                        <a:pt x="25344" y="2980"/>
                        <a:pt x="6681" y="366"/>
                      </a:cubicBezTo>
                      <a:cubicBezTo>
                        <a:pt x="4751" y="108"/>
                        <a:pt x="3312" y="1"/>
                        <a:pt x="23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9" name="Google Shape;2139;p14"/>
                <p:cNvSpPr/>
                <p:nvPr/>
              </p:nvSpPr>
              <p:spPr>
                <a:xfrm>
                  <a:off x="5989850" y="686650"/>
                  <a:ext cx="415500" cy="362775"/>
                </a:xfrm>
                <a:custGeom>
                  <a:avLst/>
                  <a:gdLst/>
                  <a:ahLst/>
                  <a:cxnLst/>
                  <a:rect l="l" t="t" r="r" b="b"/>
                  <a:pathLst>
                    <a:path w="16620" h="14511" extrusionOk="0">
                      <a:moveTo>
                        <a:pt x="471" y="1"/>
                      </a:moveTo>
                      <a:cubicBezTo>
                        <a:pt x="0" y="1"/>
                        <a:pt x="31" y="581"/>
                        <a:pt x="842" y="1483"/>
                      </a:cubicBezTo>
                      <a:cubicBezTo>
                        <a:pt x="5037" y="6042"/>
                        <a:pt x="11450" y="10480"/>
                        <a:pt x="16283" y="14401"/>
                      </a:cubicBezTo>
                      <a:cubicBezTo>
                        <a:pt x="16393" y="14477"/>
                        <a:pt x="16478" y="14511"/>
                        <a:pt x="16529" y="14511"/>
                      </a:cubicBezTo>
                      <a:cubicBezTo>
                        <a:pt x="16620" y="14511"/>
                        <a:pt x="16600" y="14405"/>
                        <a:pt x="16405" y="14249"/>
                      </a:cubicBezTo>
                      <a:cubicBezTo>
                        <a:pt x="11633" y="9872"/>
                        <a:pt x="6891" y="5161"/>
                        <a:pt x="2058" y="905"/>
                      </a:cubicBezTo>
                      <a:cubicBezTo>
                        <a:pt x="1353" y="274"/>
                        <a:pt x="794" y="1"/>
                        <a:pt x="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0" name="Google Shape;2140;p14"/>
                <p:cNvSpPr/>
                <p:nvPr/>
              </p:nvSpPr>
              <p:spPr>
                <a:xfrm>
                  <a:off x="6117575" y="673600"/>
                  <a:ext cx="407025" cy="64175"/>
                </a:xfrm>
                <a:custGeom>
                  <a:avLst/>
                  <a:gdLst/>
                  <a:ahLst/>
                  <a:cxnLst/>
                  <a:rect l="l" t="t" r="r" b="b"/>
                  <a:pathLst>
                    <a:path w="16281" h="2567" extrusionOk="0">
                      <a:moveTo>
                        <a:pt x="10525" y="0"/>
                      </a:moveTo>
                      <a:cubicBezTo>
                        <a:pt x="7480" y="0"/>
                        <a:pt x="4406" y="366"/>
                        <a:pt x="1508" y="1275"/>
                      </a:cubicBezTo>
                      <a:cubicBezTo>
                        <a:pt x="0" y="1706"/>
                        <a:pt x="43" y="2567"/>
                        <a:pt x="1067" y="2567"/>
                      </a:cubicBezTo>
                      <a:cubicBezTo>
                        <a:pt x="1198" y="2567"/>
                        <a:pt x="1346" y="2553"/>
                        <a:pt x="1508" y="2521"/>
                      </a:cubicBezTo>
                      <a:cubicBezTo>
                        <a:pt x="3758" y="2157"/>
                        <a:pt x="6159" y="1579"/>
                        <a:pt x="8651" y="1154"/>
                      </a:cubicBezTo>
                      <a:cubicBezTo>
                        <a:pt x="10718" y="771"/>
                        <a:pt x="12869" y="517"/>
                        <a:pt x="14855" y="517"/>
                      </a:cubicBezTo>
                      <a:cubicBezTo>
                        <a:pt x="15236" y="517"/>
                        <a:pt x="15610" y="526"/>
                        <a:pt x="15977" y="546"/>
                      </a:cubicBezTo>
                      <a:cubicBezTo>
                        <a:pt x="16250" y="546"/>
                        <a:pt x="16281" y="394"/>
                        <a:pt x="15977" y="363"/>
                      </a:cubicBezTo>
                      <a:cubicBezTo>
                        <a:pt x="14201" y="134"/>
                        <a:pt x="12368" y="0"/>
                        <a:pt x="10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1" name="Google Shape;2141;p14"/>
                <p:cNvSpPr/>
                <p:nvPr/>
              </p:nvSpPr>
              <p:spPr>
                <a:xfrm>
                  <a:off x="5671425" y="497500"/>
                  <a:ext cx="468675" cy="122275"/>
                </a:xfrm>
                <a:custGeom>
                  <a:avLst/>
                  <a:gdLst/>
                  <a:ahLst/>
                  <a:cxnLst/>
                  <a:rect l="l" t="t" r="r" b="b"/>
                  <a:pathLst>
                    <a:path w="18747" h="4891" extrusionOk="0">
                      <a:moveTo>
                        <a:pt x="17122" y="0"/>
                      </a:moveTo>
                      <a:cubicBezTo>
                        <a:pt x="11873" y="0"/>
                        <a:pt x="6347" y="1034"/>
                        <a:pt x="1573" y="3365"/>
                      </a:cubicBezTo>
                      <a:cubicBezTo>
                        <a:pt x="95" y="4128"/>
                        <a:pt x="0" y="4891"/>
                        <a:pt x="821" y="4891"/>
                      </a:cubicBezTo>
                      <a:cubicBezTo>
                        <a:pt x="1046" y="4891"/>
                        <a:pt x="1341" y="4833"/>
                        <a:pt x="1695" y="4702"/>
                      </a:cubicBezTo>
                      <a:cubicBezTo>
                        <a:pt x="4217" y="3790"/>
                        <a:pt x="6923" y="2696"/>
                        <a:pt x="9841" y="1815"/>
                      </a:cubicBezTo>
                      <a:cubicBezTo>
                        <a:pt x="12667" y="933"/>
                        <a:pt x="15677" y="325"/>
                        <a:pt x="18412" y="204"/>
                      </a:cubicBezTo>
                      <a:cubicBezTo>
                        <a:pt x="18747" y="173"/>
                        <a:pt x="18747" y="21"/>
                        <a:pt x="18412" y="21"/>
                      </a:cubicBezTo>
                      <a:cubicBezTo>
                        <a:pt x="17984" y="7"/>
                        <a:pt x="17554" y="0"/>
                        <a:pt x="17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2" name="Google Shape;2142;p14"/>
                <p:cNvSpPr/>
                <p:nvPr/>
              </p:nvSpPr>
              <p:spPr>
                <a:xfrm>
                  <a:off x="5582375" y="614150"/>
                  <a:ext cx="365800" cy="430475"/>
                </a:xfrm>
                <a:custGeom>
                  <a:avLst/>
                  <a:gdLst/>
                  <a:ahLst/>
                  <a:cxnLst/>
                  <a:rect l="l" t="t" r="r" b="b"/>
                  <a:pathLst>
                    <a:path w="14632" h="17219" extrusionOk="0">
                      <a:moveTo>
                        <a:pt x="385" y="0"/>
                      </a:moveTo>
                      <a:cubicBezTo>
                        <a:pt x="47" y="0"/>
                        <a:pt x="0" y="555"/>
                        <a:pt x="484" y="1556"/>
                      </a:cubicBezTo>
                      <a:cubicBezTo>
                        <a:pt x="1852" y="4444"/>
                        <a:pt x="4010" y="7422"/>
                        <a:pt x="6503" y="10067"/>
                      </a:cubicBezTo>
                      <a:cubicBezTo>
                        <a:pt x="8995" y="12711"/>
                        <a:pt x="11761" y="15082"/>
                        <a:pt x="14315" y="17088"/>
                      </a:cubicBezTo>
                      <a:cubicBezTo>
                        <a:pt x="14428" y="17179"/>
                        <a:pt x="14512" y="17219"/>
                        <a:pt x="14557" y="17219"/>
                      </a:cubicBezTo>
                      <a:cubicBezTo>
                        <a:pt x="14631" y="17219"/>
                        <a:pt x="14596" y="17107"/>
                        <a:pt x="14406" y="16936"/>
                      </a:cubicBezTo>
                      <a:cubicBezTo>
                        <a:pt x="9451" y="12498"/>
                        <a:pt x="5257" y="6936"/>
                        <a:pt x="1791" y="1374"/>
                      </a:cubicBezTo>
                      <a:cubicBezTo>
                        <a:pt x="1207" y="433"/>
                        <a:pt x="683" y="0"/>
                        <a:pt x="3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43" name="Google Shape;2143;p14"/>
              <p:cNvGrpSpPr/>
              <p:nvPr/>
            </p:nvGrpSpPr>
            <p:grpSpPr>
              <a:xfrm flipH="1">
                <a:off x="7608869" y="3814829"/>
                <a:ext cx="281509" cy="259694"/>
                <a:chOff x="2493475" y="2126450"/>
                <a:chExt cx="373900" cy="344925"/>
              </a:xfrm>
            </p:grpSpPr>
            <p:sp>
              <p:nvSpPr>
                <p:cNvPr id="2144" name="Google Shape;2144;p14"/>
                <p:cNvSpPr/>
                <p:nvPr/>
              </p:nvSpPr>
              <p:spPr>
                <a:xfrm>
                  <a:off x="2672800" y="2248925"/>
                  <a:ext cx="194575" cy="62900"/>
                </a:xfrm>
                <a:custGeom>
                  <a:avLst/>
                  <a:gdLst/>
                  <a:ahLst/>
                  <a:cxnLst/>
                  <a:rect l="l" t="t" r="r" b="b"/>
                  <a:pathLst>
                    <a:path w="7783" h="2516" extrusionOk="0">
                      <a:moveTo>
                        <a:pt x="5006" y="0"/>
                      </a:moveTo>
                      <a:cubicBezTo>
                        <a:pt x="3160" y="0"/>
                        <a:pt x="1338" y="739"/>
                        <a:pt x="1" y="2002"/>
                      </a:cubicBezTo>
                      <a:cubicBezTo>
                        <a:pt x="1401" y="2278"/>
                        <a:pt x="2840" y="2516"/>
                        <a:pt x="4268" y="2516"/>
                      </a:cubicBezTo>
                      <a:cubicBezTo>
                        <a:pt x="5040" y="2516"/>
                        <a:pt x="5809" y="2446"/>
                        <a:pt x="6566" y="2275"/>
                      </a:cubicBezTo>
                      <a:cubicBezTo>
                        <a:pt x="7022" y="2154"/>
                        <a:pt x="7600" y="1941"/>
                        <a:pt x="7721" y="1455"/>
                      </a:cubicBezTo>
                      <a:cubicBezTo>
                        <a:pt x="7782" y="1090"/>
                        <a:pt x="7600" y="725"/>
                        <a:pt x="7296" y="482"/>
                      </a:cubicBezTo>
                      <a:cubicBezTo>
                        <a:pt x="6992" y="269"/>
                        <a:pt x="6597" y="178"/>
                        <a:pt x="6262" y="117"/>
                      </a:cubicBezTo>
                      <a:cubicBezTo>
                        <a:pt x="5846" y="38"/>
                        <a:pt x="5425"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5" name="Google Shape;2145;p14"/>
                <p:cNvSpPr/>
                <p:nvPr/>
              </p:nvSpPr>
              <p:spPr>
                <a:xfrm>
                  <a:off x="2672800" y="2127725"/>
                  <a:ext cx="114025" cy="167450"/>
                </a:xfrm>
                <a:custGeom>
                  <a:avLst/>
                  <a:gdLst/>
                  <a:ahLst/>
                  <a:cxnLst/>
                  <a:rect l="l" t="t" r="r" b="b"/>
                  <a:pathLst>
                    <a:path w="4561" h="6698" extrusionOk="0">
                      <a:moveTo>
                        <a:pt x="3268" y="1"/>
                      </a:moveTo>
                      <a:cubicBezTo>
                        <a:pt x="2884" y="1"/>
                        <a:pt x="2480" y="156"/>
                        <a:pt x="2159" y="406"/>
                      </a:cubicBezTo>
                      <a:cubicBezTo>
                        <a:pt x="1490" y="983"/>
                        <a:pt x="1217" y="1895"/>
                        <a:pt x="973" y="2746"/>
                      </a:cubicBezTo>
                      <a:cubicBezTo>
                        <a:pt x="609" y="4114"/>
                        <a:pt x="274" y="5421"/>
                        <a:pt x="1" y="6698"/>
                      </a:cubicBezTo>
                      <a:cubicBezTo>
                        <a:pt x="1703" y="5634"/>
                        <a:pt x="3496" y="4418"/>
                        <a:pt x="4287" y="2564"/>
                      </a:cubicBezTo>
                      <a:cubicBezTo>
                        <a:pt x="4439" y="2199"/>
                        <a:pt x="4560" y="1774"/>
                        <a:pt x="4560" y="1348"/>
                      </a:cubicBezTo>
                      <a:cubicBezTo>
                        <a:pt x="4530" y="923"/>
                        <a:pt x="4378" y="527"/>
                        <a:pt x="4013" y="254"/>
                      </a:cubicBezTo>
                      <a:cubicBezTo>
                        <a:pt x="3799" y="78"/>
                        <a:pt x="3539" y="1"/>
                        <a:pt x="3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6" name="Google Shape;2146;p14"/>
                <p:cNvSpPr/>
                <p:nvPr/>
              </p:nvSpPr>
              <p:spPr>
                <a:xfrm>
                  <a:off x="2577825" y="2126450"/>
                  <a:ext cx="107175" cy="171000"/>
                </a:xfrm>
                <a:custGeom>
                  <a:avLst/>
                  <a:gdLst/>
                  <a:ahLst/>
                  <a:cxnLst/>
                  <a:rect l="l" t="t" r="r" b="b"/>
                  <a:pathLst>
                    <a:path w="4287" h="6840" extrusionOk="0">
                      <a:moveTo>
                        <a:pt x="1452" y="1"/>
                      </a:moveTo>
                      <a:cubicBezTo>
                        <a:pt x="933" y="1"/>
                        <a:pt x="410" y="250"/>
                        <a:pt x="183" y="730"/>
                      </a:cubicBezTo>
                      <a:cubicBezTo>
                        <a:pt x="0" y="1126"/>
                        <a:pt x="92" y="1582"/>
                        <a:pt x="244" y="2007"/>
                      </a:cubicBezTo>
                      <a:cubicBezTo>
                        <a:pt x="973" y="3922"/>
                        <a:pt x="2888" y="5168"/>
                        <a:pt x="3678" y="6840"/>
                      </a:cubicBezTo>
                      <a:cubicBezTo>
                        <a:pt x="3921" y="5958"/>
                        <a:pt x="4134" y="5138"/>
                        <a:pt x="4195" y="4226"/>
                      </a:cubicBezTo>
                      <a:cubicBezTo>
                        <a:pt x="4286" y="3344"/>
                        <a:pt x="4165" y="2402"/>
                        <a:pt x="3800" y="1642"/>
                      </a:cubicBezTo>
                      <a:cubicBezTo>
                        <a:pt x="3374" y="822"/>
                        <a:pt x="2645" y="183"/>
                        <a:pt x="1763" y="31"/>
                      </a:cubicBezTo>
                      <a:cubicBezTo>
                        <a:pt x="1661" y="11"/>
                        <a:pt x="1557" y="1"/>
                        <a:pt x="1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7" name="Google Shape;2147;p14"/>
                <p:cNvSpPr/>
                <p:nvPr/>
              </p:nvSpPr>
              <p:spPr>
                <a:xfrm>
                  <a:off x="2493475" y="2221125"/>
                  <a:ext cx="179350" cy="74050"/>
                </a:xfrm>
                <a:custGeom>
                  <a:avLst/>
                  <a:gdLst/>
                  <a:ahLst/>
                  <a:cxnLst/>
                  <a:rect l="l" t="t" r="r" b="b"/>
                  <a:pathLst>
                    <a:path w="7174" h="2962" extrusionOk="0">
                      <a:moveTo>
                        <a:pt x="1965" y="0"/>
                      </a:moveTo>
                      <a:cubicBezTo>
                        <a:pt x="1837" y="0"/>
                        <a:pt x="1709" y="5"/>
                        <a:pt x="1581" y="13"/>
                      </a:cubicBezTo>
                      <a:cubicBezTo>
                        <a:pt x="1247" y="44"/>
                        <a:pt x="912" y="74"/>
                        <a:pt x="608" y="226"/>
                      </a:cubicBezTo>
                      <a:cubicBezTo>
                        <a:pt x="304" y="378"/>
                        <a:pt x="61" y="682"/>
                        <a:pt x="31" y="986"/>
                      </a:cubicBezTo>
                      <a:cubicBezTo>
                        <a:pt x="0" y="1412"/>
                        <a:pt x="244" y="1837"/>
                        <a:pt x="639" y="2050"/>
                      </a:cubicBezTo>
                      <a:cubicBezTo>
                        <a:pt x="1004" y="2293"/>
                        <a:pt x="1459" y="2323"/>
                        <a:pt x="1885" y="2415"/>
                      </a:cubicBezTo>
                      <a:cubicBezTo>
                        <a:pt x="3587" y="2627"/>
                        <a:pt x="5350" y="2779"/>
                        <a:pt x="7174" y="2962"/>
                      </a:cubicBezTo>
                      <a:cubicBezTo>
                        <a:pt x="6143" y="1157"/>
                        <a:pt x="4058"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8" name="Google Shape;2148;p14"/>
                <p:cNvSpPr/>
                <p:nvPr/>
              </p:nvSpPr>
              <p:spPr>
                <a:xfrm>
                  <a:off x="2514000" y="2293675"/>
                  <a:ext cx="158075" cy="104525"/>
                </a:xfrm>
                <a:custGeom>
                  <a:avLst/>
                  <a:gdLst/>
                  <a:ahLst/>
                  <a:cxnLst/>
                  <a:rect l="l" t="t" r="r" b="b"/>
                  <a:pathLst>
                    <a:path w="6323" h="4181" extrusionOk="0">
                      <a:moveTo>
                        <a:pt x="4952" y="0"/>
                      </a:moveTo>
                      <a:cubicBezTo>
                        <a:pt x="3621" y="0"/>
                        <a:pt x="2301" y="416"/>
                        <a:pt x="1216" y="1184"/>
                      </a:cubicBezTo>
                      <a:cubicBezTo>
                        <a:pt x="882" y="1428"/>
                        <a:pt x="517" y="1701"/>
                        <a:pt x="304" y="2096"/>
                      </a:cubicBezTo>
                      <a:cubicBezTo>
                        <a:pt x="91" y="2461"/>
                        <a:pt x="0" y="2917"/>
                        <a:pt x="152" y="3343"/>
                      </a:cubicBezTo>
                      <a:cubicBezTo>
                        <a:pt x="338" y="3901"/>
                        <a:pt x="943" y="4180"/>
                        <a:pt x="1560" y="4180"/>
                      </a:cubicBezTo>
                      <a:cubicBezTo>
                        <a:pt x="1648" y="4180"/>
                        <a:pt x="1736" y="4175"/>
                        <a:pt x="1824" y="4163"/>
                      </a:cubicBezTo>
                      <a:cubicBezTo>
                        <a:pt x="2523" y="4102"/>
                        <a:pt x="3070" y="3677"/>
                        <a:pt x="3556" y="3251"/>
                      </a:cubicBezTo>
                      <a:cubicBezTo>
                        <a:pt x="4681" y="2339"/>
                        <a:pt x="5593" y="1276"/>
                        <a:pt x="6322" y="151"/>
                      </a:cubicBezTo>
                      <a:cubicBezTo>
                        <a:pt x="5871" y="50"/>
                        <a:pt x="5411" y="0"/>
                        <a:pt x="4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9" name="Google Shape;2149;p14"/>
                <p:cNvSpPr/>
                <p:nvPr/>
              </p:nvSpPr>
              <p:spPr>
                <a:xfrm>
                  <a:off x="2668250" y="2296675"/>
                  <a:ext cx="164925" cy="124350"/>
                </a:xfrm>
                <a:custGeom>
                  <a:avLst/>
                  <a:gdLst/>
                  <a:ahLst/>
                  <a:cxnLst/>
                  <a:rect l="l" t="t" r="r" b="b"/>
                  <a:pathLst>
                    <a:path w="6597" h="4974" extrusionOk="0">
                      <a:moveTo>
                        <a:pt x="0" y="1"/>
                      </a:moveTo>
                      <a:cubicBezTo>
                        <a:pt x="1399" y="760"/>
                        <a:pt x="2159" y="2311"/>
                        <a:pt x="3070" y="3587"/>
                      </a:cubicBezTo>
                      <a:cubicBezTo>
                        <a:pt x="3526" y="4165"/>
                        <a:pt x="4043" y="4742"/>
                        <a:pt x="4742" y="4925"/>
                      </a:cubicBezTo>
                      <a:cubicBezTo>
                        <a:pt x="4874" y="4958"/>
                        <a:pt x="5009" y="4974"/>
                        <a:pt x="5144" y="4974"/>
                      </a:cubicBezTo>
                      <a:cubicBezTo>
                        <a:pt x="5756" y="4974"/>
                        <a:pt x="6350" y="4641"/>
                        <a:pt x="6475" y="4043"/>
                      </a:cubicBezTo>
                      <a:cubicBezTo>
                        <a:pt x="6596" y="3526"/>
                        <a:pt x="6292" y="2979"/>
                        <a:pt x="5958" y="2584"/>
                      </a:cubicBezTo>
                      <a:cubicBezTo>
                        <a:pt x="4499" y="852"/>
                        <a:pt x="2189" y="18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0" name="Google Shape;2150;p14"/>
                <p:cNvSpPr/>
                <p:nvPr/>
              </p:nvSpPr>
              <p:spPr>
                <a:xfrm>
                  <a:off x="2669000" y="2294400"/>
                  <a:ext cx="86650" cy="168350"/>
                </a:xfrm>
                <a:custGeom>
                  <a:avLst/>
                  <a:gdLst/>
                  <a:ahLst/>
                  <a:cxnLst/>
                  <a:rect l="l" t="t" r="r" b="b"/>
                  <a:pathLst>
                    <a:path w="3466" h="6734" extrusionOk="0">
                      <a:moveTo>
                        <a:pt x="1" y="0"/>
                      </a:moveTo>
                      <a:lnTo>
                        <a:pt x="1" y="0"/>
                      </a:lnTo>
                      <a:cubicBezTo>
                        <a:pt x="274" y="760"/>
                        <a:pt x="305" y="1551"/>
                        <a:pt x="214" y="2371"/>
                      </a:cubicBezTo>
                      <a:cubicBezTo>
                        <a:pt x="183" y="3131"/>
                        <a:pt x="62" y="3891"/>
                        <a:pt x="183" y="4651"/>
                      </a:cubicBezTo>
                      <a:cubicBezTo>
                        <a:pt x="274" y="5411"/>
                        <a:pt x="639" y="6171"/>
                        <a:pt x="1277" y="6535"/>
                      </a:cubicBezTo>
                      <a:cubicBezTo>
                        <a:pt x="1504" y="6670"/>
                        <a:pt x="1770" y="6734"/>
                        <a:pt x="2033" y="6734"/>
                      </a:cubicBezTo>
                      <a:cubicBezTo>
                        <a:pt x="2547" y="6734"/>
                        <a:pt x="3052" y="6491"/>
                        <a:pt x="3253" y="6049"/>
                      </a:cubicBezTo>
                      <a:cubicBezTo>
                        <a:pt x="3466" y="5654"/>
                        <a:pt x="3375" y="5198"/>
                        <a:pt x="3314" y="4803"/>
                      </a:cubicBezTo>
                      <a:cubicBezTo>
                        <a:pt x="2888" y="2858"/>
                        <a:pt x="1673" y="10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1" name="Google Shape;2151;p14"/>
                <p:cNvSpPr/>
                <p:nvPr/>
              </p:nvSpPr>
              <p:spPr>
                <a:xfrm>
                  <a:off x="2592250" y="2298200"/>
                  <a:ext cx="97300" cy="173175"/>
                </a:xfrm>
                <a:custGeom>
                  <a:avLst/>
                  <a:gdLst/>
                  <a:ahLst/>
                  <a:cxnLst/>
                  <a:rect l="l" t="t" r="r" b="b"/>
                  <a:pathLst>
                    <a:path w="3892" h="6927" extrusionOk="0">
                      <a:moveTo>
                        <a:pt x="3040" y="0"/>
                      </a:moveTo>
                      <a:lnTo>
                        <a:pt x="3040" y="0"/>
                      </a:lnTo>
                      <a:cubicBezTo>
                        <a:pt x="2189" y="1338"/>
                        <a:pt x="1308" y="2675"/>
                        <a:pt x="548" y="4043"/>
                      </a:cubicBezTo>
                      <a:cubicBezTo>
                        <a:pt x="335" y="4499"/>
                        <a:pt x="62" y="4955"/>
                        <a:pt x="31" y="5472"/>
                      </a:cubicBezTo>
                      <a:cubicBezTo>
                        <a:pt x="1" y="5958"/>
                        <a:pt x="183" y="6535"/>
                        <a:pt x="639" y="6809"/>
                      </a:cubicBezTo>
                      <a:cubicBezTo>
                        <a:pt x="785" y="6891"/>
                        <a:pt x="943" y="6926"/>
                        <a:pt x="1106" y="6926"/>
                      </a:cubicBezTo>
                      <a:cubicBezTo>
                        <a:pt x="1488" y="6926"/>
                        <a:pt x="1891" y="6730"/>
                        <a:pt x="2189" y="6475"/>
                      </a:cubicBezTo>
                      <a:cubicBezTo>
                        <a:pt x="2585" y="6049"/>
                        <a:pt x="2797" y="5502"/>
                        <a:pt x="2949" y="4955"/>
                      </a:cubicBezTo>
                      <a:cubicBezTo>
                        <a:pt x="3527" y="3313"/>
                        <a:pt x="3892" y="1551"/>
                        <a:pt x="3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52" name="Google Shape;2152;p14"/>
              <p:cNvGrpSpPr/>
              <p:nvPr/>
            </p:nvGrpSpPr>
            <p:grpSpPr>
              <a:xfrm rot="-1738930">
                <a:off x="7671047" y="2643700"/>
                <a:ext cx="907394" cy="2192358"/>
                <a:chOff x="1456975" y="2715100"/>
                <a:chExt cx="1205225" cy="2911950"/>
              </a:xfrm>
            </p:grpSpPr>
            <p:sp>
              <p:nvSpPr>
                <p:cNvPr id="2153" name="Google Shape;2153;p14"/>
                <p:cNvSpPr/>
                <p:nvPr/>
              </p:nvSpPr>
              <p:spPr>
                <a:xfrm>
                  <a:off x="1496500" y="3472875"/>
                  <a:ext cx="500400" cy="2154175"/>
                </a:xfrm>
                <a:custGeom>
                  <a:avLst/>
                  <a:gdLst/>
                  <a:ahLst/>
                  <a:cxnLst/>
                  <a:rect l="l" t="t" r="r" b="b"/>
                  <a:pathLst>
                    <a:path w="20016" h="86167" extrusionOk="0">
                      <a:moveTo>
                        <a:pt x="19933" y="1"/>
                      </a:moveTo>
                      <a:cubicBezTo>
                        <a:pt x="19863" y="1"/>
                        <a:pt x="19658" y="225"/>
                        <a:pt x="19362" y="704"/>
                      </a:cubicBezTo>
                      <a:cubicBezTo>
                        <a:pt x="4195" y="23561"/>
                        <a:pt x="0" y="53501"/>
                        <a:pt x="8481" y="79945"/>
                      </a:cubicBezTo>
                      <a:cubicBezTo>
                        <a:pt x="8663" y="80523"/>
                        <a:pt x="8815" y="81070"/>
                        <a:pt x="9028" y="81526"/>
                      </a:cubicBezTo>
                      <a:cubicBezTo>
                        <a:pt x="9210" y="82012"/>
                        <a:pt x="9393" y="82438"/>
                        <a:pt x="9575" y="82833"/>
                      </a:cubicBezTo>
                      <a:cubicBezTo>
                        <a:pt x="9788" y="83258"/>
                        <a:pt x="9940" y="83593"/>
                        <a:pt x="10122" y="83958"/>
                      </a:cubicBezTo>
                      <a:cubicBezTo>
                        <a:pt x="10304" y="84292"/>
                        <a:pt x="10456" y="84565"/>
                        <a:pt x="10608" y="84809"/>
                      </a:cubicBezTo>
                      <a:cubicBezTo>
                        <a:pt x="11176" y="85728"/>
                        <a:pt x="11648" y="86166"/>
                        <a:pt x="11916" y="86166"/>
                      </a:cubicBezTo>
                      <a:cubicBezTo>
                        <a:pt x="11950" y="86166"/>
                        <a:pt x="11980" y="86159"/>
                        <a:pt x="12007" y="86146"/>
                      </a:cubicBezTo>
                      <a:cubicBezTo>
                        <a:pt x="12280" y="86024"/>
                        <a:pt x="12311" y="85386"/>
                        <a:pt x="12098" y="84201"/>
                      </a:cubicBezTo>
                      <a:cubicBezTo>
                        <a:pt x="12007" y="83897"/>
                        <a:pt x="11946" y="83593"/>
                        <a:pt x="11855" y="83258"/>
                      </a:cubicBezTo>
                      <a:cubicBezTo>
                        <a:pt x="11794" y="82924"/>
                        <a:pt x="11672" y="82499"/>
                        <a:pt x="11551" y="82103"/>
                      </a:cubicBezTo>
                      <a:cubicBezTo>
                        <a:pt x="11459" y="81708"/>
                        <a:pt x="11307" y="81252"/>
                        <a:pt x="11156" y="80796"/>
                      </a:cubicBezTo>
                      <a:cubicBezTo>
                        <a:pt x="10943" y="80310"/>
                        <a:pt x="10791" y="79793"/>
                        <a:pt x="10608" y="79246"/>
                      </a:cubicBezTo>
                      <a:cubicBezTo>
                        <a:pt x="6231" y="66480"/>
                        <a:pt x="4864" y="52650"/>
                        <a:pt x="6353" y="39154"/>
                      </a:cubicBezTo>
                      <a:cubicBezTo>
                        <a:pt x="7113" y="32376"/>
                        <a:pt x="8602" y="25750"/>
                        <a:pt x="10791" y="19276"/>
                      </a:cubicBezTo>
                      <a:cubicBezTo>
                        <a:pt x="13010" y="12832"/>
                        <a:pt x="15928" y="6631"/>
                        <a:pt x="19575" y="856"/>
                      </a:cubicBezTo>
                      <a:cubicBezTo>
                        <a:pt x="19918" y="301"/>
                        <a:pt x="20015" y="1"/>
                        <a:pt x="199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4" name="Google Shape;2154;p14"/>
                <p:cNvSpPr/>
                <p:nvPr/>
              </p:nvSpPr>
              <p:spPr>
                <a:xfrm>
                  <a:off x="1456975" y="2856675"/>
                  <a:ext cx="386825" cy="861025"/>
                </a:xfrm>
                <a:custGeom>
                  <a:avLst/>
                  <a:gdLst/>
                  <a:ahLst/>
                  <a:cxnLst/>
                  <a:rect l="l" t="t" r="r" b="b"/>
                  <a:pathLst>
                    <a:path w="15473" h="34441" extrusionOk="0">
                      <a:moveTo>
                        <a:pt x="4785" y="1"/>
                      </a:moveTo>
                      <a:cubicBezTo>
                        <a:pt x="3753" y="1"/>
                        <a:pt x="2759" y="313"/>
                        <a:pt x="1976" y="1036"/>
                      </a:cubicBezTo>
                      <a:cubicBezTo>
                        <a:pt x="700" y="2160"/>
                        <a:pt x="365" y="3984"/>
                        <a:pt x="305" y="5716"/>
                      </a:cubicBezTo>
                      <a:cubicBezTo>
                        <a:pt x="1" y="11400"/>
                        <a:pt x="1642" y="17145"/>
                        <a:pt x="4347" y="22160"/>
                      </a:cubicBezTo>
                      <a:cubicBezTo>
                        <a:pt x="7053" y="27145"/>
                        <a:pt x="10852" y="31492"/>
                        <a:pt x="15472" y="34440"/>
                      </a:cubicBezTo>
                      <a:cubicBezTo>
                        <a:pt x="15259" y="27085"/>
                        <a:pt x="14621" y="19759"/>
                        <a:pt x="13527" y="12495"/>
                      </a:cubicBezTo>
                      <a:cubicBezTo>
                        <a:pt x="12949" y="8634"/>
                        <a:pt x="12068" y="4501"/>
                        <a:pt x="9180" y="1826"/>
                      </a:cubicBezTo>
                      <a:cubicBezTo>
                        <a:pt x="8024" y="725"/>
                        <a:pt x="6359" y="1"/>
                        <a:pt x="47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5" name="Google Shape;2155;p14"/>
                <p:cNvSpPr/>
                <p:nvPr/>
              </p:nvSpPr>
              <p:spPr>
                <a:xfrm>
                  <a:off x="1843775" y="3225250"/>
                  <a:ext cx="818425" cy="503750"/>
                </a:xfrm>
                <a:custGeom>
                  <a:avLst/>
                  <a:gdLst/>
                  <a:ahLst/>
                  <a:cxnLst/>
                  <a:rect l="l" t="t" r="r" b="b"/>
                  <a:pathLst>
                    <a:path w="32737" h="20150" extrusionOk="0">
                      <a:moveTo>
                        <a:pt x="26748" y="1"/>
                      </a:moveTo>
                      <a:cubicBezTo>
                        <a:pt x="22827" y="1"/>
                        <a:pt x="19393" y="2463"/>
                        <a:pt x="16323" y="4895"/>
                      </a:cubicBezTo>
                      <a:cubicBezTo>
                        <a:pt x="10578" y="9454"/>
                        <a:pt x="5107" y="14439"/>
                        <a:pt x="0" y="19697"/>
                      </a:cubicBezTo>
                      <a:cubicBezTo>
                        <a:pt x="1670" y="20003"/>
                        <a:pt x="3385" y="20149"/>
                        <a:pt x="5120" y="20149"/>
                      </a:cubicBezTo>
                      <a:cubicBezTo>
                        <a:pt x="8910" y="20149"/>
                        <a:pt x="12793" y="19449"/>
                        <a:pt x="16505" y="18178"/>
                      </a:cubicBezTo>
                      <a:cubicBezTo>
                        <a:pt x="21915" y="16354"/>
                        <a:pt x="26992" y="13253"/>
                        <a:pt x="30639" y="8846"/>
                      </a:cubicBezTo>
                      <a:cubicBezTo>
                        <a:pt x="31764" y="7569"/>
                        <a:pt x="32736" y="6019"/>
                        <a:pt x="32584" y="4287"/>
                      </a:cubicBezTo>
                      <a:cubicBezTo>
                        <a:pt x="32372" y="1642"/>
                        <a:pt x="29393" y="1"/>
                        <a:pt x="267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6" name="Google Shape;2156;p14"/>
                <p:cNvSpPr/>
                <p:nvPr/>
              </p:nvSpPr>
              <p:spPr>
                <a:xfrm>
                  <a:off x="1842250" y="2715100"/>
                  <a:ext cx="556250" cy="1002600"/>
                </a:xfrm>
                <a:custGeom>
                  <a:avLst/>
                  <a:gdLst/>
                  <a:ahLst/>
                  <a:cxnLst/>
                  <a:rect l="l" t="t" r="r" b="b"/>
                  <a:pathLst>
                    <a:path w="22250" h="40104" extrusionOk="0">
                      <a:moveTo>
                        <a:pt x="16534" y="0"/>
                      </a:moveTo>
                      <a:cubicBezTo>
                        <a:pt x="15526" y="0"/>
                        <a:pt x="14507" y="236"/>
                        <a:pt x="13587" y="650"/>
                      </a:cubicBezTo>
                      <a:cubicBezTo>
                        <a:pt x="11763" y="1501"/>
                        <a:pt x="10304" y="2930"/>
                        <a:pt x="9058" y="4480"/>
                      </a:cubicBezTo>
                      <a:cubicBezTo>
                        <a:pt x="5076" y="9434"/>
                        <a:pt x="2675" y="15513"/>
                        <a:pt x="1338" y="21714"/>
                      </a:cubicBezTo>
                      <a:cubicBezTo>
                        <a:pt x="0" y="27884"/>
                        <a:pt x="426" y="33751"/>
                        <a:pt x="61" y="40103"/>
                      </a:cubicBezTo>
                      <a:cubicBezTo>
                        <a:pt x="11064" y="31775"/>
                        <a:pt x="17843" y="22383"/>
                        <a:pt x="21247" y="11227"/>
                      </a:cubicBezTo>
                      <a:cubicBezTo>
                        <a:pt x="21794" y="9343"/>
                        <a:pt x="22250" y="7458"/>
                        <a:pt x="22037" y="5544"/>
                      </a:cubicBezTo>
                      <a:cubicBezTo>
                        <a:pt x="21885" y="3659"/>
                        <a:pt x="20973" y="1714"/>
                        <a:pt x="19362" y="741"/>
                      </a:cubicBezTo>
                      <a:cubicBezTo>
                        <a:pt x="18503" y="229"/>
                        <a:pt x="17524" y="0"/>
                        <a:pt x="165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7" name="Google Shape;2157;p14"/>
                <p:cNvSpPr/>
                <p:nvPr/>
              </p:nvSpPr>
              <p:spPr>
                <a:xfrm>
                  <a:off x="1622175" y="3178400"/>
                  <a:ext cx="191775" cy="467700"/>
                </a:xfrm>
                <a:custGeom>
                  <a:avLst/>
                  <a:gdLst/>
                  <a:ahLst/>
                  <a:cxnLst/>
                  <a:rect l="l" t="t" r="r" b="b"/>
                  <a:pathLst>
                    <a:path w="7671" h="18708" extrusionOk="0">
                      <a:moveTo>
                        <a:pt x="127" y="1"/>
                      </a:moveTo>
                      <a:cubicBezTo>
                        <a:pt x="56" y="1"/>
                        <a:pt x="1" y="100"/>
                        <a:pt x="49" y="294"/>
                      </a:cubicBezTo>
                      <a:cubicBezTo>
                        <a:pt x="445" y="3212"/>
                        <a:pt x="1052" y="6222"/>
                        <a:pt x="1934" y="9140"/>
                      </a:cubicBezTo>
                      <a:cubicBezTo>
                        <a:pt x="2815" y="12057"/>
                        <a:pt x="4001" y="14945"/>
                        <a:pt x="5460" y="17559"/>
                      </a:cubicBezTo>
                      <a:cubicBezTo>
                        <a:pt x="5933" y="18365"/>
                        <a:pt x="6450" y="18708"/>
                        <a:pt x="6839" y="18708"/>
                      </a:cubicBezTo>
                      <a:cubicBezTo>
                        <a:pt x="7375" y="18708"/>
                        <a:pt x="7671" y="18059"/>
                        <a:pt x="7284" y="17073"/>
                      </a:cubicBezTo>
                      <a:cubicBezTo>
                        <a:pt x="6250" y="14459"/>
                        <a:pt x="4852" y="11693"/>
                        <a:pt x="3545" y="8836"/>
                      </a:cubicBezTo>
                      <a:cubicBezTo>
                        <a:pt x="2207" y="5978"/>
                        <a:pt x="992" y="3030"/>
                        <a:pt x="293" y="234"/>
                      </a:cubicBezTo>
                      <a:cubicBezTo>
                        <a:pt x="264" y="77"/>
                        <a:pt x="189" y="1"/>
                        <a:pt x="127"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8" name="Google Shape;2158;p14"/>
                <p:cNvSpPr/>
                <p:nvPr/>
              </p:nvSpPr>
              <p:spPr>
                <a:xfrm>
                  <a:off x="1840300" y="3049625"/>
                  <a:ext cx="196325" cy="607200"/>
                </a:xfrm>
                <a:custGeom>
                  <a:avLst/>
                  <a:gdLst/>
                  <a:ahLst/>
                  <a:cxnLst/>
                  <a:rect l="l" t="t" r="r" b="b"/>
                  <a:pathLst>
                    <a:path w="7853" h="24288" extrusionOk="0">
                      <a:moveTo>
                        <a:pt x="7760" y="1"/>
                      </a:moveTo>
                      <a:cubicBezTo>
                        <a:pt x="7700" y="1"/>
                        <a:pt x="7604" y="88"/>
                        <a:pt x="7495" y="278"/>
                      </a:cubicBezTo>
                      <a:cubicBezTo>
                        <a:pt x="5702" y="3561"/>
                        <a:pt x="4151" y="7117"/>
                        <a:pt x="2875" y="10765"/>
                      </a:cubicBezTo>
                      <a:cubicBezTo>
                        <a:pt x="1568" y="14412"/>
                        <a:pt x="625" y="18151"/>
                        <a:pt x="170" y="21950"/>
                      </a:cubicBezTo>
                      <a:cubicBezTo>
                        <a:pt x="1" y="23503"/>
                        <a:pt x="385" y="24287"/>
                        <a:pt x="854" y="24287"/>
                      </a:cubicBezTo>
                      <a:cubicBezTo>
                        <a:pt x="1229" y="24287"/>
                        <a:pt x="1659" y="23785"/>
                        <a:pt x="1902" y="22771"/>
                      </a:cubicBezTo>
                      <a:cubicBezTo>
                        <a:pt x="2784" y="19306"/>
                        <a:pt x="3483" y="15415"/>
                        <a:pt x="4334" y="11525"/>
                      </a:cubicBezTo>
                      <a:cubicBezTo>
                        <a:pt x="5215" y="7603"/>
                        <a:pt x="6309" y="3682"/>
                        <a:pt x="7768" y="369"/>
                      </a:cubicBezTo>
                      <a:cubicBezTo>
                        <a:pt x="7852" y="134"/>
                        <a:pt x="7834" y="1"/>
                        <a:pt x="7760"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9" name="Google Shape;2159;p14"/>
                <p:cNvSpPr/>
                <p:nvPr/>
              </p:nvSpPr>
              <p:spPr>
                <a:xfrm>
                  <a:off x="1895325" y="3305875"/>
                  <a:ext cx="190450" cy="311450"/>
                </a:xfrm>
                <a:custGeom>
                  <a:avLst/>
                  <a:gdLst/>
                  <a:ahLst/>
                  <a:cxnLst/>
                  <a:rect l="l" t="t" r="r" b="b"/>
                  <a:pathLst>
                    <a:path w="7618" h="12458" extrusionOk="0">
                      <a:moveTo>
                        <a:pt x="7468" y="0"/>
                      </a:moveTo>
                      <a:cubicBezTo>
                        <a:pt x="7412" y="0"/>
                        <a:pt x="7347" y="37"/>
                        <a:pt x="7300" y="119"/>
                      </a:cubicBezTo>
                      <a:cubicBezTo>
                        <a:pt x="5112" y="3706"/>
                        <a:pt x="2528" y="7232"/>
                        <a:pt x="522" y="10880"/>
                      </a:cubicBezTo>
                      <a:cubicBezTo>
                        <a:pt x="0" y="11797"/>
                        <a:pt x="438" y="12457"/>
                        <a:pt x="1058" y="12457"/>
                      </a:cubicBezTo>
                      <a:cubicBezTo>
                        <a:pt x="1342" y="12457"/>
                        <a:pt x="1664" y="12319"/>
                        <a:pt x="1950" y="12004"/>
                      </a:cubicBezTo>
                      <a:cubicBezTo>
                        <a:pt x="4686" y="8965"/>
                        <a:pt x="5993" y="3949"/>
                        <a:pt x="7543" y="241"/>
                      </a:cubicBezTo>
                      <a:cubicBezTo>
                        <a:pt x="7618" y="92"/>
                        <a:pt x="7555" y="0"/>
                        <a:pt x="7468"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0" name="Google Shape;2160;p14"/>
                <p:cNvSpPr/>
                <p:nvPr/>
              </p:nvSpPr>
              <p:spPr>
                <a:xfrm>
                  <a:off x="1811100" y="3396375"/>
                  <a:ext cx="613400" cy="344950"/>
                </a:xfrm>
                <a:custGeom>
                  <a:avLst/>
                  <a:gdLst/>
                  <a:ahLst/>
                  <a:cxnLst/>
                  <a:rect l="l" t="t" r="r" b="b"/>
                  <a:pathLst>
                    <a:path w="24536" h="13798" extrusionOk="0">
                      <a:moveTo>
                        <a:pt x="24391" y="0"/>
                      </a:moveTo>
                      <a:cubicBezTo>
                        <a:pt x="24336" y="0"/>
                        <a:pt x="24259" y="26"/>
                        <a:pt x="24165" y="86"/>
                      </a:cubicBezTo>
                      <a:cubicBezTo>
                        <a:pt x="18146" y="3308"/>
                        <a:pt x="11794" y="6348"/>
                        <a:pt x="5897" y="9752"/>
                      </a:cubicBezTo>
                      <a:cubicBezTo>
                        <a:pt x="4499" y="10603"/>
                        <a:pt x="4256" y="11484"/>
                        <a:pt x="4863" y="11788"/>
                      </a:cubicBezTo>
                      <a:cubicBezTo>
                        <a:pt x="3888" y="11713"/>
                        <a:pt x="2933" y="11659"/>
                        <a:pt x="1965" y="11659"/>
                      </a:cubicBezTo>
                      <a:cubicBezTo>
                        <a:pt x="1757" y="11659"/>
                        <a:pt x="1547" y="11661"/>
                        <a:pt x="1338" y="11667"/>
                      </a:cubicBezTo>
                      <a:cubicBezTo>
                        <a:pt x="31" y="11667"/>
                        <a:pt x="0" y="13187"/>
                        <a:pt x="1094" y="13491"/>
                      </a:cubicBezTo>
                      <a:cubicBezTo>
                        <a:pt x="1915" y="13710"/>
                        <a:pt x="2780" y="13798"/>
                        <a:pt x="3667" y="13798"/>
                      </a:cubicBezTo>
                      <a:cubicBezTo>
                        <a:pt x="6460" y="13798"/>
                        <a:pt x="9476" y="12932"/>
                        <a:pt x="12037" y="12609"/>
                      </a:cubicBezTo>
                      <a:cubicBezTo>
                        <a:pt x="12250" y="12579"/>
                        <a:pt x="12250" y="12336"/>
                        <a:pt x="12037" y="12336"/>
                      </a:cubicBezTo>
                      <a:cubicBezTo>
                        <a:pt x="9970" y="12244"/>
                        <a:pt x="7842" y="12001"/>
                        <a:pt x="5715" y="11849"/>
                      </a:cubicBezTo>
                      <a:cubicBezTo>
                        <a:pt x="5897" y="11819"/>
                        <a:pt x="6110" y="11728"/>
                        <a:pt x="6383" y="11667"/>
                      </a:cubicBezTo>
                      <a:cubicBezTo>
                        <a:pt x="12462" y="9235"/>
                        <a:pt x="18876" y="3977"/>
                        <a:pt x="24317" y="390"/>
                      </a:cubicBezTo>
                      <a:cubicBezTo>
                        <a:pt x="24535" y="172"/>
                        <a:pt x="24534" y="0"/>
                        <a:pt x="24391"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1" name="Google Shape;2161;p14"/>
                <p:cNvSpPr/>
                <p:nvPr/>
              </p:nvSpPr>
              <p:spPr>
                <a:xfrm>
                  <a:off x="1661400" y="3547725"/>
                  <a:ext cx="382250" cy="258150"/>
                </a:xfrm>
                <a:custGeom>
                  <a:avLst/>
                  <a:gdLst/>
                  <a:ahLst/>
                  <a:cxnLst/>
                  <a:rect l="l" t="t" r="r" b="b"/>
                  <a:pathLst>
                    <a:path w="15290" h="10326" extrusionOk="0">
                      <a:moveTo>
                        <a:pt x="10662" y="1"/>
                      </a:moveTo>
                      <a:cubicBezTo>
                        <a:pt x="10462" y="1"/>
                        <a:pt x="10258" y="21"/>
                        <a:pt x="10061" y="50"/>
                      </a:cubicBezTo>
                      <a:cubicBezTo>
                        <a:pt x="7933" y="476"/>
                        <a:pt x="6140" y="2148"/>
                        <a:pt x="5563" y="4245"/>
                      </a:cubicBezTo>
                      <a:cubicBezTo>
                        <a:pt x="4803" y="3485"/>
                        <a:pt x="4438" y="2391"/>
                        <a:pt x="3739" y="1509"/>
                      </a:cubicBezTo>
                      <a:cubicBezTo>
                        <a:pt x="3278" y="902"/>
                        <a:pt x="2499" y="438"/>
                        <a:pt x="1791" y="438"/>
                      </a:cubicBezTo>
                      <a:cubicBezTo>
                        <a:pt x="1472" y="438"/>
                        <a:pt x="1167" y="532"/>
                        <a:pt x="912" y="750"/>
                      </a:cubicBezTo>
                      <a:cubicBezTo>
                        <a:pt x="0" y="1479"/>
                        <a:pt x="365" y="2908"/>
                        <a:pt x="912" y="3941"/>
                      </a:cubicBezTo>
                      <a:cubicBezTo>
                        <a:pt x="1915" y="5978"/>
                        <a:pt x="4711" y="7893"/>
                        <a:pt x="6262" y="9564"/>
                      </a:cubicBezTo>
                      <a:cubicBezTo>
                        <a:pt x="8042" y="10096"/>
                        <a:pt x="9106" y="10325"/>
                        <a:pt x="10382" y="10325"/>
                      </a:cubicBezTo>
                      <a:cubicBezTo>
                        <a:pt x="11000" y="10325"/>
                        <a:pt x="11669" y="10271"/>
                        <a:pt x="12493" y="10172"/>
                      </a:cubicBezTo>
                      <a:cubicBezTo>
                        <a:pt x="13617" y="10020"/>
                        <a:pt x="14955" y="9564"/>
                        <a:pt x="15137" y="8470"/>
                      </a:cubicBezTo>
                      <a:cubicBezTo>
                        <a:pt x="15289" y="7619"/>
                        <a:pt x="14590" y="6798"/>
                        <a:pt x="13739" y="6525"/>
                      </a:cubicBezTo>
                      <a:cubicBezTo>
                        <a:pt x="13429" y="6422"/>
                        <a:pt x="13107" y="6379"/>
                        <a:pt x="12779" y="6379"/>
                      </a:cubicBezTo>
                      <a:cubicBezTo>
                        <a:pt x="12239" y="6379"/>
                        <a:pt x="11685" y="6495"/>
                        <a:pt x="11155" y="6646"/>
                      </a:cubicBezTo>
                      <a:cubicBezTo>
                        <a:pt x="11854" y="5157"/>
                        <a:pt x="12219" y="3516"/>
                        <a:pt x="12219" y="1874"/>
                      </a:cubicBezTo>
                      <a:cubicBezTo>
                        <a:pt x="12219" y="1357"/>
                        <a:pt x="12158" y="750"/>
                        <a:pt x="11763" y="354"/>
                      </a:cubicBezTo>
                      <a:cubicBezTo>
                        <a:pt x="11476" y="88"/>
                        <a:pt x="11077" y="1"/>
                        <a:pt x="106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62" name="Google Shape;2162;p14"/>
              <p:cNvGrpSpPr/>
              <p:nvPr/>
            </p:nvGrpSpPr>
            <p:grpSpPr>
              <a:xfrm>
                <a:off x="7995049" y="2959388"/>
                <a:ext cx="1054846" cy="1732404"/>
                <a:chOff x="8230874" y="3254663"/>
                <a:chExt cx="1054846" cy="1732404"/>
              </a:xfrm>
            </p:grpSpPr>
            <p:sp>
              <p:nvSpPr>
                <p:cNvPr id="2163" name="Google Shape;2163;p14"/>
                <p:cNvSpPr/>
                <p:nvPr/>
              </p:nvSpPr>
              <p:spPr>
                <a:xfrm flipH="1">
                  <a:off x="8230874" y="3911051"/>
                  <a:ext cx="394218" cy="285086"/>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64" name="Google Shape;2164;p14"/>
                <p:cNvGrpSpPr/>
                <p:nvPr/>
              </p:nvGrpSpPr>
              <p:grpSpPr>
                <a:xfrm flipH="1">
                  <a:off x="8307383" y="3254663"/>
                  <a:ext cx="978337" cy="1732404"/>
                  <a:chOff x="207725" y="2276150"/>
                  <a:chExt cx="1299425" cy="2300975"/>
                </a:xfrm>
              </p:grpSpPr>
              <p:sp>
                <p:nvSpPr>
                  <p:cNvPr id="2165" name="Google Shape;2165;p14"/>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6" name="Google Shape;2166;p14"/>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7" name="Google Shape;2167;p14"/>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8" name="Google Shape;2168;p14"/>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9" name="Google Shape;2169;p14"/>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0" name="Google Shape;2170;p14"/>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1" name="Google Shape;2171;p14"/>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2" name="Google Shape;2172;p14"/>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3" name="Google Shape;2173;p14"/>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4" name="Google Shape;2174;p14"/>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5" name="Google Shape;2175;p14"/>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6" name="Google Shape;2176;p14"/>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7" name="Google Shape;2177;p14"/>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2178" name="Google Shape;2178;p14"/>
              <p:cNvGrpSpPr/>
              <p:nvPr/>
            </p:nvGrpSpPr>
            <p:grpSpPr>
              <a:xfrm flipH="1">
                <a:off x="8424004" y="4466215"/>
                <a:ext cx="918425" cy="885505"/>
                <a:chOff x="-142600" y="4343675"/>
                <a:chExt cx="1219850" cy="1176125"/>
              </a:xfrm>
            </p:grpSpPr>
            <p:sp>
              <p:nvSpPr>
                <p:cNvPr id="2179" name="Google Shape;2179;p14"/>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0" name="Google Shape;2180;p14"/>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1" name="Google Shape;2181;p14"/>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2" name="Google Shape;2182;p14"/>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3" name="Google Shape;2183;p14"/>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4" name="Google Shape;2184;p14"/>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85" name="Google Shape;2185;p14"/>
              <p:cNvGrpSpPr/>
              <p:nvPr/>
            </p:nvGrpSpPr>
            <p:grpSpPr>
              <a:xfrm rot="-1236943" flipH="1">
                <a:off x="6705974" y="3144217"/>
                <a:ext cx="875395" cy="1673898"/>
                <a:chOff x="2069450" y="3516525"/>
                <a:chExt cx="1162675" cy="2223225"/>
              </a:xfrm>
            </p:grpSpPr>
            <p:sp>
              <p:nvSpPr>
                <p:cNvPr id="2186" name="Google Shape;2186;p14"/>
                <p:cNvSpPr/>
                <p:nvPr/>
              </p:nvSpPr>
              <p:spPr>
                <a:xfrm>
                  <a:off x="2614300" y="4307350"/>
                  <a:ext cx="123125" cy="1432400"/>
                </a:xfrm>
                <a:custGeom>
                  <a:avLst/>
                  <a:gdLst/>
                  <a:ahLst/>
                  <a:cxnLst/>
                  <a:rect l="l" t="t" r="r" b="b"/>
                  <a:pathLst>
                    <a:path w="4925" h="57296" extrusionOk="0">
                      <a:moveTo>
                        <a:pt x="2250" y="0"/>
                      </a:moveTo>
                      <a:cubicBezTo>
                        <a:pt x="3040" y="4742"/>
                        <a:pt x="3587" y="9544"/>
                        <a:pt x="3861" y="14317"/>
                      </a:cubicBezTo>
                      <a:cubicBezTo>
                        <a:pt x="4134" y="19119"/>
                        <a:pt x="4134" y="23922"/>
                        <a:pt x="3891" y="28724"/>
                      </a:cubicBezTo>
                      <a:cubicBezTo>
                        <a:pt x="3648" y="33496"/>
                        <a:pt x="3101" y="38299"/>
                        <a:pt x="2432" y="43040"/>
                      </a:cubicBezTo>
                      <a:lnTo>
                        <a:pt x="1915" y="46627"/>
                      </a:lnTo>
                      <a:cubicBezTo>
                        <a:pt x="1733" y="47843"/>
                        <a:pt x="1520" y="48998"/>
                        <a:pt x="1338" y="50183"/>
                      </a:cubicBezTo>
                      <a:lnTo>
                        <a:pt x="699" y="53709"/>
                      </a:lnTo>
                      <a:lnTo>
                        <a:pt x="0" y="57266"/>
                      </a:lnTo>
                      <a:lnTo>
                        <a:pt x="122" y="57296"/>
                      </a:lnTo>
                      <a:cubicBezTo>
                        <a:pt x="517" y="56141"/>
                        <a:pt x="851" y="54986"/>
                        <a:pt x="1186" y="53831"/>
                      </a:cubicBezTo>
                      <a:lnTo>
                        <a:pt x="2098" y="50335"/>
                      </a:lnTo>
                      <a:cubicBezTo>
                        <a:pt x="2371" y="49150"/>
                        <a:pt x="2614" y="47995"/>
                        <a:pt x="2858" y="46809"/>
                      </a:cubicBezTo>
                      <a:lnTo>
                        <a:pt x="3496" y="43223"/>
                      </a:lnTo>
                      <a:cubicBezTo>
                        <a:pt x="4256" y="38451"/>
                        <a:pt x="4621" y="33618"/>
                        <a:pt x="4772" y="28785"/>
                      </a:cubicBezTo>
                      <a:cubicBezTo>
                        <a:pt x="4924" y="23952"/>
                        <a:pt x="4803" y="19149"/>
                        <a:pt x="4438" y="14317"/>
                      </a:cubicBezTo>
                      <a:cubicBezTo>
                        <a:pt x="4043" y="9484"/>
                        <a:pt x="3374" y="4712"/>
                        <a:pt x="2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7" name="Google Shape;2187;p14"/>
                <p:cNvSpPr/>
                <p:nvPr/>
              </p:nvSpPr>
              <p:spPr>
                <a:xfrm>
                  <a:off x="2729050" y="4204750"/>
                  <a:ext cx="503075" cy="679375"/>
                </a:xfrm>
                <a:custGeom>
                  <a:avLst/>
                  <a:gdLst/>
                  <a:ahLst/>
                  <a:cxnLst/>
                  <a:rect l="l" t="t" r="r" b="b"/>
                  <a:pathLst>
                    <a:path w="20123" h="27175" extrusionOk="0">
                      <a:moveTo>
                        <a:pt x="20092" y="1"/>
                      </a:moveTo>
                      <a:cubicBezTo>
                        <a:pt x="9028" y="4378"/>
                        <a:pt x="942" y="15351"/>
                        <a:pt x="0" y="27175"/>
                      </a:cubicBezTo>
                      <a:cubicBezTo>
                        <a:pt x="5927" y="25108"/>
                        <a:pt x="11034" y="21491"/>
                        <a:pt x="14620" y="16749"/>
                      </a:cubicBezTo>
                      <a:cubicBezTo>
                        <a:pt x="18177" y="11916"/>
                        <a:pt x="20122" y="5958"/>
                        <a:pt x="200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8" name="Google Shape;2188;p14"/>
                <p:cNvSpPr/>
                <p:nvPr/>
              </p:nvSpPr>
              <p:spPr>
                <a:xfrm>
                  <a:off x="2722200" y="4206275"/>
                  <a:ext cx="506125" cy="674050"/>
                </a:xfrm>
                <a:custGeom>
                  <a:avLst/>
                  <a:gdLst/>
                  <a:ahLst/>
                  <a:cxnLst/>
                  <a:rect l="l" t="t" r="r" b="b"/>
                  <a:pathLst>
                    <a:path w="20245" h="26962" extrusionOk="0">
                      <a:moveTo>
                        <a:pt x="20214" y="1"/>
                      </a:moveTo>
                      <a:cubicBezTo>
                        <a:pt x="17843" y="5168"/>
                        <a:pt x="14955" y="10031"/>
                        <a:pt x="11551" y="14560"/>
                      </a:cubicBezTo>
                      <a:lnTo>
                        <a:pt x="10244" y="16232"/>
                      </a:lnTo>
                      <a:lnTo>
                        <a:pt x="8876" y="17873"/>
                      </a:lnTo>
                      <a:lnTo>
                        <a:pt x="7478" y="19454"/>
                      </a:lnTo>
                      <a:lnTo>
                        <a:pt x="6019" y="21034"/>
                      </a:lnTo>
                      <a:cubicBezTo>
                        <a:pt x="4134" y="23071"/>
                        <a:pt x="2098" y="25047"/>
                        <a:pt x="1" y="26962"/>
                      </a:cubicBezTo>
                      <a:cubicBezTo>
                        <a:pt x="2219" y="25229"/>
                        <a:pt x="4317" y="23314"/>
                        <a:pt x="6292" y="21247"/>
                      </a:cubicBezTo>
                      <a:lnTo>
                        <a:pt x="7751" y="19697"/>
                      </a:lnTo>
                      <a:lnTo>
                        <a:pt x="9150" y="18086"/>
                      </a:lnTo>
                      <a:lnTo>
                        <a:pt x="10487" y="16414"/>
                      </a:lnTo>
                      <a:lnTo>
                        <a:pt x="11764" y="14712"/>
                      </a:lnTo>
                      <a:cubicBezTo>
                        <a:pt x="15168" y="10153"/>
                        <a:pt x="17995" y="5198"/>
                        <a:pt x="202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9" name="Google Shape;2189;p14"/>
                <p:cNvSpPr/>
                <p:nvPr/>
              </p:nvSpPr>
              <p:spPr>
                <a:xfrm>
                  <a:off x="2877975" y="4523925"/>
                  <a:ext cx="12950" cy="212775"/>
                </a:xfrm>
                <a:custGeom>
                  <a:avLst/>
                  <a:gdLst/>
                  <a:ahLst/>
                  <a:cxnLst/>
                  <a:rect l="l" t="t" r="r" b="b"/>
                  <a:pathLst>
                    <a:path w="518" h="8511" extrusionOk="0">
                      <a:moveTo>
                        <a:pt x="487" y="0"/>
                      </a:moveTo>
                      <a:cubicBezTo>
                        <a:pt x="365" y="1398"/>
                        <a:pt x="244" y="2857"/>
                        <a:pt x="153" y="4255"/>
                      </a:cubicBezTo>
                      <a:cubicBezTo>
                        <a:pt x="61" y="4985"/>
                        <a:pt x="1" y="5654"/>
                        <a:pt x="1" y="6383"/>
                      </a:cubicBezTo>
                      <a:cubicBezTo>
                        <a:pt x="1" y="7052"/>
                        <a:pt x="1" y="7781"/>
                        <a:pt x="31" y="8511"/>
                      </a:cubicBezTo>
                      <a:cubicBezTo>
                        <a:pt x="183" y="7812"/>
                        <a:pt x="274" y="7113"/>
                        <a:pt x="335" y="6383"/>
                      </a:cubicBezTo>
                      <a:cubicBezTo>
                        <a:pt x="396" y="5654"/>
                        <a:pt x="396" y="4954"/>
                        <a:pt x="396" y="4255"/>
                      </a:cubicBezTo>
                      <a:cubicBezTo>
                        <a:pt x="457" y="2857"/>
                        <a:pt x="487" y="1398"/>
                        <a:pt x="5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0" name="Google Shape;2190;p14"/>
                <p:cNvSpPr/>
                <p:nvPr/>
              </p:nvSpPr>
              <p:spPr>
                <a:xfrm>
                  <a:off x="2991200" y="4406125"/>
                  <a:ext cx="26625" cy="202925"/>
                </a:xfrm>
                <a:custGeom>
                  <a:avLst/>
                  <a:gdLst/>
                  <a:ahLst/>
                  <a:cxnLst/>
                  <a:rect l="l" t="t" r="r" b="b"/>
                  <a:pathLst>
                    <a:path w="1065" h="8117" extrusionOk="0">
                      <a:moveTo>
                        <a:pt x="1004" y="1"/>
                      </a:moveTo>
                      <a:cubicBezTo>
                        <a:pt x="821" y="1368"/>
                        <a:pt x="609" y="2706"/>
                        <a:pt x="396" y="4074"/>
                      </a:cubicBezTo>
                      <a:cubicBezTo>
                        <a:pt x="305" y="4712"/>
                        <a:pt x="183" y="5381"/>
                        <a:pt x="92" y="6080"/>
                      </a:cubicBezTo>
                      <a:cubicBezTo>
                        <a:pt x="31" y="6749"/>
                        <a:pt x="1" y="7448"/>
                        <a:pt x="1" y="8116"/>
                      </a:cubicBezTo>
                      <a:cubicBezTo>
                        <a:pt x="183" y="7448"/>
                        <a:pt x="305" y="6749"/>
                        <a:pt x="457" y="6110"/>
                      </a:cubicBezTo>
                      <a:cubicBezTo>
                        <a:pt x="548" y="5441"/>
                        <a:pt x="609" y="4742"/>
                        <a:pt x="669" y="4074"/>
                      </a:cubicBezTo>
                      <a:cubicBezTo>
                        <a:pt x="791" y="2736"/>
                        <a:pt x="943" y="1368"/>
                        <a:pt x="10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1" name="Google Shape;2191;p14"/>
                <p:cNvSpPr/>
                <p:nvPr/>
              </p:nvSpPr>
              <p:spPr>
                <a:xfrm>
                  <a:off x="3087700" y="4289875"/>
                  <a:ext cx="31950" cy="180100"/>
                </a:xfrm>
                <a:custGeom>
                  <a:avLst/>
                  <a:gdLst/>
                  <a:ahLst/>
                  <a:cxnLst/>
                  <a:rect l="l" t="t" r="r" b="b"/>
                  <a:pathLst>
                    <a:path w="1278" h="7204" extrusionOk="0">
                      <a:moveTo>
                        <a:pt x="1247" y="0"/>
                      </a:moveTo>
                      <a:cubicBezTo>
                        <a:pt x="974" y="1186"/>
                        <a:pt x="730" y="2401"/>
                        <a:pt x="487" y="3587"/>
                      </a:cubicBezTo>
                      <a:cubicBezTo>
                        <a:pt x="396" y="4195"/>
                        <a:pt x="214" y="4772"/>
                        <a:pt x="153" y="5380"/>
                      </a:cubicBezTo>
                      <a:cubicBezTo>
                        <a:pt x="92" y="5988"/>
                        <a:pt x="1" y="6596"/>
                        <a:pt x="1" y="7204"/>
                      </a:cubicBezTo>
                      <a:cubicBezTo>
                        <a:pt x="244" y="6626"/>
                        <a:pt x="396" y="6018"/>
                        <a:pt x="457" y="5411"/>
                      </a:cubicBezTo>
                      <a:cubicBezTo>
                        <a:pt x="609" y="4833"/>
                        <a:pt x="700" y="4225"/>
                        <a:pt x="761" y="3617"/>
                      </a:cubicBezTo>
                      <a:cubicBezTo>
                        <a:pt x="943" y="2401"/>
                        <a:pt x="1156" y="1216"/>
                        <a:pt x="12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2" name="Google Shape;2192;p14"/>
                <p:cNvSpPr/>
                <p:nvPr/>
              </p:nvSpPr>
              <p:spPr>
                <a:xfrm>
                  <a:off x="3021600" y="4495800"/>
                  <a:ext cx="119325" cy="63100"/>
                </a:xfrm>
                <a:custGeom>
                  <a:avLst/>
                  <a:gdLst/>
                  <a:ahLst/>
                  <a:cxnLst/>
                  <a:rect l="l" t="t" r="r" b="b"/>
                  <a:pathLst>
                    <a:path w="4773" h="2524" extrusionOk="0">
                      <a:moveTo>
                        <a:pt x="4742" y="0"/>
                      </a:moveTo>
                      <a:cubicBezTo>
                        <a:pt x="4013" y="547"/>
                        <a:pt x="3222" y="1003"/>
                        <a:pt x="2402" y="1399"/>
                      </a:cubicBezTo>
                      <a:cubicBezTo>
                        <a:pt x="2037" y="1581"/>
                        <a:pt x="1611" y="1733"/>
                        <a:pt x="1216" y="1915"/>
                      </a:cubicBezTo>
                      <a:cubicBezTo>
                        <a:pt x="791" y="2098"/>
                        <a:pt x="396" y="2280"/>
                        <a:pt x="0" y="2523"/>
                      </a:cubicBezTo>
                      <a:cubicBezTo>
                        <a:pt x="456" y="2523"/>
                        <a:pt x="882" y="2402"/>
                        <a:pt x="1307" y="2219"/>
                      </a:cubicBezTo>
                      <a:cubicBezTo>
                        <a:pt x="1733" y="2067"/>
                        <a:pt x="2159" y="1854"/>
                        <a:pt x="2523" y="1611"/>
                      </a:cubicBezTo>
                      <a:cubicBezTo>
                        <a:pt x="3344" y="1186"/>
                        <a:pt x="4104" y="669"/>
                        <a:pt x="4773" y="61"/>
                      </a:cubicBezTo>
                      <a:lnTo>
                        <a:pt x="47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3" name="Google Shape;2193;p14"/>
                <p:cNvSpPr/>
                <p:nvPr/>
              </p:nvSpPr>
              <p:spPr>
                <a:xfrm>
                  <a:off x="3124950" y="4343050"/>
                  <a:ext cx="75250" cy="63875"/>
                </a:xfrm>
                <a:custGeom>
                  <a:avLst/>
                  <a:gdLst/>
                  <a:ahLst/>
                  <a:cxnLst/>
                  <a:rect l="l" t="t" r="r" b="b"/>
                  <a:pathLst>
                    <a:path w="3010" h="2555" extrusionOk="0">
                      <a:moveTo>
                        <a:pt x="2949" y="1"/>
                      </a:moveTo>
                      <a:cubicBezTo>
                        <a:pt x="2432" y="396"/>
                        <a:pt x="1915" y="761"/>
                        <a:pt x="1398" y="1186"/>
                      </a:cubicBezTo>
                      <a:cubicBezTo>
                        <a:pt x="1125" y="1369"/>
                        <a:pt x="882" y="1551"/>
                        <a:pt x="639" y="1794"/>
                      </a:cubicBezTo>
                      <a:cubicBezTo>
                        <a:pt x="426" y="2037"/>
                        <a:pt x="183" y="2281"/>
                        <a:pt x="0" y="2554"/>
                      </a:cubicBezTo>
                      <a:cubicBezTo>
                        <a:pt x="335" y="2433"/>
                        <a:pt x="608" y="2250"/>
                        <a:pt x="882" y="2068"/>
                      </a:cubicBezTo>
                      <a:cubicBezTo>
                        <a:pt x="1125" y="1885"/>
                        <a:pt x="1368" y="1642"/>
                        <a:pt x="1581" y="1429"/>
                      </a:cubicBezTo>
                      <a:cubicBezTo>
                        <a:pt x="2037" y="943"/>
                        <a:pt x="2554" y="487"/>
                        <a:pt x="3009" y="31"/>
                      </a:cubicBezTo>
                      <a:lnTo>
                        <a:pt x="294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4" name="Google Shape;2194;p14"/>
                <p:cNvSpPr/>
                <p:nvPr/>
              </p:nvSpPr>
              <p:spPr>
                <a:xfrm>
                  <a:off x="2912175" y="4653100"/>
                  <a:ext cx="129200" cy="45325"/>
                </a:xfrm>
                <a:custGeom>
                  <a:avLst/>
                  <a:gdLst/>
                  <a:ahLst/>
                  <a:cxnLst/>
                  <a:rect l="l" t="t" r="r" b="b"/>
                  <a:pathLst>
                    <a:path w="5168" h="1813" extrusionOk="0">
                      <a:moveTo>
                        <a:pt x="5168" y="0"/>
                      </a:moveTo>
                      <a:cubicBezTo>
                        <a:pt x="4377" y="487"/>
                        <a:pt x="3526" y="821"/>
                        <a:pt x="2645" y="1094"/>
                      </a:cubicBezTo>
                      <a:cubicBezTo>
                        <a:pt x="2189" y="1216"/>
                        <a:pt x="1794" y="1277"/>
                        <a:pt x="1338" y="1398"/>
                      </a:cubicBezTo>
                      <a:cubicBezTo>
                        <a:pt x="912" y="1520"/>
                        <a:pt x="456" y="1642"/>
                        <a:pt x="0" y="1733"/>
                      </a:cubicBezTo>
                      <a:cubicBezTo>
                        <a:pt x="227" y="1789"/>
                        <a:pt x="446" y="1813"/>
                        <a:pt x="656" y="1813"/>
                      </a:cubicBezTo>
                      <a:cubicBezTo>
                        <a:pt x="898" y="1813"/>
                        <a:pt x="1126" y="1782"/>
                        <a:pt x="1338" y="1733"/>
                      </a:cubicBezTo>
                      <a:cubicBezTo>
                        <a:pt x="1824" y="1672"/>
                        <a:pt x="2250" y="1520"/>
                        <a:pt x="2706" y="1368"/>
                      </a:cubicBezTo>
                      <a:cubicBezTo>
                        <a:pt x="3557" y="1034"/>
                        <a:pt x="4408" y="608"/>
                        <a:pt x="5168" y="31"/>
                      </a:cubicBezTo>
                      <a:lnTo>
                        <a:pt x="516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5" name="Google Shape;2195;p14"/>
                <p:cNvSpPr/>
                <p:nvPr/>
              </p:nvSpPr>
              <p:spPr>
                <a:xfrm>
                  <a:off x="2069450" y="4653675"/>
                  <a:ext cx="659625" cy="478450"/>
                </a:xfrm>
                <a:custGeom>
                  <a:avLst/>
                  <a:gdLst/>
                  <a:ahLst/>
                  <a:cxnLst/>
                  <a:rect l="l" t="t" r="r" b="b"/>
                  <a:pathLst>
                    <a:path w="26385" h="19138" extrusionOk="0">
                      <a:moveTo>
                        <a:pt x="3657" y="0"/>
                      </a:moveTo>
                      <a:cubicBezTo>
                        <a:pt x="2434" y="0"/>
                        <a:pt x="1210" y="83"/>
                        <a:pt x="1" y="251"/>
                      </a:cubicBezTo>
                      <a:cubicBezTo>
                        <a:pt x="1004" y="5448"/>
                        <a:pt x="4226" y="10312"/>
                        <a:pt x="8967" y="13838"/>
                      </a:cubicBezTo>
                      <a:cubicBezTo>
                        <a:pt x="13352" y="17098"/>
                        <a:pt x="19089" y="19137"/>
                        <a:pt x="24735" y="19137"/>
                      </a:cubicBezTo>
                      <a:cubicBezTo>
                        <a:pt x="25194" y="19137"/>
                        <a:pt x="25653" y="19124"/>
                        <a:pt x="26111" y="19096"/>
                      </a:cubicBezTo>
                      <a:cubicBezTo>
                        <a:pt x="26384" y="13655"/>
                        <a:pt x="23527" y="8184"/>
                        <a:pt x="18542" y="4567"/>
                      </a:cubicBezTo>
                      <a:cubicBezTo>
                        <a:pt x="14475" y="1616"/>
                        <a:pt x="9074" y="0"/>
                        <a:pt x="36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6" name="Google Shape;2196;p14"/>
                <p:cNvSpPr/>
                <p:nvPr/>
              </p:nvSpPr>
              <p:spPr>
                <a:xfrm>
                  <a:off x="2077800" y="4656125"/>
                  <a:ext cx="640625" cy="469650"/>
                </a:xfrm>
                <a:custGeom>
                  <a:avLst/>
                  <a:gdLst/>
                  <a:ahLst/>
                  <a:cxnLst/>
                  <a:rect l="l" t="t" r="r" b="b"/>
                  <a:pathLst>
                    <a:path w="25625" h="18786" extrusionOk="0">
                      <a:moveTo>
                        <a:pt x="1" y="1"/>
                      </a:moveTo>
                      <a:cubicBezTo>
                        <a:pt x="2372" y="1277"/>
                        <a:pt x="4682" y="2584"/>
                        <a:pt x="6870" y="3952"/>
                      </a:cubicBezTo>
                      <a:cubicBezTo>
                        <a:pt x="9150" y="5320"/>
                        <a:pt x="11399" y="6749"/>
                        <a:pt x="13557" y="8299"/>
                      </a:cubicBezTo>
                      <a:cubicBezTo>
                        <a:pt x="17904" y="11430"/>
                        <a:pt x="21916" y="14925"/>
                        <a:pt x="25564" y="18785"/>
                      </a:cubicBezTo>
                      <a:lnTo>
                        <a:pt x="25625" y="18755"/>
                      </a:lnTo>
                      <a:cubicBezTo>
                        <a:pt x="22038" y="14803"/>
                        <a:pt x="18056" y="11247"/>
                        <a:pt x="13770" y="8086"/>
                      </a:cubicBezTo>
                      <a:cubicBezTo>
                        <a:pt x="11643" y="6475"/>
                        <a:pt x="9424" y="5016"/>
                        <a:pt x="7114" y="3648"/>
                      </a:cubicBezTo>
                      <a:cubicBezTo>
                        <a:pt x="4834" y="2311"/>
                        <a:pt x="2433" y="1065"/>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7" name="Google Shape;2197;p14"/>
                <p:cNvSpPr/>
                <p:nvPr/>
              </p:nvSpPr>
              <p:spPr>
                <a:xfrm>
                  <a:off x="2294375" y="4780000"/>
                  <a:ext cx="173275" cy="140600"/>
                </a:xfrm>
                <a:custGeom>
                  <a:avLst/>
                  <a:gdLst/>
                  <a:ahLst/>
                  <a:cxnLst/>
                  <a:rect l="l" t="t" r="r" b="b"/>
                  <a:pathLst>
                    <a:path w="6931" h="5624" extrusionOk="0">
                      <a:moveTo>
                        <a:pt x="6019" y="0"/>
                      </a:moveTo>
                      <a:cubicBezTo>
                        <a:pt x="6436" y="1461"/>
                        <a:pt x="6649" y="2951"/>
                        <a:pt x="6686" y="4441"/>
                      </a:cubicBezTo>
                      <a:lnTo>
                        <a:pt x="6686" y="4441"/>
                      </a:lnTo>
                      <a:cubicBezTo>
                        <a:pt x="5621" y="4815"/>
                        <a:pt x="4528" y="5020"/>
                        <a:pt x="3435" y="5168"/>
                      </a:cubicBezTo>
                      <a:cubicBezTo>
                        <a:pt x="2858" y="5259"/>
                        <a:pt x="2280" y="5320"/>
                        <a:pt x="1733" y="5380"/>
                      </a:cubicBezTo>
                      <a:cubicBezTo>
                        <a:pt x="1156" y="5411"/>
                        <a:pt x="578" y="5441"/>
                        <a:pt x="1" y="5441"/>
                      </a:cubicBezTo>
                      <a:cubicBezTo>
                        <a:pt x="578" y="5563"/>
                        <a:pt x="1156" y="5593"/>
                        <a:pt x="1764" y="5623"/>
                      </a:cubicBezTo>
                      <a:cubicBezTo>
                        <a:pt x="2372" y="5623"/>
                        <a:pt x="2949" y="5593"/>
                        <a:pt x="3496" y="5532"/>
                      </a:cubicBezTo>
                      <a:cubicBezTo>
                        <a:pt x="4651" y="5380"/>
                        <a:pt x="5746" y="5016"/>
                        <a:pt x="6840" y="4651"/>
                      </a:cubicBezTo>
                      <a:lnTo>
                        <a:pt x="6931" y="4620"/>
                      </a:lnTo>
                      <a:lnTo>
                        <a:pt x="6931" y="4529"/>
                      </a:lnTo>
                      <a:cubicBezTo>
                        <a:pt x="6840" y="2979"/>
                        <a:pt x="6536" y="1459"/>
                        <a:pt x="60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8" name="Google Shape;2198;p14"/>
                <p:cNvSpPr/>
                <p:nvPr/>
              </p:nvSpPr>
              <p:spPr>
                <a:xfrm>
                  <a:off x="2415975" y="4988200"/>
                  <a:ext cx="159600" cy="32700"/>
                </a:xfrm>
                <a:custGeom>
                  <a:avLst/>
                  <a:gdLst/>
                  <a:ahLst/>
                  <a:cxnLst/>
                  <a:rect l="l" t="t" r="r" b="b"/>
                  <a:pathLst>
                    <a:path w="6384" h="1308" extrusionOk="0">
                      <a:moveTo>
                        <a:pt x="6383" y="1"/>
                      </a:moveTo>
                      <a:cubicBezTo>
                        <a:pt x="5380" y="335"/>
                        <a:pt x="4316" y="609"/>
                        <a:pt x="3252" y="761"/>
                      </a:cubicBezTo>
                      <a:cubicBezTo>
                        <a:pt x="2705" y="821"/>
                        <a:pt x="2189" y="882"/>
                        <a:pt x="1641" y="943"/>
                      </a:cubicBezTo>
                      <a:cubicBezTo>
                        <a:pt x="1064" y="1034"/>
                        <a:pt x="547" y="1095"/>
                        <a:pt x="0" y="1186"/>
                      </a:cubicBezTo>
                      <a:cubicBezTo>
                        <a:pt x="547" y="1308"/>
                        <a:pt x="1064" y="1308"/>
                        <a:pt x="1641" y="1308"/>
                      </a:cubicBezTo>
                      <a:cubicBezTo>
                        <a:pt x="2219" y="1247"/>
                        <a:pt x="2736" y="1156"/>
                        <a:pt x="3283" y="1034"/>
                      </a:cubicBezTo>
                      <a:cubicBezTo>
                        <a:pt x="4347" y="791"/>
                        <a:pt x="5411" y="457"/>
                        <a:pt x="6383" y="31"/>
                      </a:cubicBezTo>
                      <a:lnTo>
                        <a:pt x="638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9" name="Google Shape;2199;p14"/>
                <p:cNvSpPr/>
                <p:nvPr/>
              </p:nvSpPr>
              <p:spPr>
                <a:xfrm>
                  <a:off x="2569475" y="4872700"/>
                  <a:ext cx="49400" cy="152000"/>
                </a:xfrm>
                <a:custGeom>
                  <a:avLst/>
                  <a:gdLst/>
                  <a:ahLst/>
                  <a:cxnLst/>
                  <a:rect l="l" t="t" r="r" b="b"/>
                  <a:pathLst>
                    <a:path w="1976" h="6080" extrusionOk="0">
                      <a:moveTo>
                        <a:pt x="0" y="1"/>
                      </a:moveTo>
                      <a:cubicBezTo>
                        <a:pt x="365" y="1004"/>
                        <a:pt x="699" y="2007"/>
                        <a:pt x="1003" y="3040"/>
                      </a:cubicBezTo>
                      <a:cubicBezTo>
                        <a:pt x="1155" y="3526"/>
                        <a:pt x="1277" y="4043"/>
                        <a:pt x="1429" y="4560"/>
                      </a:cubicBezTo>
                      <a:cubicBezTo>
                        <a:pt x="1581" y="5046"/>
                        <a:pt x="1763" y="5563"/>
                        <a:pt x="1976" y="6080"/>
                      </a:cubicBezTo>
                      <a:cubicBezTo>
                        <a:pt x="1976" y="5533"/>
                        <a:pt x="1854" y="5016"/>
                        <a:pt x="1763" y="4469"/>
                      </a:cubicBezTo>
                      <a:cubicBezTo>
                        <a:pt x="1672" y="3982"/>
                        <a:pt x="1459" y="3435"/>
                        <a:pt x="1277" y="2949"/>
                      </a:cubicBezTo>
                      <a:cubicBezTo>
                        <a:pt x="942" y="1915"/>
                        <a:pt x="517" y="943"/>
                        <a:pt x="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0" name="Google Shape;2200;p14"/>
                <p:cNvSpPr/>
                <p:nvPr/>
              </p:nvSpPr>
              <p:spPr>
                <a:xfrm>
                  <a:off x="2180400" y="3516525"/>
                  <a:ext cx="824500" cy="901500"/>
                </a:xfrm>
                <a:custGeom>
                  <a:avLst/>
                  <a:gdLst/>
                  <a:ahLst/>
                  <a:cxnLst/>
                  <a:rect l="l" t="t" r="r" b="b"/>
                  <a:pathLst>
                    <a:path w="32980" h="36060" extrusionOk="0">
                      <a:moveTo>
                        <a:pt x="15378" y="1"/>
                      </a:moveTo>
                      <a:cubicBezTo>
                        <a:pt x="12754" y="1"/>
                        <a:pt x="10347" y="2129"/>
                        <a:pt x="9453" y="4642"/>
                      </a:cubicBezTo>
                      <a:cubicBezTo>
                        <a:pt x="8511" y="7408"/>
                        <a:pt x="9058" y="10448"/>
                        <a:pt x="10031" y="13183"/>
                      </a:cubicBezTo>
                      <a:cubicBezTo>
                        <a:pt x="8901" y="10555"/>
                        <a:pt x="6956" y="7506"/>
                        <a:pt x="4269" y="7506"/>
                      </a:cubicBezTo>
                      <a:cubicBezTo>
                        <a:pt x="4066" y="7506"/>
                        <a:pt x="3859" y="7524"/>
                        <a:pt x="3648" y="7560"/>
                      </a:cubicBezTo>
                      <a:cubicBezTo>
                        <a:pt x="1794" y="7925"/>
                        <a:pt x="456" y="9779"/>
                        <a:pt x="244" y="11663"/>
                      </a:cubicBezTo>
                      <a:cubicBezTo>
                        <a:pt x="0" y="13578"/>
                        <a:pt x="608" y="15432"/>
                        <a:pt x="1307" y="17226"/>
                      </a:cubicBezTo>
                      <a:cubicBezTo>
                        <a:pt x="3557" y="22971"/>
                        <a:pt x="6900" y="28229"/>
                        <a:pt x="11095" y="32728"/>
                      </a:cubicBezTo>
                      <a:cubicBezTo>
                        <a:pt x="13216" y="34978"/>
                        <a:pt x="16021" y="36060"/>
                        <a:pt x="18799" y="36060"/>
                      </a:cubicBezTo>
                      <a:cubicBezTo>
                        <a:pt x="22511" y="36060"/>
                        <a:pt x="26174" y="34129"/>
                        <a:pt x="28086" y="30478"/>
                      </a:cubicBezTo>
                      <a:cubicBezTo>
                        <a:pt x="28724" y="29262"/>
                        <a:pt x="29211" y="28016"/>
                        <a:pt x="29667" y="26709"/>
                      </a:cubicBezTo>
                      <a:cubicBezTo>
                        <a:pt x="31399" y="21664"/>
                        <a:pt x="32098" y="16344"/>
                        <a:pt x="32645" y="11025"/>
                      </a:cubicBezTo>
                      <a:cubicBezTo>
                        <a:pt x="32828" y="9444"/>
                        <a:pt x="32980" y="7773"/>
                        <a:pt x="32554" y="6192"/>
                      </a:cubicBezTo>
                      <a:cubicBezTo>
                        <a:pt x="32189" y="4642"/>
                        <a:pt x="31126" y="3153"/>
                        <a:pt x="29575" y="2666"/>
                      </a:cubicBezTo>
                      <a:cubicBezTo>
                        <a:pt x="29221" y="2554"/>
                        <a:pt x="28859" y="2502"/>
                        <a:pt x="28498" y="2502"/>
                      </a:cubicBezTo>
                      <a:cubicBezTo>
                        <a:pt x="26907" y="2502"/>
                        <a:pt x="25325" y="3512"/>
                        <a:pt x="24408" y="4824"/>
                      </a:cubicBezTo>
                      <a:cubicBezTo>
                        <a:pt x="23223" y="6466"/>
                        <a:pt x="22797" y="8472"/>
                        <a:pt x="22432" y="10448"/>
                      </a:cubicBezTo>
                      <a:cubicBezTo>
                        <a:pt x="22159" y="8289"/>
                        <a:pt x="21885" y="6040"/>
                        <a:pt x="20943" y="4064"/>
                      </a:cubicBezTo>
                      <a:cubicBezTo>
                        <a:pt x="20031" y="2089"/>
                        <a:pt x="18238" y="356"/>
                        <a:pt x="16080" y="52"/>
                      </a:cubicBezTo>
                      <a:cubicBezTo>
                        <a:pt x="15845" y="18"/>
                        <a:pt x="15610" y="1"/>
                        <a:pt x="153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1" name="Google Shape;2201;p14"/>
                <p:cNvSpPr/>
                <p:nvPr/>
              </p:nvSpPr>
              <p:spPr>
                <a:xfrm>
                  <a:off x="2411875" y="3875550"/>
                  <a:ext cx="463100" cy="516075"/>
                </a:xfrm>
                <a:custGeom>
                  <a:avLst/>
                  <a:gdLst/>
                  <a:ahLst/>
                  <a:cxnLst/>
                  <a:rect l="l" t="t" r="r" b="b"/>
                  <a:pathLst>
                    <a:path w="18524" h="20643" extrusionOk="0">
                      <a:moveTo>
                        <a:pt x="2137" y="0"/>
                      </a:moveTo>
                      <a:cubicBezTo>
                        <a:pt x="2072" y="0"/>
                        <a:pt x="1978" y="72"/>
                        <a:pt x="1927" y="251"/>
                      </a:cubicBezTo>
                      <a:cubicBezTo>
                        <a:pt x="1805" y="646"/>
                        <a:pt x="1836" y="1041"/>
                        <a:pt x="1805" y="1467"/>
                      </a:cubicBezTo>
                      <a:cubicBezTo>
                        <a:pt x="1805" y="1862"/>
                        <a:pt x="1805" y="2257"/>
                        <a:pt x="1836" y="2682"/>
                      </a:cubicBezTo>
                      <a:cubicBezTo>
                        <a:pt x="1866" y="3047"/>
                        <a:pt x="1927" y="3473"/>
                        <a:pt x="1957" y="3837"/>
                      </a:cubicBezTo>
                      <a:cubicBezTo>
                        <a:pt x="1988" y="4263"/>
                        <a:pt x="2079" y="4658"/>
                        <a:pt x="2140" y="5053"/>
                      </a:cubicBezTo>
                      <a:lnTo>
                        <a:pt x="2322" y="6239"/>
                      </a:lnTo>
                      <a:cubicBezTo>
                        <a:pt x="2383" y="6634"/>
                        <a:pt x="2444" y="7029"/>
                        <a:pt x="2535" y="7424"/>
                      </a:cubicBezTo>
                      <a:cubicBezTo>
                        <a:pt x="2687" y="8214"/>
                        <a:pt x="2869" y="9005"/>
                        <a:pt x="3052" y="9825"/>
                      </a:cubicBezTo>
                      <a:cubicBezTo>
                        <a:pt x="3508" y="11376"/>
                        <a:pt x="3964" y="12895"/>
                        <a:pt x="4571" y="14445"/>
                      </a:cubicBezTo>
                      <a:cubicBezTo>
                        <a:pt x="4845" y="15084"/>
                        <a:pt x="5088" y="15692"/>
                        <a:pt x="5362" y="16391"/>
                      </a:cubicBezTo>
                      <a:cubicBezTo>
                        <a:pt x="5331" y="16360"/>
                        <a:pt x="5271" y="16330"/>
                        <a:pt x="5210" y="16269"/>
                      </a:cubicBezTo>
                      <a:cubicBezTo>
                        <a:pt x="5058" y="16148"/>
                        <a:pt x="4875" y="16087"/>
                        <a:pt x="4723" y="15965"/>
                      </a:cubicBezTo>
                      <a:lnTo>
                        <a:pt x="4237" y="15692"/>
                      </a:lnTo>
                      <a:cubicBezTo>
                        <a:pt x="3599" y="15357"/>
                        <a:pt x="2869" y="15053"/>
                        <a:pt x="2170" y="14749"/>
                      </a:cubicBezTo>
                      <a:cubicBezTo>
                        <a:pt x="2018" y="14689"/>
                        <a:pt x="1836" y="14597"/>
                        <a:pt x="1684" y="14537"/>
                      </a:cubicBezTo>
                      <a:lnTo>
                        <a:pt x="1228" y="14293"/>
                      </a:lnTo>
                      <a:cubicBezTo>
                        <a:pt x="924" y="14142"/>
                        <a:pt x="620" y="13959"/>
                        <a:pt x="346" y="13716"/>
                      </a:cubicBezTo>
                      <a:cubicBezTo>
                        <a:pt x="323" y="13702"/>
                        <a:pt x="299" y="13696"/>
                        <a:pt x="274" y="13696"/>
                      </a:cubicBezTo>
                      <a:cubicBezTo>
                        <a:pt x="137" y="13696"/>
                        <a:pt x="0" y="13886"/>
                        <a:pt x="103" y="13990"/>
                      </a:cubicBezTo>
                      <a:cubicBezTo>
                        <a:pt x="316" y="14263"/>
                        <a:pt x="498" y="14567"/>
                        <a:pt x="742" y="14841"/>
                      </a:cubicBezTo>
                      <a:cubicBezTo>
                        <a:pt x="954" y="15145"/>
                        <a:pt x="1198" y="15388"/>
                        <a:pt x="1410" y="15661"/>
                      </a:cubicBezTo>
                      <a:cubicBezTo>
                        <a:pt x="1866" y="16239"/>
                        <a:pt x="2322" y="16816"/>
                        <a:pt x="2839" y="17333"/>
                      </a:cubicBezTo>
                      <a:cubicBezTo>
                        <a:pt x="3052" y="17637"/>
                        <a:pt x="3295" y="17880"/>
                        <a:pt x="3508" y="18123"/>
                      </a:cubicBezTo>
                      <a:cubicBezTo>
                        <a:pt x="4984" y="19835"/>
                        <a:pt x="7168" y="20643"/>
                        <a:pt x="9370" y="20643"/>
                      </a:cubicBezTo>
                      <a:cubicBezTo>
                        <a:pt x="10297" y="20643"/>
                        <a:pt x="11227" y="20500"/>
                        <a:pt x="12110" y="20221"/>
                      </a:cubicBezTo>
                      <a:cubicBezTo>
                        <a:pt x="16395" y="18883"/>
                        <a:pt x="18432" y="14172"/>
                        <a:pt x="18432" y="9917"/>
                      </a:cubicBezTo>
                      <a:cubicBezTo>
                        <a:pt x="18523" y="9521"/>
                        <a:pt x="18493" y="9096"/>
                        <a:pt x="18493" y="8731"/>
                      </a:cubicBezTo>
                      <a:lnTo>
                        <a:pt x="18493" y="7454"/>
                      </a:lnTo>
                      <a:lnTo>
                        <a:pt x="18493" y="6208"/>
                      </a:lnTo>
                      <a:cubicBezTo>
                        <a:pt x="18493" y="5783"/>
                        <a:pt x="18432" y="5388"/>
                        <a:pt x="18432" y="4992"/>
                      </a:cubicBezTo>
                      <a:cubicBezTo>
                        <a:pt x="18402" y="4202"/>
                        <a:pt x="18402" y="3351"/>
                        <a:pt x="18128" y="2591"/>
                      </a:cubicBezTo>
                      <a:cubicBezTo>
                        <a:pt x="18077" y="2438"/>
                        <a:pt x="17989" y="2371"/>
                        <a:pt x="17910" y="2371"/>
                      </a:cubicBezTo>
                      <a:cubicBezTo>
                        <a:pt x="17801" y="2371"/>
                        <a:pt x="17710" y="2501"/>
                        <a:pt x="17763" y="2713"/>
                      </a:cubicBezTo>
                      <a:cubicBezTo>
                        <a:pt x="17915" y="3473"/>
                        <a:pt x="17763" y="4233"/>
                        <a:pt x="17642" y="4992"/>
                      </a:cubicBezTo>
                      <a:cubicBezTo>
                        <a:pt x="17581" y="5388"/>
                        <a:pt x="17520" y="5752"/>
                        <a:pt x="17459" y="6178"/>
                      </a:cubicBezTo>
                      <a:lnTo>
                        <a:pt x="17216" y="7303"/>
                      </a:lnTo>
                      <a:lnTo>
                        <a:pt x="16973" y="8458"/>
                      </a:lnTo>
                      <a:cubicBezTo>
                        <a:pt x="16882" y="8822"/>
                        <a:pt x="16821" y="9217"/>
                        <a:pt x="16760" y="9552"/>
                      </a:cubicBezTo>
                      <a:cubicBezTo>
                        <a:pt x="16760" y="9400"/>
                        <a:pt x="16730" y="9248"/>
                        <a:pt x="16730" y="9126"/>
                      </a:cubicBezTo>
                      <a:cubicBezTo>
                        <a:pt x="16699" y="8670"/>
                        <a:pt x="16669" y="8245"/>
                        <a:pt x="16608" y="7850"/>
                      </a:cubicBezTo>
                      <a:cubicBezTo>
                        <a:pt x="16608" y="7744"/>
                        <a:pt x="16495" y="7679"/>
                        <a:pt x="16395" y="7679"/>
                      </a:cubicBezTo>
                      <a:cubicBezTo>
                        <a:pt x="16322" y="7679"/>
                        <a:pt x="16256" y="7712"/>
                        <a:pt x="16243" y="7789"/>
                      </a:cubicBezTo>
                      <a:cubicBezTo>
                        <a:pt x="16061" y="8640"/>
                        <a:pt x="15909" y="9552"/>
                        <a:pt x="15636" y="10342"/>
                      </a:cubicBezTo>
                      <a:cubicBezTo>
                        <a:pt x="15362" y="11193"/>
                        <a:pt x="15058" y="11983"/>
                        <a:pt x="14693" y="12743"/>
                      </a:cubicBezTo>
                      <a:cubicBezTo>
                        <a:pt x="14602" y="12926"/>
                        <a:pt x="14480" y="13078"/>
                        <a:pt x="14420" y="13260"/>
                      </a:cubicBezTo>
                      <a:lnTo>
                        <a:pt x="14420" y="13047"/>
                      </a:lnTo>
                      <a:cubicBezTo>
                        <a:pt x="14389" y="12591"/>
                        <a:pt x="14328" y="12135"/>
                        <a:pt x="14268" y="11679"/>
                      </a:cubicBezTo>
                      <a:cubicBezTo>
                        <a:pt x="14085" y="10768"/>
                        <a:pt x="13812" y="9856"/>
                        <a:pt x="13538" y="8974"/>
                      </a:cubicBezTo>
                      <a:cubicBezTo>
                        <a:pt x="13386" y="8549"/>
                        <a:pt x="13265" y="8154"/>
                        <a:pt x="13113" y="7728"/>
                      </a:cubicBezTo>
                      <a:cubicBezTo>
                        <a:pt x="12961" y="7303"/>
                        <a:pt x="12869" y="6877"/>
                        <a:pt x="12657" y="6512"/>
                      </a:cubicBezTo>
                      <a:cubicBezTo>
                        <a:pt x="12634" y="6444"/>
                        <a:pt x="12574" y="6414"/>
                        <a:pt x="12508" y="6414"/>
                      </a:cubicBezTo>
                      <a:cubicBezTo>
                        <a:pt x="12398" y="6414"/>
                        <a:pt x="12273" y="6500"/>
                        <a:pt x="12292" y="6634"/>
                      </a:cubicBezTo>
                      <a:cubicBezTo>
                        <a:pt x="12444" y="7424"/>
                        <a:pt x="12322" y="8245"/>
                        <a:pt x="12292" y="9126"/>
                      </a:cubicBezTo>
                      <a:cubicBezTo>
                        <a:pt x="12262" y="9977"/>
                        <a:pt x="12140" y="10798"/>
                        <a:pt x="12018" y="11649"/>
                      </a:cubicBezTo>
                      <a:cubicBezTo>
                        <a:pt x="12018" y="11801"/>
                        <a:pt x="11988" y="11953"/>
                        <a:pt x="11958" y="12105"/>
                      </a:cubicBezTo>
                      <a:cubicBezTo>
                        <a:pt x="11745" y="11436"/>
                        <a:pt x="11532" y="10798"/>
                        <a:pt x="11289" y="10190"/>
                      </a:cubicBezTo>
                      <a:cubicBezTo>
                        <a:pt x="11167" y="9765"/>
                        <a:pt x="10985" y="9309"/>
                        <a:pt x="10833" y="8944"/>
                      </a:cubicBezTo>
                      <a:cubicBezTo>
                        <a:pt x="10772" y="8701"/>
                        <a:pt x="10742" y="8549"/>
                        <a:pt x="10620" y="8336"/>
                      </a:cubicBezTo>
                      <a:cubicBezTo>
                        <a:pt x="10529" y="8093"/>
                        <a:pt x="10438" y="7941"/>
                        <a:pt x="10377" y="7789"/>
                      </a:cubicBezTo>
                      <a:cubicBezTo>
                        <a:pt x="10362" y="7716"/>
                        <a:pt x="10278" y="7671"/>
                        <a:pt x="10193" y="7671"/>
                      </a:cubicBezTo>
                      <a:cubicBezTo>
                        <a:pt x="10102" y="7671"/>
                        <a:pt x="10012" y="7723"/>
                        <a:pt x="10012" y="7850"/>
                      </a:cubicBezTo>
                      <a:cubicBezTo>
                        <a:pt x="10012" y="8062"/>
                        <a:pt x="10043" y="8306"/>
                        <a:pt x="10073" y="8488"/>
                      </a:cubicBezTo>
                      <a:lnTo>
                        <a:pt x="10073" y="9096"/>
                      </a:lnTo>
                      <a:cubicBezTo>
                        <a:pt x="10073" y="9521"/>
                        <a:pt x="10073" y="9917"/>
                        <a:pt x="10043" y="10342"/>
                      </a:cubicBezTo>
                      <a:lnTo>
                        <a:pt x="9921" y="12166"/>
                      </a:lnTo>
                      <a:cubicBezTo>
                        <a:pt x="9769" y="11740"/>
                        <a:pt x="9617" y="11376"/>
                        <a:pt x="9435" y="10950"/>
                      </a:cubicBezTo>
                      <a:cubicBezTo>
                        <a:pt x="8948" y="9947"/>
                        <a:pt x="8371" y="8974"/>
                        <a:pt x="7854" y="8002"/>
                      </a:cubicBezTo>
                      <a:cubicBezTo>
                        <a:pt x="7581" y="7485"/>
                        <a:pt x="7307" y="7090"/>
                        <a:pt x="7094" y="6573"/>
                      </a:cubicBezTo>
                      <a:cubicBezTo>
                        <a:pt x="6851" y="6147"/>
                        <a:pt x="6638" y="5692"/>
                        <a:pt x="6365" y="5205"/>
                      </a:cubicBezTo>
                      <a:cubicBezTo>
                        <a:pt x="6324" y="5133"/>
                        <a:pt x="6261" y="5103"/>
                        <a:pt x="6200" y="5103"/>
                      </a:cubicBezTo>
                      <a:cubicBezTo>
                        <a:pt x="6082" y="5103"/>
                        <a:pt x="5970" y="5217"/>
                        <a:pt x="6030" y="5357"/>
                      </a:cubicBezTo>
                      <a:cubicBezTo>
                        <a:pt x="6182" y="5874"/>
                        <a:pt x="6243" y="6360"/>
                        <a:pt x="6365" y="6847"/>
                      </a:cubicBezTo>
                      <a:cubicBezTo>
                        <a:pt x="6486" y="7333"/>
                        <a:pt x="6547" y="7880"/>
                        <a:pt x="6669" y="8366"/>
                      </a:cubicBezTo>
                      <a:cubicBezTo>
                        <a:pt x="6851" y="9400"/>
                        <a:pt x="7034" y="10372"/>
                        <a:pt x="7246" y="11406"/>
                      </a:cubicBezTo>
                      <a:cubicBezTo>
                        <a:pt x="7429" y="12409"/>
                        <a:pt x="7489" y="13382"/>
                        <a:pt x="7641" y="14385"/>
                      </a:cubicBezTo>
                      <a:cubicBezTo>
                        <a:pt x="7581" y="14142"/>
                        <a:pt x="7459" y="13959"/>
                        <a:pt x="7398" y="13716"/>
                      </a:cubicBezTo>
                      <a:cubicBezTo>
                        <a:pt x="7034" y="13017"/>
                        <a:pt x="6699" y="12287"/>
                        <a:pt x="6365" y="11528"/>
                      </a:cubicBezTo>
                      <a:cubicBezTo>
                        <a:pt x="6030" y="10798"/>
                        <a:pt x="5635" y="10038"/>
                        <a:pt x="5271" y="9278"/>
                      </a:cubicBezTo>
                      <a:cubicBezTo>
                        <a:pt x="4906" y="8549"/>
                        <a:pt x="4571" y="7850"/>
                        <a:pt x="4268" y="7090"/>
                      </a:cubicBezTo>
                      <a:cubicBezTo>
                        <a:pt x="4116" y="6695"/>
                        <a:pt x="3964" y="6360"/>
                        <a:pt x="3812" y="5935"/>
                      </a:cubicBezTo>
                      <a:cubicBezTo>
                        <a:pt x="3660" y="5570"/>
                        <a:pt x="3508" y="5144"/>
                        <a:pt x="3356" y="4749"/>
                      </a:cubicBezTo>
                      <a:cubicBezTo>
                        <a:pt x="3204" y="4385"/>
                        <a:pt x="3052" y="3989"/>
                        <a:pt x="2930" y="3625"/>
                      </a:cubicBezTo>
                      <a:lnTo>
                        <a:pt x="2596" y="2470"/>
                      </a:lnTo>
                      <a:cubicBezTo>
                        <a:pt x="2474" y="2105"/>
                        <a:pt x="2413" y="1771"/>
                        <a:pt x="2383" y="1375"/>
                      </a:cubicBezTo>
                      <a:cubicBezTo>
                        <a:pt x="2322" y="1011"/>
                        <a:pt x="2261" y="615"/>
                        <a:pt x="2292" y="312"/>
                      </a:cubicBezTo>
                      <a:cubicBezTo>
                        <a:pt x="2292" y="160"/>
                        <a:pt x="2261" y="38"/>
                        <a:pt x="2170" y="8"/>
                      </a:cubicBezTo>
                      <a:cubicBezTo>
                        <a:pt x="2161" y="3"/>
                        <a:pt x="2149" y="0"/>
                        <a:pt x="21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02" name="Google Shape;2202;p14"/>
              <p:cNvGrpSpPr/>
              <p:nvPr/>
            </p:nvGrpSpPr>
            <p:grpSpPr>
              <a:xfrm>
                <a:off x="6827513" y="4142250"/>
                <a:ext cx="1167525" cy="1167525"/>
                <a:chOff x="2244925" y="3993300"/>
                <a:chExt cx="1167525" cy="1167525"/>
              </a:xfrm>
            </p:grpSpPr>
            <p:sp>
              <p:nvSpPr>
                <p:cNvPr id="2203" name="Google Shape;2203;p14"/>
                <p:cNvSpPr/>
                <p:nvPr/>
              </p:nvSpPr>
              <p:spPr>
                <a:xfrm>
                  <a:off x="2244925" y="4079200"/>
                  <a:ext cx="1054125" cy="740550"/>
                </a:xfrm>
                <a:custGeom>
                  <a:avLst/>
                  <a:gdLst/>
                  <a:ahLst/>
                  <a:cxnLst/>
                  <a:rect l="l" t="t" r="r" b="b"/>
                  <a:pathLst>
                    <a:path w="42165" h="29622" extrusionOk="0">
                      <a:moveTo>
                        <a:pt x="23117" y="12876"/>
                      </a:moveTo>
                      <a:lnTo>
                        <a:pt x="23117" y="12876"/>
                      </a:lnTo>
                      <a:cubicBezTo>
                        <a:pt x="23384" y="13310"/>
                        <a:pt x="23718" y="13643"/>
                        <a:pt x="24018" y="13977"/>
                      </a:cubicBezTo>
                      <a:cubicBezTo>
                        <a:pt x="24385" y="14311"/>
                        <a:pt x="24785" y="14644"/>
                        <a:pt x="25019" y="14844"/>
                      </a:cubicBezTo>
                      <a:cubicBezTo>
                        <a:pt x="24619" y="15078"/>
                        <a:pt x="24152" y="15345"/>
                        <a:pt x="23718" y="15545"/>
                      </a:cubicBezTo>
                      <a:cubicBezTo>
                        <a:pt x="23484" y="14744"/>
                        <a:pt x="23284" y="14010"/>
                        <a:pt x="23151" y="13243"/>
                      </a:cubicBezTo>
                      <a:cubicBezTo>
                        <a:pt x="23151" y="13143"/>
                        <a:pt x="23117" y="13010"/>
                        <a:pt x="23117" y="12876"/>
                      </a:cubicBezTo>
                      <a:close/>
                      <a:moveTo>
                        <a:pt x="34993" y="0"/>
                      </a:moveTo>
                      <a:cubicBezTo>
                        <a:pt x="33992" y="0"/>
                        <a:pt x="32891" y="167"/>
                        <a:pt x="31824" y="501"/>
                      </a:cubicBezTo>
                      <a:cubicBezTo>
                        <a:pt x="30556" y="868"/>
                        <a:pt x="29355" y="1468"/>
                        <a:pt x="28221" y="2202"/>
                      </a:cubicBezTo>
                      <a:cubicBezTo>
                        <a:pt x="27521" y="2669"/>
                        <a:pt x="26853" y="3203"/>
                        <a:pt x="26220" y="3736"/>
                      </a:cubicBezTo>
                      <a:cubicBezTo>
                        <a:pt x="26053" y="3670"/>
                        <a:pt x="25886" y="3636"/>
                        <a:pt x="25719" y="3536"/>
                      </a:cubicBezTo>
                      <a:cubicBezTo>
                        <a:pt x="25219" y="3369"/>
                        <a:pt x="24685" y="3203"/>
                        <a:pt x="24152" y="3136"/>
                      </a:cubicBezTo>
                      <a:cubicBezTo>
                        <a:pt x="23484" y="3002"/>
                        <a:pt x="22784" y="2902"/>
                        <a:pt x="22017" y="2902"/>
                      </a:cubicBezTo>
                      <a:cubicBezTo>
                        <a:pt x="21616" y="2902"/>
                        <a:pt x="21216" y="2902"/>
                        <a:pt x="20816" y="2969"/>
                      </a:cubicBezTo>
                      <a:cubicBezTo>
                        <a:pt x="18614" y="3169"/>
                        <a:pt x="16346" y="3970"/>
                        <a:pt x="14378" y="5204"/>
                      </a:cubicBezTo>
                      <a:cubicBezTo>
                        <a:pt x="12376" y="6505"/>
                        <a:pt x="10809" y="8173"/>
                        <a:pt x="9808" y="10074"/>
                      </a:cubicBezTo>
                      <a:cubicBezTo>
                        <a:pt x="9541" y="10575"/>
                        <a:pt x="9341" y="11075"/>
                        <a:pt x="9141" y="11642"/>
                      </a:cubicBezTo>
                      <a:cubicBezTo>
                        <a:pt x="7373" y="12009"/>
                        <a:pt x="5705" y="12676"/>
                        <a:pt x="4371" y="13643"/>
                      </a:cubicBezTo>
                      <a:cubicBezTo>
                        <a:pt x="3470" y="14244"/>
                        <a:pt x="2670" y="15011"/>
                        <a:pt x="2002" y="15878"/>
                      </a:cubicBezTo>
                      <a:cubicBezTo>
                        <a:pt x="1335" y="16746"/>
                        <a:pt x="835" y="17746"/>
                        <a:pt x="468" y="18847"/>
                      </a:cubicBezTo>
                      <a:cubicBezTo>
                        <a:pt x="168" y="19815"/>
                        <a:pt x="1" y="20849"/>
                        <a:pt x="101" y="21916"/>
                      </a:cubicBezTo>
                      <a:cubicBezTo>
                        <a:pt x="168" y="22950"/>
                        <a:pt x="435" y="24018"/>
                        <a:pt x="835" y="25052"/>
                      </a:cubicBezTo>
                      <a:cubicBezTo>
                        <a:pt x="1269" y="26019"/>
                        <a:pt x="1836" y="26886"/>
                        <a:pt x="2536" y="27620"/>
                      </a:cubicBezTo>
                      <a:cubicBezTo>
                        <a:pt x="2870" y="28020"/>
                        <a:pt x="3303" y="28354"/>
                        <a:pt x="3770" y="28621"/>
                      </a:cubicBezTo>
                      <a:cubicBezTo>
                        <a:pt x="4171" y="28921"/>
                        <a:pt x="4638" y="29121"/>
                        <a:pt x="5171" y="29388"/>
                      </a:cubicBezTo>
                      <a:cubicBezTo>
                        <a:pt x="5438" y="29455"/>
                        <a:pt x="5672" y="29555"/>
                        <a:pt x="5972" y="29622"/>
                      </a:cubicBezTo>
                      <a:lnTo>
                        <a:pt x="6105" y="29622"/>
                      </a:lnTo>
                      <a:cubicBezTo>
                        <a:pt x="6305" y="29622"/>
                        <a:pt x="6439" y="29521"/>
                        <a:pt x="6506" y="29355"/>
                      </a:cubicBezTo>
                      <a:cubicBezTo>
                        <a:pt x="6539" y="29188"/>
                        <a:pt x="6472" y="28988"/>
                        <a:pt x="6305" y="28888"/>
                      </a:cubicBezTo>
                      <a:lnTo>
                        <a:pt x="6305" y="28888"/>
                      </a:lnTo>
                      <a:cubicBezTo>
                        <a:pt x="6672" y="28954"/>
                        <a:pt x="7039" y="29054"/>
                        <a:pt x="7473" y="29155"/>
                      </a:cubicBezTo>
                      <a:cubicBezTo>
                        <a:pt x="8707" y="29388"/>
                        <a:pt x="9841" y="29521"/>
                        <a:pt x="10875" y="29521"/>
                      </a:cubicBezTo>
                      <a:lnTo>
                        <a:pt x="10975" y="29521"/>
                      </a:lnTo>
                      <a:cubicBezTo>
                        <a:pt x="12143" y="29521"/>
                        <a:pt x="13277" y="29288"/>
                        <a:pt x="14311" y="28954"/>
                      </a:cubicBezTo>
                      <a:cubicBezTo>
                        <a:pt x="14845" y="28754"/>
                        <a:pt x="15445" y="28521"/>
                        <a:pt x="15979" y="28221"/>
                      </a:cubicBezTo>
                      <a:cubicBezTo>
                        <a:pt x="16479" y="27920"/>
                        <a:pt x="16980" y="27553"/>
                        <a:pt x="17547" y="27086"/>
                      </a:cubicBezTo>
                      <a:cubicBezTo>
                        <a:pt x="18481" y="26353"/>
                        <a:pt x="19281" y="25385"/>
                        <a:pt x="19949" y="24384"/>
                      </a:cubicBezTo>
                      <a:cubicBezTo>
                        <a:pt x="20482" y="23551"/>
                        <a:pt x="20883" y="22583"/>
                        <a:pt x="21149" y="21616"/>
                      </a:cubicBezTo>
                      <a:cubicBezTo>
                        <a:pt x="21283" y="21216"/>
                        <a:pt x="21350" y="20715"/>
                        <a:pt x="21383" y="20115"/>
                      </a:cubicBezTo>
                      <a:cubicBezTo>
                        <a:pt x="21450" y="19714"/>
                        <a:pt x="21450" y="19247"/>
                        <a:pt x="21450" y="18780"/>
                      </a:cubicBezTo>
                      <a:cubicBezTo>
                        <a:pt x="21383" y="18347"/>
                        <a:pt x="21350" y="17846"/>
                        <a:pt x="21216" y="17379"/>
                      </a:cubicBezTo>
                      <a:cubicBezTo>
                        <a:pt x="21650" y="17346"/>
                        <a:pt x="22050" y="17279"/>
                        <a:pt x="22450" y="17213"/>
                      </a:cubicBezTo>
                      <a:cubicBezTo>
                        <a:pt x="22784" y="17113"/>
                        <a:pt x="23151" y="17046"/>
                        <a:pt x="23484" y="16912"/>
                      </a:cubicBezTo>
                      <a:cubicBezTo>
                        <a:pt x="23818" y="17546"/>
                        <a:pt x="24185" y="18180"/>
                        <a:pt x="24685" y="18847"/>
                      </a:cubicBezTo>
                      <a:cubicBezTo>
                        <a:pt x="24785" y="18914"/>
                        <a:pt x="24819" y="19014"/>
                        <a:pt x="24952" y="19047"/>
                      </a:cubicBezTo>
                      <a:lnTo>
                        <a:pt x="25052" y="19047"/>
                      </a:lnTo>
                      <a:cubicBezTo>
                        <a:pt x="25152" y="19047"/>
                        <a:pt x="25219" y="19047"/>
                        <a:pt x="25286" y="19014"/>
                      </a:cubicBezTo>
                      <a:cubicBezTo>
                        <a:pt x="25352" y="18947"/>
                        <a:pt x="25452" y="18847"/>
                        <a:pt x="25486" y="18714"/>
                      </a:cubicBezTo>
                      <a:cubicBezTo>
                        <a:pt x="25519" y="18647"/>
                        <a:pt x="25486" y="18514"/>
                        <a:pt x="25452" y="18414"/>
                      </a:cubicBezTo>
                      <a:cubicBezTo>
                        <a:pt x="25019" y="17846"/>
                        <a:pt x="24619" y="17213"/>
                        <a:pt x="24318" y="16646"/>
                      </a:cubicBezTo>
                      <a:cubicBezTo>
                        <a:pt x="24952" y="16345"/>
                        <a:pt x="25553" y="16012"/>
                        <a:pt x="26153" y="15578"/>
                      </a:cubicBezTo>
                      <a:cubicBezTo>
                        <a:pt x="26520" y="15845"/>
                        <a:pt x="26954" y="16045"/>
                        <a:pt x="27387" y="16245"/>
                      </a:cubicBezTo>
                      <a:cubicBezTo>
                        <a:pt x="28988" y="16979"/>
                        <a:pt x="30723" y="17379"/>
                        <a:pt x="32491" y="17413"/>
                      </a:cubicBezTo>
                      <a:lnTo>
                        <a:pt x="32824" y="17413"/>
                      </a:lnTo>
                      <a:cubicBezTo>
                        <a:pt x="33525" y="17413"/>
                        <a:pt x="34225" y="17346"/>
                        <a:pt x="34993" y="17213"/>
                      </a:cubicBezTo>
                      <a:cubicBezTo>
                        <a:pt x="35726" y="17079"/>
                        <a:pt x="36494" y="16846"/>
                        <a:pt x="37294" y="16479"/>
                      </a:cubicBezTo>
                      <a:cubicBezTo>
                        <a:pt x="37995" y="16145"/>
                        <a:pt x="38629" y="15712"/>
                        <a:pt x="39229" y="15211"/>
                      </a:cubicBezTo>
                      <a:cubicBezTo>
                        <a:pt x="39829" y="14711"/>
                        <a:pt x="40363" y="14144"/>
                        <a:pt x="40797" y="13410"/>
                      </a:cubicBezTo>
                      <a:cubicBezTo>
                        <a:pt x="41197" y="12743"/>
                        <a:pt x="41531" y="11976"/>
                        <a:pt x="41797" y="11075"/>
                      </a:cubicBezTo>
                      <a:cubicBezTo>
                        <a:pt x="42031" y="10208"/>
                        <a:pt x="42164" y="9240"/>
                        <a:pt x="42164" y="8206"/>
                      </a:cubicBezTo>
                      <a:cubicBezTo>
                        <a:pt x="42164" y="6472"/>
                        <a:pt x="41864" y="4904"/>
                        <a:pt x="41230" y="3636"/>
                      </a:cubicBezTo>
                      <a:cubicBezTo>
                        <a:pt x="40697" y="2535"/>
                        <a:pt x="39896" y="1635"/>
                        <a:pt x="38862" y="1001"/>
                      </a:cubicBezTo>
                      <a:cubicBezTo>
                        <a:pt x="37961" y="434"/>
                        <a:pt x="36827" y="100"/>
                        <a:pt x="35526" y="34"/>
                      </a:cubicBezTo>
                      <a:cubicBezTo>
                        <a:pt x="35293" y="0"/>
                        <a:pt x="35159" y="0"/>
                        <a:pt x="349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4" name="Google Shape;2204;p14"/>
                <p:cNvSpPr/>
                <p:nvPr/>
              </p:nvSpPr>
              <p:spPr>
                <a:xfrm>
                  <a:off x="2653550" y="4150925"/>
                  <a:ext cx="249375" cy="403625"/>
                </a:xfrm>
                <a:custGeom>
                  <a:avLst/>
                  <a:gdLst/>
                  <a:ahLst/>
                  <a:cxnLst/>
                  <a:rect l="l" t="t" r="r" b="b"/>
                  <a:pathLst>
                    <a:path w="9975" h="16145" extrusionOk="0">
                      <a:moveTo>
                        <a:pt x="5672" y="0"/>
                      </a:moveTo>
                      <a:cubicBezTo>
                        <a:pt x="5271" y="33"/>
                        <a:pt x="4838" y="33"/>
                        <a:pt x="4437" y="100"/>
                      </a:cubicBezTo>
                      <a:cubicBezTo>
                        <a:pt x="2936" y="267"/>
                        <a:pt x="1435" y="634"/>
                        <a:pt x="1" y="1268"/>
                      </a:cubicBezTo>
                      <a:cubicBezTo>
                        <a:pt x="201" y="1201"/>
                        <a:pt x="468" y="1168"/>
                        <a:pt x="668" y="1134"/>
                      </a:cubicBezTo>
                      <a:cubicBezTo>
                        <a:pt x="1102" y="1034"/>
                        <a:pt x="1469" y="1001"/>
                        <a:pt x="1869" y="967"/>
                      </a:cubicBezTo>
                      <a:cubicBezTo>
                        <a:pt x="2136" y="934"/>
                        <a:pt x="2436" y="934"/>
                        <a:pt x="2670" y="934"/>
                      </a:cubicBezTo>
                      <a:lnTo>
                        <a:pt x="3036" y="934"/>
                      </a:lnTo>
                      <a:cubicBezTo>
                        <a:pt x="3437" y="967"/>
                        <a:pt x="3804" y="1001"/>
                        <a:pt x="4171" y="1101"/>
                      </a:cubicBezTo>
                      <a:cubicBezTo>
                        <a:pt x="4538" y="1168"/>
                        <a:pt x="4871" y="1334"/>
                        <a:pt x="5205" y="1501"/>
                      </a:cubicBezTo>
                      <a:cubicBezTo>
                        <a:pt x="5538" y="1701"/>
                        <a:pt x="5872" y="1968"/>
                        <a:pt x="6139" y="2202"/>
                      </a:cubicBezTo>
                      <a:cubicBezTo>
                        <a:pt x="6472" y="2535"/>
                        <a:pt x="6706" y="2935"/>
                        <a:pt x="6939" y="3336"/>
                      </a:cubicBezTo>
                      <a:cubicBezTo>
                        <a:pt x="7173" y="3803"/>
                        <a:pt x="7340" y="4303"/>
                        <a:pt x="7473" y="4803"/>
                      </a:cubicBezTo>
                      <a:cubicBezTo>
                        <a:pt x="7606" y="5304"/>
                        <a:pt x="7673" y="5804"/>
                        <a:pt x="7706" y="6338"/>
                      </a:cubicBezTo>
                      <a:cubicBezTo>
                        <a:pt x="7807" y="7439"/>
                        <a:pt x="7773" y="8473"/>
                        <a:pt x="7673" y="9540"/>
                      </a:cubicBezTo>
                      <a:cubicBezTo>
                        <a:pt x="7640" y="10007"/>
                        <a:pt x="7606" y="10441"/>
                        <a:pt x="7540" y="10874"/>
                      </a:cubicBezTo>
                      <a:lnTo>
                        <a:pt x="7706" y="11041"/>
                      </a:lnTo>
                      <a:cubicBezTo>
                        <a:pt x="8107" y="11375"/>
                        <a:pt x="8474" y="11708"/>
                        <a:pt x="8707" y="11909"/>
                      </a:cubicBezTo>
                      <a:cubicBezTo>
                        <a:pt x="8274" y="12175"/>
                        <a:pt x="7840" y="12409"/>
                        <a:pt x="7440" y="12642"/>
                      </a:cubicBezTo>
                      <a:cubicBezTo>
                        <a:pt x="7440" y="12576"/>
                        <a:pt x="7373" y="12542"/>
                        <a:pt x="7373" y="12509"/>
                      </a:cubicBezTo>
                      <a:cubicBezTo>
                        <a:pt x="7340" y="12676"/>
                        <a:pt x="7340" y="12843"/>
                        <a:pt x="7306" y="13009"/>
                      </a:cubicBezTo>
                      <a:cubicBezTo>
                        <a:pt x="7273" y="13376"/>
                        <a:pt x="7173" y="13710"/>
                        <a:pt x="7139" y="14077"/>
                      </a:cubicBezTo>
                      <a:cubicBezTo>
                        <a:pt x="7440" y="14677"/>
                        <a:pt x="7807" y="15311"/>
                        <a:pt x="8307" y="15911"/>
                      </a:cubicBezTo>
                      <a:cubicBezTo>
                        <a:pt x="8374" y="16012"/>
                        <a:pt x="8440" y="16078"/>
                        <a:pt x="8540" y="16145"/>
                      </a:cubicBezTo>
                      <a:lnTo>
                        <a:pt x="8540" y="14844"/>
                      </a:lnTo>
                      <a:cubicBezTo>
                        <a:pt x="8307" y="14477"/>
                        <a:pt x="8107" y="14077"/>
                        <a:pt x="7873" y="13677"/>
                      </a:cubicBezTo>
                      <a:cubicBezTo>
                        <a:pt x="8140" y="13543"/>
                        <a:pt x="8374" y="13410"/>
                        <a:pt x="8674" y="13310"/>
                      </a:cubicBezTo>
                      <a:cubicBezTo>
                        <a:pt x="8807" y="12075"/>
                        <a:pt x="8974" y="10874"/>
                        <a:pt x="9208" y="9674"/>
                      </a:cubicBezTo>
                      <a:lnTo>
                        <a:pt x="9208" y="9674"/>
                      </a:lnTo>
                      <a:cubicBezTo>
                        <a:pt x="9041" y="10074"/>
                        <a:pt x="8874" y="10541"/>
                        <a:pt x="8674" y="10975"/>
                      </a:cubicBezTo>
                      <a:cubicBezTo>
                        <a:pt x="8650" y="10998"/>
                        <a:pt x="8627" y="11022"/>
                        <a:pt x="8591" y="11022"/>
                      </a:cubicBezTo>
                      <a:cubicBezTo>
                        <a:pt x="8577" y="11022"/>
                        <a:pt x="8560" y="11018"/>
                        <a:pt x="8540" y="11008"/>
                      </a:cubicBezTo>
                      <a:cubicBezTo>
                        <a:pt x="8507" y="10975"/>
                        <a:pt x="8474" y="10908"/>
                        <a:pt x="8507" y="10874"/>
                      </a:cubicBezTo>
                      <a:cubicBezTo>
                        <a:pt x="8674" y="10508"/>
                        <a:pt x="8841" y="10074"/>
                        <a:pt x="9007" y="9674"/>
                      </a:cubicBezTo>
                      <a:cubicBezTo>
                        <a:pt x="9141" y="9307"/>
                        <a:pt x="9274" y="8873"/>
                        <a:pt x="9374" y="8506"/>
                      </a:cubicBezTo>
                      <a:lnTo>
                        <a:pt x="9374" y="8539"/>
                      </a:lnTo>
                      <a:cubicBezTo>
                        <a:pt x="9541" y="7972"/>
                        <a:pt x="9675" y="7372"/>
                        <a:pt x="9775" y="6805"/>
                      </a:cubicBezTo>
                      <a:cubicBezTo>
                        <a:pt x="9841" y="6204"/>
                        <a:pt x="9875" y="5637"/>
                        <a:pt x="9941" y="5004"/>
                      </a:cubicBezTo>
                      <a:lnTo>
                        <a:pt x="9941" y="5004"/>
                      </a:lnTo>
                      <a:cubicBezTo>
                        <a:pt x="9941" y="5015"/>
                        <a:pt x="9941" y="5026"/>
                        <a:pt x="9941" y="5037"/>
                      </a:cubicBezTo>
                      <a:lnTo>
                        <a:pt x="9941" y="5004"/>
                      </a:lnTo>
                      <a:cubicBezTo>
                        <a:pt x="9941" y="5004"/>
                        <a:pt x="9941" y="5004"/>
                        <a:pt x="9941" y="5004"/>
                      </a:cubicBezTo>
                      <a:lnTo>
                        <a:pt x="9941" y="5004"/>
                      </a:lnTo>
                      <a:cubicBezTo>
                        <a:pt x="9941" y="4685"/>
                        <a:pt x="9939" y="4425"/>
                        <a:pt x="9875" y="4103"/>
                      </a:cubicBezTo>
                      <a:cubicBezTo>
                        <a:pt x="9841" y="3636"/>
                        <a:pt x="9808" y="3169"/>
                        <a:pt x="9808" y="2702"/>
                      </a:cubicBezTo>
                      <a:cubicBezTo>
                        <a:pt x="9808" y="2335"/>
                        <a:pt x="9775" y="1935"/>
                        <a:pt x="9841" y="1534"/>
                      </a:cubicBezTo>
                      <a:cubicBezTo>
                        <a:pt x="9841" y="1468"/>
                        <a:pt x="9875" y="1368"/>
                        <a:pt x="9875" y="1301"/>
                      </a:cubicBezTo>
                      <a:cubicBezTo>
                        <a:pt x="9875" y="1201"/>
                        <a:pt x="9875" y="1134"/>
                        <a:pt x="9941" y="1034"/>
                      </a:cubicBezTo>
                      <a:cubicBezTo>
                        <a:pt x="9941" y="967"/>
                        <a:pt x="9975" y="834"/>
                        <a:pt x="9975" y="734"/>
                      </a:cubicBezTo>
                      <a:lnTo>
                        <a:pt x="9975" y="734"/>
                      </a:lnTo>
                      <a:lnTo>
                        <a:pt x="9875" y="834"/>
                      </a:lnTo>
                      <a:cubicBezTo>
                        <a:pt x="9708" y="734"/>
                        <a:pt x="9541" y="701"/>
                        <a:pt x="9374" y="634"/>
                      </a:cubicBezTo>
                      <a:cubicBezTo>
                        <a:pt x="8874" y="467"/>
                        <a:pt x="8340" y="300"/>
                        <a:pt x="7807" y="200"/>
                      </a:cubicBezTo>
                      <a:cubicBezTo>
                        <a:pt x="7106" y="67"/>
                        <a:pt x="6372" y="0"/>
                        <a:pt x="5672"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5" name="Google Shape;2205;p14"/>
                <p:cNvSpPr/>
                <p:nvPr/>
              </p:nvSpPr>
              <p:spPr>
                <a:xfrm>
                  <a:off x="2914575" y="4129225"/>
                  <a:ext cx="381975" cy="384475"/>
                </a:xfrm>
                <a:custGeom>
                  <a:avLst/>
                  <a:gdLst/>
                  <a:ahLst/>
                  <a:cxnLst/>
                  <a:rect l="l" t="t" r="r" b="b"/>
                  <a:pathLst>
                    <a:path w="15279" h="15379" extrusionOk="0">
                      <a:moveTo>
                        <a:pt x="13277" y="1"/>
                      </a:moveTo>
                      <a:cubicBezTo>
                        <a:pt x="13277" y="25"/>
                        <a:pt x="13313" y="50"/>
                        <a:pt x="13332" y="61"/>
                      </a:cubicBezTo>
                      <a:lnTo>
                        <a:pt x="13332" y="61"/>
                      </a:lnTo>
                      <a:cubicBezTo>
                        <a:pt x="13314" y="41"/>
                        <a:pt x="13296" y="21"/>
                        <a:pt x="13277" y="1"/>
                      </a:cubicBezTo>
                      <a:close/>
                      <a:moveTo>
                        <a:pt x="13332" y="61"/>
                      </a:moveTo>
                      <a:cubicBezTo>
                        <a:pt x="13337" y="66"/>
                        <a:pt x="13342" y="72"/>
                        <a:pt x="13346" y="77"/>
                      </a:cubicBezTo>
                      <a:lnTo>
                        <a:pt x="13346" y="77"/>
                      </a:lnTo>
                      <a:cubicBezTo>
                        <a:pt x="13345" y="74"/>
                        <a:pt x="13344" y="71"/>
                        <a:pt x="13344" y="67"/>
                      </a:cubicBezTo>
                      <a:cubicBezTo>
                        <a:pt x="13344" y="67"/>
                        <a:pt x="13339" y="65"/>
                        <a:pt x="13332" y="61"/>
                      </a:cubicBezTo>
                      <a:close/>
                      <a:moveTo>
                        <a:pt x="13346" y="77"/>
                      </a:moveTo>
                      <a:cubicBezTo>
                        <a:pt x="13413" y="306"/>
                        <a:pt x="13511" y="504"/>
                        <a:pt x="13544" y="701"/>
                      </a:cubicBezTo>
                      <a:lnTo>
                        <a:pt x="13677" y="1335"/>
                      </a:lnTo>
                      <a:cubicBezTo>
                        <a:pt x="13677" y="1535"/>
                        <a:pt x="13711" y="1702"/>
                        <a:pt x="13677" y="1902"/>
                      </a:cubicBezTo>
                      <a:cubicBezTo>
                        <a:pt x="13677" y="2002"/>
                        <a:pt x="13677" y="2136"/>
                        <a:pt x="13610" y="2202"/>
                      </a:cubicBezTo>
                      <a:cubicBezTo>
                        <a:pt x="13610" y="2269"/>
                        <a:pt x="13577" y="2402"/>
                        <a:pt x="13577" y="2503"/>
                      </a:cubicBezTo>
                      <a:cubicBezTo>
                        <a:pt x="13510" y="2836"/>
                        <a:pt x="13344" y="3170"/>
                        <a:pt x="13110" y="3437"/>
                      </a:cubicBezTo>
                      <a:cubicBezTo>
                        <a:pt x="12910" y="3737"/>
                        <a:pt x="12676" y="4004"/>
                        <a:pt x="12376" y="4204"/>
                      </a:cubicBezTo>
                      <a:cubicBezTo>
                        <a:pt x="11776" y="4671"/>
                        <a:pt x="11075" y="4904"/>
                        <a:pt x="10375" y="5171"/>
                      </a:cubicBezTo>
                      <a:cubicBezTo>
                        <a:pt x="10008" y="5305"/>
                        <a:pt x="9674" y="5371"/>
                        <a:pt x="9274" y="5505"/>
                      </a:cubicBezTo>
                      <a:cubicBezTo>
                        <a:pt x="8940" y="5571"/>
                        <a:pt x="8574" y="5705"/>
                        <a:pt x="8240" y="5805"/>
                      </a:cubicBezTo>
                      <a:cubicBezTo>
                        <a:pt x="7506" y="6038"/>
                        <a:pt x="6772" y="6339"/>
                        <a:pt x="6072" y="6706"/>
                      </a:cubicBezTo>
                      <a:cubicBezTo>
                        <a:pt x="5605" y="6972"/>
                        <a:pt x="5171" y="7273"/>
                        <a:pt x="4704" y="7573"/>
                      </a:cubicBezTo>
                      <a:cubicBezTo>
                        <a:pt x="4237" y="7906"/>
                        <a:pt x="3837" y="8307"/>
                        <a:pt x="3437" y="8674"/>
                      </a:cubicBezTo>
                      <a:cubicBezTo>
                        <a:pt x="3003" y="9141"/>
                        <a:pt x="2536" y="9574"/>
                        <a:pt x="2169" y="10141"/>
                      </a:cubicBezTo>
                      <a:cubicBezTo>
                        <a:pt x="1769" y="10642"/>
                        <a:pt x="1402" y="11142"/>
                        <a:pt x="1068" y="11676"/>
                      </a:cubicBezTo>
                      <a:cubicBezTo>
                        <a:pt x="701" y="12243"/>
                        <a:pt x="401" y="12877"/>
                        <a:pt x="101" y="13544"/>
                      </a:cubicBezTo>
                      <a:lnTo>
                        <a:pt x="1" y="13911"/>
                      </a:lnTo>
                      <a:cubicBezTo>
                        <a:pt x="168" y="14011"/>
                        <a:pt x="334" y="14077"/>
                        <a:pt x="534" y="14178"/>
                      </a:cubicBezTo>
                      <a:cubicBezTo>
                        <a:pt x="2102" y="14878"/>
                        <a:pt x="3870" y="15312"/>
                        <a:pt x="5605" y="15378"/>
                      </a:cubicBezTo>
                      <a:lnTo>
                        <a:pt x="5938" y="15378"/>
                      </a:lnTo>
                      <a:cubicBezTo>
                        <a:pt x="6672" y="15378"/>
                        <a:pt x="7373" y="15312"/>
                        <a:pt x="8107" y="15178"/>
                      </a:cubicBezTo>
                      <a:cubicBezTo>
                        <a:pt x="8874" y="15045"/>
                        <a:pt x="9608" y="14811"/>
                        <a:pt x="10408" y="14411"/>
                      </a:cubicBezTo>
                      <a:cubicBezTo>
                        <a:pt x="11075" y="14077"/>
                        <a:pt x="11742" y="13677"/>
                        <a:pt x="12376" y="13177"/>
                      </a:cubicBezTo>
                      <a:cubicBezTo>
                        <a:pt x="12943" y="12676"/>
                        <a:pt x="13477" y="12076"/>
                        <a:pt x="13911" y="11376"/>
                      </a:cubicBezTo>
                      <a:cubicBezTo>
                        <a:pt x="14311" y="10708"/>
                        <a:pt x="14645" y="9908"/>
                        <a:pt x="14911" y="9041"/>
                      </a:cubicBezTo>
                      <a:cubicBezTo>
                        <a:pt x="15145" y="8173"/>
                        <a:pt x="15278" y="7206"/>
                        <a:pt x="15278" y="6172"/>
                      </a:cubicBezTo>
                      <a:cubicBezTo>
                        <a:pt x="15278" y="4404"/>
                        <a:pt x="15011" y="2869"/>
                        <a:pt x="14378" y="1569"/>
                      </a:cubicBezTo>
                      <a:cubicBezTo>
                        <a:pt x="14094" y="1032"/>
                        <a:pt x="13750" y="525"/>
                        <a:pt x="13346" y="77"/>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6" name="Google Shape;2206;p14"/>
                <p:cNvSpPr/>
                <p:nvPr/>
              </p:nvSpPr>
              <p:spPr>
                <a:xfrm>
                  <a:off x="2244925" y="4531175"/>
                  <a:ext cx="525400" cy="288575"/>
                </a:xfrm>
                <a:custGeom>
                  <a:avLst/>
                  <a:gdLst/>
                  <a:ahLst/>
                  <a:cxnLst/>
                  <a:rect l="l" t="t" r="r" b="b"/>
                  <a:pathLst>
                    <a:path w="21016" h="11543" extrusionOk="0">
                      <a:moveTo>
                        <a:pt x="968" y="1"/>
                      </a:moveTo>
                      <a:cubicBezTo>
                        <a:pt x="668" y="168"/>
                        <a:pt x="601" y="468"/>
                        <a:pt x="468" y="768"/>
                      </a:cubicBezTo>
                      <a:cubicBezTo>
                        <a:pt x="168" y="1736"/>
                        <a:pt x="1" y="2770"/>
                        <a:pt x="68" y="3837"/>
                      </a:cubicBezTo>
                      <a:cubicBezTo>
                        <a:pt x="168" y="4871"/>
                        <a:pt x="435" y="5939"/>
                        <a:pt x="835" y="6973"/>
                      </a:cubicBezTo>
                      <a:cubicBezTo>
                        <a:pt x="1269" y="7940"/>
                        <a:pt x="1836" y="8807"/>
                        <a:pt x="2536" y="9541"/>
                      </a:cubicBezTo>
                      <a:cubicBezTo>
                        <a:pt x="2870" y="9875"/>
                        <a:pt x="3303" y="10275"/>
                        <a:pt x="3770" y="10542"/>
                      </a:cubicBezTo>
                      <a:cubicBezTo>
                        <a:pt x="4171" y="10842"/>
                        <a:pt x="4638" y="11042"/>
                        <a:pt x="5171" y="11309"/>
                      </a:cubicBezTo>
                      <a:cubicBezTo>
                        <a:pt x="5438" y="11376"/>
                        <a:pt x="5672" y="11476"/>
                        <a:pt x="5972" y="11543"/>
                      </a:cubicBezTo>
                      <a:lnTo>
                        <a:pt x="6105" y="11543"/>
                      </a:lnTo>
                      <a:cubicBezTo>
                        <a:pt x="6305" y="11543"/>
                        <a:pt x="6472" y="11442"/>
                        <a:pt x="6506" y="11276"/>
                      </a:cubicBezTo>
                      <a:cubicBezTo>
                        <a:pt x="6539" y="11109"/>
                        <a:pt x="6472" y="10909"/>
                        <a:pt x="6305" y="10775"/>
                      </a:cubicBezTo>
                      <a:lnTo>
                        <a:pt x="6305" y="10775"/>
                      </a:lnTo>
                      <a:cubicBezTo>
                        <a:pt x="6606" y="10842"/>
                        <a:pt x="6973" y="10942"/>
                        <a:pt x="7473" y="11076"/>
                      </a:cubicBezTo>
                      <a:cubicBezTo>
                        <a:pt x="8774" y="11309"/>
                        <a:pt x="9875" y="11442"/>
                        <a:pt x="10875" y="11442"/>
                      </a:cubicBezTo>
                      <a:lnTo>
                        <a:pt x="10975" y="11442"/>
                      </a:lnTo>
                      <a:cubicBezTo>
                        <a:pt x="12143" y="11442"/>
                        <a:pt x="13277" y="11209"/>
                        <a:pt x="14311" y="10875"/>
                      </a:cubicBezTo>
                      <a:cubicBezTo>
                        <a:pt x="14845" y="10709"/>
                        <a:pt x="15379" y="10475"/>
                        <a:pt x="15979" y="10142"/>
                      </a:cubicBezTo>
                      <a:cubicBezTo>
                        <a:pt x="16479" y="9841"/>
                        <a:pt x="16980" y="9474"/>
                        <a:pt x="17547" y="9007"/>
                      </a:cubicBezTo>
                      <a:cubicBezTo>
                        <a:pt x="18481" y="8274"/>
                        <a:pt x="19281" y="7306"/>
                        <a:pt x="19949" y="6305"/>
                      </a:cubicBezTo>
                      <a:cubicBezTo>
                        <a:pt x="20382" y="5605"/>
                        <a:pt x="20782" y="4804"/>
                        <a:pt x="21016" y="3970"/>
                      </a:cubicBezTo>
                      <a:cubicBezTo>
                        <a:pt x="20682" y="3604"/>
                        <a:pt x="20349" y="3270"/>
                        <a:pt x="19982" y="2936"/>
                      </a:cubicBezTo>
                      <a:cubicBezTo>
                        <a:pt x="19648" y="2636"/>
                        <a:pt x="19315" y="2369"/>
                        <a:pt x="18981" y="2169"/>
                      </a:cubicBezTo>
                      <a:cubicBezTo>
                        <a:pt x="18648" y="1969"/>
                        <a:pt x="18314" y="1769"/>
                        <a:pt x="17947" y="1602"/>
                      </a:cubicBezTo>
                      <a:cubicBezTo>
                        <a:pt x="17547" y="1435"/>
                        <a:pt x="17180" y="1269"/>
                        <a:pt x="16813" y="1135"/>
                      </a:cubicBezTo>
                      <a:cubicBezTo>
                        <a:pt x="16446" y="1002"/>
                        <a:pt x="16046" y="935"/>
                        <a:pt x="15679" y="835"/>
                      </a:cubicBezTo>
                      <a:cubicBezTo>
                        <a:pt x="15212" y="768"/>
                        <a:pt x="14778" y="701"/>
                        <a:pt x="14311" y="668"/>
                      </a:cubicBezTo>
                      <a:cubicBezTo>
                        <a:pt x="14174" y="658"/>
                        <a:pt x="14035" y="654"/>
                        <a:pt x="13894" y="654"/>
                      </a:cubicBezTo>
                      <a:cubicBezTo>
                        <a:pt x="13554" y="654"/>
                        <a:pt x="13207" y="678"/>
                        <a:pt x="12877" y="701"/>
                      </a:cubicBezTo>
                      <a:lnTo>
                        <a:pt x="12944" y="701"/>
                      </a:lnTo>
                      <a:cubicBezTo>
                        <a:pt x="12443" y="768"/>
                        <a:pt x="11876" y="835"/>
                        <a:pt x="11376" y="935"/>
                      </a:cubicBezTo>
                      <a:cubicBezTo>
                        <a:pt x="11142" y="968"/>
                        <a:pt x="10842" y="1068"/>
                        <a:pt x="10609" y="1102"/>
                      </a:cubicBezTo>
                      <a:cubicBezTo>
                        <a:pt x="10342" y="1135"/>
                        <a:pt x="10142" y="1202"/>
                        <a:pt x="9875" y="1302"/>
                      </a:cubicBezTo>
                      <a:lnTo>
                        <a:pt x="9941" y="1302"/>
                      </a:lnTo>
                      <a:cubicBezTo>
                        <a:pt x="9208" y="1535"/>
                        <a:pt x="8540" y="1869"/>
                        <a:pt x="7873" y="2303"/>
                      </a:cubicBezTo>
                      <a:cubicBezTo>
                        <a:pt x="7473" y="2536"/>
                        <a:pt x="7039" y="2803"/>
                        <a:pt x="6639" y="3103"/>
                      </a:cubicBezTo>
                      <a:lnTo>
                        <a:pt x="5371" y="3837"/>
                      </a:lnTo>
                      <a:cubicBezTo>
                        <a:pt x="4971" y="4037"/>
                        <a:pt x="4538" y="4271"/>
                        <a:pt x="4104" y="4437"/>
                      </a:cubicBezTo>
                      <a:cubicBezTo>
                        <a:pt x="3770" y="4538"/>
                        <a:pt x="3370" y="4638"/>
                        <a:pt x="3036" y="4671"/>
                      </a:cubicBezTo>
                      <a:cubicBezTo>
                        <a:pt x="2940" y="4685"/>
                        <a:pt x="2837" y="4693"/>
                        <a:pt x="2734" y="4693"/>
                      </a:cubicBezTo>
                      <a:cubicBezTo>
                        <a:pt x="2588" y="4693"/>
                        <a:pt x="2439" y="4677"/>
                        <a:pt x="2303" y="4638"/>
                      </a:cubicBezTo>
                      <a:cubicBezTo>
                        <a:pt x="2102" y="4604"/>
                        <a:pt x="1869" y="4504"/>
                        <a:pt x="1702" y="4371"/>
                      </a:cubicBezTo>
                      <a:cubicBezTo>
                        <a:pt x="1535" y="4271"/>
                        <a:pt x="1435" y="4104"/>
                        <a:pt x="1302" y="3937"/>
                      </a:cubicBezTo>
                      <a:cubicBezTo>
                        <a:pt x="1168" y="3704"/>
                        <a:pt x="1102" y="3537"/>
                        <a:pt x="1002" y="3303"/>
                      </a:cubicBezTo>
                      <a:cubicBezTo>
                        <a:pt x="935" y="3036"/>
                        <a:pt x="868" y="2803"/>
                        <a:pt x="835" y="2536"/>
                      </a:cubicBezTo>
                      <a:cubicBezTo>
                        <a:pt x="802" y="2303"/>
                        <a:pt x="802" y="2002"/>
                        <a:pt x="802" y="1702"/>
                      </a:cubicBezTo>
                      <a:cubicBezTo>
                        <a:pt x="802" y="1135"/>
                        <a:pt x="835" y="535"/>
                        <a:pt x="968"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7" name="Google Shape;2207;p14"/>
                <p:cNvSpPr/>
                <p:nvPr/>
              </p:nvSpPr>
              <p:spPr>
                <a:xfrm>
                  <a:off x="2907075" y="4150925"/>
                  <a:ext cx="97600" cy="249475"/>
                </a:xfrm>
                <a:custGeom>
                  <a:avLst/>
                  <a:gdLst/>
                  <a:ahLst/>
                  <a:cxnLst/>
                  <a:rect l="l" t="t" r="r" b="b"/>
                  <a:pathLst>
                    <a:path w="3904" h="9979" extrusionOk="0">
                      <a:moveTo>
                        <a:pt x="2002" y="2969"/>
                      </a:moveTo>
                      <a:lnTo>
                        <a:pt x="2002" y="2969"/>
                      </a:lnTo>
                      <a:cubicBezTo>
                        <a:pt x="1997" y="2978"/>
                        <a:pt x="1992" y="2988"/>
                        <a:pt x="1987" y="2998"/>
                      </a:cubicBezTo>
                      <a:lnTo>
                        <a:pt x="1987" y="2998"/>
                      </a:lnTo>
                      <a:cubicBezTo>
                        <a:pt x="2002" y="2989"/>
                        <a:pt x="2002" y="2969"/>
                        <a:pt x="2002" y="2969"/>
                      </a:cubicBezTo>
                      <a:close/>
                      <a:moveTo>
                        <a:pt x="3803" y="0"/>
                      </a:moveTo>
                      <a:cubicBezTo>
                        <a:pt x="3837" y="0"/>
                        <a:pt x="3803" y="33"/>
                        <a:pt x="3737" y="33"/>
                      </a:cubicBezTo>
                      <a:cubicBezTo>
                        <a:pt x="3470" y="367"/>
                        <a:pt x="3169" y="701"/>
                        <a:pt x="2903" y="1034"/>
                      </a:cubicBezTo>
                      <a:cubicBezTo>
                        <a:pt x="2636" y="1368"/>
                        <a:pt x="2369" y="1735"/>
                        <a:pt x="2069" y="2135"/>
                      </a:cubicBezTo>
                      <a:cubicBezTo>
                        <a:pt x="1835" y="2468"/>
                        <a:pt x="1635" y="2835"/>
                        <a:pt x="1402" y="3202"/>
                      </a:cubicBezTo>
                      <a:cubicBezTo>
                        <a:pt x="1201" y="3603"/>
                        <a:pt x="1001" y="4003"/>
                        <a:pt x="834" y="4437"/>
                      </a:cubicBezTo>
                      <a:cubicBezTo>
                        <a:pt x="668" y="4803"/>
                        <a:pt x="501" y="5204"/>
                        <a:pt x="401" y="5637"/>
                      </a:cubicBezTo>
                      <a:cubicBezTo>
                        <a:pt x="301" y="6038"/>
                        <a:pt x="201" y="6505"/>
                        <a:pt x="134" y="6972"/>
                      </a:cubicBezTo>
                      <a:cubicBezTo>
                        <a:pt x="34" y="7372"/>
                        <a:pt x="34" y="7839"/>
                        <a:pt x="1" y="8273"/>
                      </a:cubicBezTo>
                      <a:cubicBezTo>
                        <a:pt x="1" y="8706"/>
                        <a:pt x="1" y="9207"/>
                        <a:pt x="67" y="9674"/>
                      </a:cubicBezTo>
                      <a:cubicBezTo>
                        <a:pt x="127" y="9853"/>
                        <a:pt x="294" y="9979"/>
                        <a:pt x="448" y="9979"/>
                      </a:cubicBezTo>
                      <a:cubicBezTo>
                        <a:pt x="466" y="9979"/>
                        <a:pt x="484" y="9977"/>
                        <a:pt x="501" y="9974"/>
                      </a:cubicBezTo>
                      <a:cubicBezTo>
                        <a:pt x="568" y="9974"/>
                        <a:pt x="668" y="9874"/>
                        <a:pt x="734" y="9807"/>
                      </a:cubicBezTo>
                      <a:cubicBezTo>
                        <a:pt x="768" y="9707"/>
                        <a:pt x="834" y="9640"/>
                        <a:pt x="768" y="9507"/>
                      </a:cubicBezTo>
                      <a:cubicBezTo>
                        <a:pt x="734" y="9207"/>
                        <a:pt x="734" y="8873"/>
                        <a:pt x="701" y="8606"/>
                      </a:cubicBezTo>
                      <a:lnTo>
                        <a:pt x="701" y="7305"/>
                      </a:lnTo>
                      <a:cubicBezTo>
                        <a:pt x="734" y="6872"/>
                        <a:pt x="768" y="6405"/>
                        <a:pt x="868" y="6004"/>
                      </a:cubicBezTo>
                      <a:cubicBezTo>
                        <a:pt x="1001" y="5504"/>
                        <a:pt x="1135" y="4970"/>
                        <a:pt x="1335" y="4470"/>
                      </a:cubicBezTo>
                      <a:cubicBezTo>
                        <a:pt x="1531" y="3979"/>
                        <a:pt x="1727" y="3489"/>
                        <a:pt x="1987" y="2998"/>
                      </a:cubicBezTo>
                      <a:lnTo>
                        <a:pt x="1987" y="2998"/>
                      </a:lnTo>
                      <a:cubicBezTo>
                        <a:pt x="1982" y="3000"/>
                        <a:pt x="1976" y="3002"/>
                        <a:pt x="1969" y="3002"/>
                      </a:cubicBezTo>
                      <a:cubicBezTo>
                        <a:pt x="2202" y="2502"/>
                        <a:pt x="2502" y="2001"/>
                        <a:pt x="2836" y="1501"/>
                      </a:cubicBezTo>
                      <a:cubicBezTo>
                        <a:pt x="3169" y="1001"/>
                        <a:pt x="3503" y="534"/>
                        <a:pt x="3870" y="133"/>
                      </a:cubicBezTo>
                      <a:cubicBezTo>
                        <a:pt x="3903" y="67"/>
                        <a:pt x="3870" y="0"/>
                        <a:pt x="383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8" name="Google Shape;2208;p14"/>
                <p:cNvSpPr/>
                <p:nvPr/>
              </p:nvSpPr>
              <p:spPr>
                <a:xfrm>
                  <a:off x="2958775" y="4183725"/>
                  <a:ext cx="165150" cy="244500"/>
                </a:xfrm>
                <a:custGeom>
                  <a:avLst/>
                  <a:gdLst/>
                  <a:ahLst/>
                  <a:cxnLst/>
                  <a:rect l="l" t="t" r="r" b="b"/>
                  <a:pathLst>
                    <a:path w="6606" h="9780" extrusionOk="0">
                      <a:moveTo>
                        <a:pt x="6327" y="0"/>
                      </a:moveTo>
                      <a:cubicBezTo>
                        <a:pt x="6311" y="0"/>
                        <a:pt x="6305" y="9"/>
                        <a:pt x="6305" y="22"/>
                      </a:cubicBezTo>
                      <a:cubicBezTo>
                        <a:pt x="5938" y="289"/>
                        <a:pt x="5571" y="556"/>
                        <a:pt x="5171" y="856"/>
                      </a:cubicBezTo>
                      <a:cubicBezTo>
                        <a:pt x="4804" y="1156"/>
                        <a:pt x="4437" y="1490"/>
                        <a:pt x="4104" y="1824"/>
                      </a:cubicBezTo>
                      <a:cubicBezTo>
                        <a:pt x="3403" y="2491"/>
                        <a:pt x="2769" y="3225"/>
                        <a:pt x="2236" y="4025"/>
                      </a:cubicBezTo>
                      <a:cubicBezTo>
                        <a:pt x="1669" y="4826"/>
                        <a:pt x="1168" y="5693"/>
                        <a:pt x="801" y="6560"/>
                      </a:cubicBezTo>
                      <a:cubicBezTo>
                        <a:pt x="601" y="7027"/>
                        <a:pt x="434" y="7494"/>
                        <a:pt x="301" y="7961"/>
                      </a:cubicBezTo>
                      <a:cubicBezTo>
                        <a:pt x="234" y="8161"/>
                        <a:pt x="167" y="8395"/>
                        <a:pt x="134" y="8628"/>
                      </a:cubicBezTo>
                      <a:cubicBezTo>
                        <a:pt x="101" y="8862"/>
                        <a:pt x="1" y="9129"/>
                        <a:pt x="1" y="9396"/>
                      </a:cubicBezTo>
                      <a:cubicBezTo>
                        <a:pt x="1" y="9529"/>
                        <a:pt x="101" y="9663"/>
                        <a:pt x="234" y="9729"/>
                      </a:cubicBezTo>
                      <a:cubicBezTo>
                        <a:pt x="268" y="9763"/>
                        <a:pt x="309" y="9779"/>
                        <a:pt x="351" y="9779"/>
                      </a:cubicBezTo>
                      <a:cubicBezTo>
                        <a:pt x="393" y="9779"/>
                        <a:pt x="434" y="9763"/>
                        <a:pt x="468" y="9729"/>
                      </a:cubicBezTo>
                      <a:cubicBezTo>
                        <a:pt x="568" y="9696"/>
                        <a:pt x="601" y="9663"/>
                        <a:pt x="634" y="9562"/>
                      </a:cubicBezTo>
                      <a:cubicBezTo>
                        <a:pt x="735" y="9229"/>
                        <a:pt x="801" y="8895"/>
                        <a:pt x="901" y="8528"/>
                      </a:cubicBezTo>
                      <a:cubicBezTo>
                        <a:pt x="968" y="8161"/>
                        <a:pt x="1101" y="7828"/>
                        <a:pt x="1168" y="7461"/>
                      </a:cubicBezTo>
                      <a:cubicBezTo>
                        <a:pt x="1435" y="6727"/>
                        <a:pt x="1735" y="6060"/>
                        <a:pt x="2035" y="5393"/>
                      </a:cubicBezTo>
                      <a:lnTo>
                        <a:pt x="2035" y="5393"/>
                      </a:lnTo>
                      <a:cubicBezTo>
                        <a:pt x="2035" y="5460"/>
                        <a:pt x="2002" y="5460"/>
                        <a:pt x="2002" y="5493"/>
                      </a:cubicBezTo>
                      <a:cubicBezTo>
                        <a:pt x="2603" y="4359"/>
                        <a:pt x="3336" y="3291"/>
                        <a:pt x="4237" y="2324"/>
                      </a:cubicBezTo>
                      <a:cubicBezTo>
                        <a:pt x="4938" y="1557"/>
                        <a:pt x="5738" y="856"/>
                        <a:pt x="6572" y="289"/>
                      </a:cubicBezTo>
                      <a:cubicBezTo>
                        <a:pt x="6605" y="222"/>
                        <a:pt x="6605" y="156"/>
                        <a:pt x="6572" y="122"/>
                      </a:cubicBezTo>
                      <a:cubicBezTo>
                        <a:pt x="6505" y="56"/>
                        <a:pt x="6505" y="56"/>
                        <a:pt x="6472" y="56"/>
                      </a:cubicBezTo>
                      <a:cubicBezTo>
                        <a:pt x="6394" y="17"/>
                        <a:pt x="6350" y="0"/>
                        <a:pt x="632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9" name="Google Shape;2209;p14"/>
                <p:cNvSpPr/>
                <p:nvPr/>
              </p:nvSpPr>
              <p:spPr>
                <a:xfrm>
                  <a:off x="2586850" y="4331875"/>
                  <a:ext cx="166800" cy="151600"/>
                </a:xfrm>
                <a:custGeom>
                  <a:avLst/>
                  <a:gdLst/>
                  <a:ahLst/>
                  <a:cxnLst/>
                  <a:rect l="l" t="t" r="r" b="b"/>
                  <a:pathLst>
                    <a:path w="6672" h="6064" extrusionOk="0">
                      <a:moveTo>
                        <a:pt x="267" y="1"/>
                      </a:moveTo>
                      <a:cubicBezTo>
                        <a:pt x="134" y="67"/>
                        <a:pt x="100" y="67"/>
                        <a:pt x="34" y="134"/>
                      </a:cubicBezTo>
                      <a:cubicBezTo>
                        <a:pt x="0" y="234"/>
                        <a:pt x="34" y="267"/>
                        <a:pt x="134" y="301"/>
                      </a:cubicBezTo>
                      <a:cubicBezTo>
                        <a:pt x="267" y="367"/>
                        <a:pt x="434" y="434"/>
                        <a:pt x="534" y="534"/>
                      </a:cubicBezTo>
                      <a:cubicBezTo>
                        <a:pt x="1034" y="768"/>
                        <a:pt x="1501" y="1068"/>
                        <a:pt x="1968" y="1368"/>
                      </a:cubicBezTo>
                      <a:cubicBezTo>
                        <a:pt x="2435" y="1702"/>
                        <a:pt x="2869" y="2035"/>
                        <a:pt x="3336" y="2436"/>
                      </a:cubicBezTo>
                      <a:cubicBezTo>
                        <a:pt x="3770" y="2803"/>
                        <a:pt x="4103" y="3203"/>
                        <a:pt x="4470" y="3603"/>
                      </a:cubicBezTo>
                      <a:cubicBezTo>
                        <a:pt x="4804" y="4037"/>
                        <a:pt x="5137" y="4437"/>
                        <a:pt x="5371" y="4871"/>
                      </a:cubicBezTo>
                      <a:cubicBezTo>
                        <a:pt x="5471" y="5037"/>
                        <a:pt x="5604" y="5204"/>
                        <a:pt x="5671" y="5371"/>
                      </a:cubicBezTo>
                      <a:cubicBezTo>
                        <a:pt x="5738" y="5538"/>
                        <a:pt x="5838" y="5705"/>
                        <a:pt x="5971" y="5871"/>
                      </a:cubicBezTo>
                      <a:cubicBezTo>
                        <a:pt x="6021" y="5995"/>
                        <a:pt x="6144" y="6064"/>
                        <a:pt x="6272" y="6064"/>
                      </a:cubicBezTo>
                      <a:cubicBezTo>
                        <a:pt x="6317" y="6064"/>
                        <a:pt x="6362" y="6055"/>
                        <a:pt x="6405" y="6038"/>
                      </a:cubicBezTo>
                      <a:cubicBezTo>
                        <a:pt x="6572" y="5938"/>
                        <a:pt x="6672" y="5738"/>
                        <a:pt x="6572" y="5571"/>
                      </a:cubicBezTo>
                      <a:cubicBezTo>
                        <a:pt x="6538" y="5438"/>
                        <a:pt x="6472" y="5271"/>
                        <a:pt x="6372" y="5138"/>
                      </a:cubicBezTo>
                      <a:cubicBezTo>
                        <a:pt x="6305" y="4971"/>
                        <a:pt x="6205" y="4804"/>
                        <a:pt x="6071" y="4671"/>
                      </a:cubicBezTo>
                      <a:lnTo>
                        <a:pt x="5471" y="3803"/>
                      </a:lnTo>
                      <a:cubicBezTo>
                        <a:pt x="5004" y="3236"/>
                        <a:pt x="4404" y="2736"/>
                        <a:pt x="3870" y="2235"/>
                      </a:cubicBezTo>
                      <a:cubicBezTo>
                        <a:pt x="3336" y="1768"/>
                        <a:pt x="2736" y="1335"/>
                        <a:pt x="2135" y="935"/>
                      </a:cubicBezTo>
                      <a:cubicBezTo>
                        <a:pt x="1835" y="768"/>
                        <a:pt x="1501" y="568"/>
                        <a:pt x="1201" y="434"/>
                      </a:cubicBezTo>
                      <a:cubicBezTo>
                        <a:pt x="934" y="267"/>
                        <a:pt x="601" y="1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0" name="Google Shape;2210;p14"/>
                <p:cNvSpPr/>
                <p:nvPr/>
              </p:nvSpPr>
              <p:spPr>
                <a:xfrm>
                  <a:off x="2694425" y="4319375"/>
                  <a:ext cx="77575" cy="104925"/>
                </a:xfrm>
                <a:custGeom>
                  <a:avLst/>
                  <a:gdLst/>
                  <a:ahLst/>
                  <a:cxnLst/>
                  <a:rect l="l" t="t" r="r" b="b"/>
                  <a:pathLst>
                    <a:path w="3103" h="4197" extrusionOk="0">
                      <a:moveTo>
                        <a:pt x="201" y="0"/>
                      </a:moveTo>
                      <a:cubicBezTo>
                        <a:pt x="134" y="67"/>
                        <a:pt x="67" y="67"/>
                        <a:pt x="34" y="100"/>
                      </a:cubicBezTo>
                      <a:cubicBezTo>
                        <a:pt x="0" y="134"/>
                        <a:pt x="34" y="234"/>
                        <a:pt x="67" y="267"/>
                      </a:cubicBezTo>
                      <a:lnTo>
                        <a:pt x="234" y="434"/>
                      </a:lnTo>
                      <a:cubicBezTo>
                        <a:pt x="534" y="701"/>
                        <a:pt x="801" y="968"/>
                        <a:pt x="1035" y="1268"/>
                      </a:cubicBezTo>
                      <a:cubicBezTo>
                        <a:pt x="1301" y="1568"/>
                        <a:pt x="1502" y="1902"/>
                        <a:pt x="1735" y="2168"/>
                      </a:cubicBezTo>
                      <a:cubicBezTo>
                        <a:pt x="1902" y="2469"/>
                        <a:pt x="2135" y="2769"/>
                        <a:pt x="2235" y="3102"/>
                      </a:cubicBezTo>
                      <a:cubicBezTo>
                        <a:pt x="2402" y="3403"/>
                        <a:pt x="2536" y="3736"/>
                        <a:pt x="2669" y="4070"/>
                      </a:cubicBezTo>
                      <a:cubicBezTo>
                        <a:pt x="2693" y="4142"/>
                        <a:pt x="2786" y="4197"/>
                        <a:pt x="2862" y="4197"/>
                      </a:cubicBezTo>
                      <a:cubicBezTo>
                        <a:pt x="2891" y="4197"/>
                        <a:pt x="2917" y="4188"/>
                        <a:pt x="2936" y="4170"/>
                      </a:cubicBezTo>
                      <a:lnTo>
                        <a:pt x="3069" y="4070"/>
                      </a:lnTo>
                      <a:cubicBezTo>
                        <a:pt x="3103" y="4003"/>
                        <a:pt x="3069" y="3936"/>
                        <a:pt x="3069" y="3903"/>
                      </a:cubicBezTo>
                      <a:cubicBezTo>
                        <a:pt x="2936" y="3536"/>
                        <a:pt x="2736" y="3202"/>
                        <a:pt x="2569" y="2869"/>
                      </a:cubicBezTo>
                      <a:cubicBezTo>
                        <a:pt x="2369" y="2469"/>
                        <a:pt x="2135" y="2135"/>
                        <a:pt x="1902" y="1801"/>
                      </a:cubicBezTo>
                      <a:cubicBezTo>
                        <a:pt x="1668" y="1468"/>
                        <a:pt x="1401" y="1201"/>
                        <a:pt x="1168" y="901"/>
                      </a:cubicBezTo>
                      <a:cubicBezTo>
                        <a:pt x="901" y="601"/>
                        <a:pt x="568" y="367"/>
                        <a:pt x="301" y="67"/>
                      </a:cubicBezTo>
                      <a:cubicBezTo>
                        <a:pt x="301" y="67"/>
                        <a:pt x="234" y="0"/>
                        <a:pt x="201"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1" name="Google Shape;2211;p14"/>
                <p:cNvSpPr/>
                <p:nvPr/>
              </p:nvSpPr>
              <p:spPr>
                <a:xfrm>
                  <a:off x="2756125" y="4220125"/>
                  <a:ext cx="60900" cy="211025"/>
                </a:xfrm>
                <a:custGeom>
                  <a:avLst/>
                  <a:gdLst/>
                  <a:ahLst/>
                  <a:cxnLst/>
                  <a:rect l="l" t="t" r="r" b="b"/>
                  <a:pathLst>
                    <a:path w="2436" h="8441" extrusionOk="0">
                      <a:moveTo>
                        <a:pt x="101" y="1"/>
                      </a:moveTo>
                      <a:cubicBezTo>
                        <a:pt x="34" y="34"/>
                        <a:pt x="1" y="167"/>
                        <a:pt x="34" y="234"/>
                      </a:cubicBezTo>
                      <a:cubicBezTo>
                        <a:pt x="368" y="901"/>
                        <a:pt x="668" y="1568"/>
                        <a:pt x="902" y="2269"/>
                      </a:cubicBezTo>
                      <a:cubicBezTo>
                        <a:pt x="1369" y="3703"/>
                        <a:pt x="1569" y="5171"/>
                        <a:pt x="1669" y="6672"/>
                      </a:cubicBezTo>
                      <a:lnTo>
                        <a:pt x="1669" y="6572"/>
                      </a:lnTo>
                      <a:cubicBezTo>
                        <a:pt x="1669" y="6839"/>
                        <a:pt x="1702" y="7072"/>
                        <a:pt x="1702" y="7339"/>
                      </a:cubicBezTo>
                      <a:cubicBezTo>
                        <a:pt x="1702" y="7606"/>
                        <a:pt x="1702" y="7873"/>
                        <a:pt x="1735" y="8173"/>
                      </a:cubicBezTo>
                      <a:cubicBezTo>
                        <a:pt x="1735" y="8340"/>
                        <a:pt x="1902" y="8440"/>
                        <a:pt x="2069" y="8440"/>
                      </a:cubicBezTo>
                      <a:cubicBezTo>
                        <a:pt x="2269" y="8440"/>
                        <a:pt x="2436" y="8340"/>
                        <a:pt x="2436" y="8106"/>
                      </a:cubicBezTo>
                      <a:cubicBezTo>
                        <a:pt x="2436" y="7773"/>
                        <a:pt x="2436" y="7406"/>
                        <a:pt x="2403" y="7072"/>
                      </a:cubicBezTo>
                      <a:cubicBezTo>
                        <a:pt x="2369" y="6739"/>
                        <a:pt x="2336" y="6372"/>
                        <a:pt x="2269" y="6038"/>
                      </a:cubicBezTo>
                      <a:cubicBezTo>
                        <a:pt x="2202" y="5371"/>
                        <a:pt x="2069" y="4704"/>
                        <a:pt x="1902" y="4037"/>
                      </a:cubicBezTo>
                      <a:cubicBezTo>
                        <a:pt x="1735" y="3370"/>
                        <a:pt x="1535" y="2736"/>
                        <a:pt x="1268" y="2102"/>
                      </a:cubicBezTo>
                      <a:cubicBezTo>
                        <a:pt x="1035" y="1435"/>
                        <a:pt x="701" y="801"/>
                        <a:pt x="368" y="201"/>
                      </a:cubicBezTo>
                      <a:cubicBezTo>
                        <a:pt x="334" y="134"/>
                        <a:pt x="268" y="101"/>
                        <a:pt x="201" y="101"/>
                      </a:cubicBezTo>
                      <a:cubicBezTo>
                        <a:pt x="168" y="1"/>
                        <a:pt x="168" y="1"/>
                        <a:pt x="1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2" name="Google Shape;2212;p14"/>
                <p:cNvSpPr/>
                <p:nvPr/>
              </p:nvSpPr>
              <p:spPr>
                <a:xfrm>
                  <a:off x="2407550" y="4510350"/>
                  <a:ext cx="290225" cy="59375"/>
                </a:xfrm>
                <a:custGeom>
                  <a:avLst/>
                  <a:gdLst/>
                  <a:ahLst/>
                  <a:cxnLst/>
                  <a:rect l="l" t="t" r="r" b="b"/>
                  <a:pathLst>
                    <a:path w="11609" h="2375" extrusionOk="0">
                      <a:moveTo>
                        <a:pt x="3670" y="0"/>
                      </a:moveTo>
                      <a:cubicBezTo>
                        <a:pt x="3470" y="67"/>
                        <a:pt x="3270" y="67"/>
                        <a:pt x="3003" y="67"/>
                      </a:cubicBezTo>
                      <a:cubicBezTo>
                        <a:pt x="2502" y="67"/>
                        <a:pt x="2002" y="100"/>
                        <a:pt x="1535" y="167"/>
                      </a:cubicBezTo>
                      <a:cubicBezTo>
                        <a:pt x="1035" y="267"/>
                        <a:pt x="601" y="334"/>
                        <a:pt x="101" y="434"/>
                      </a:cubicBezTo>
                      <a:cubicBezTo>
                        <a:pt x="34" y="434"/>
                        <a:pt x="1" y="467"/>
                        <a:pt x="1" y="500"/>
                      </a:cubicBezTo>
                      <a:cubicBezTo>
                        <a:pt x="1" y="567"/>
                        <a:pt x="34" y="600"/>
                        <a:pt x="101" y="600"/>
                      </a:cubicBezTo>
                      <a:cubicBezTo>
                        <a:pt x="668" y="467"/>
                        <a:pt x="1268" y="434"/>
                        <a:pt x="1835" y="334"/>
                      </a:cubicBezTo>
                      <a:cubicBezTo>
                        <a:pt x="2436" y="300"/>
                        <a:pt x="3003" y="300"/>
                        <a:pt x="3603" y="300"/>
                      </a:cubicBezTo>
                      <a:cubicBezTo>
                        <a:pt x="5038" y="334"/>
                        <a:pt x="6505" y="600"/>
                        <a:pt x="7940" y="1001"/>
                      </a:cubicBezTo>
                      <a:lnTo>
                        <a:pt x="7873" y="1001"/>
                      </a:lnTo>
                      <a:cubicBezTo>
                        <a:pt x="8440" y="1168"/>
                        <a:pt x="8974" y="1368"/>
                        <a:pt x="9507" y="1601"/>
                      </a:cubicBezTo>
                      <a:cubicBezTo>
                        <a:pt x="9808" y="1701"/>
                        <a:pt x="10041" y="1801"/>
                        <a:pt x="10308" y="1935"/>
                      </a:cubicBezTo>
                      <a:cubicBezTo>
                        <a:pt x="10608" y="2035"/>
                        <a:pt x="10875" y="2202"/>
                        <a:pt x="11142" y="2335"/>
                      </a:cubicBezTo>
                      <a:cubicBezTo>
                        <a:pt x="11188" y="2363"/>
                        <a:pt x="11234" y="2375"/>
                        <a:pt x="11278" y="2375"/>
                      </a:cubicBezTo>
                      <a:cubicBezTo>
                        <a:pt x="11393" y="2375"/>
                        <a:pt x="11494" y="2289"/>
                        <a:pt x="11542" y="2168"/>
                      </a:cubicBezTo>
                      <a:cubicBezTo>
                        <a:pt x="11609" y="2102"/>
                        <a:pt x="11609" y="2001"/>
                        <a:pt x="11542" y="1935"/>
                      </a:cubicBezTo>
                      <a:cubicBezTo>
                        <a:pt x="11509" y="1835"/>
                        <a:pt x="11475" y="1801"/>
                        <a:pt x="11375" y="1768"/>
                      </a:cubicBezTo>
                      <a:cubicBezTo>
                        <a:pt x="10975" y="1534"/>
                        <a:pt x="10508" y="1401"/>
                        <a:pt x="10108" y="1201"/>
                      </a:cubicBezTo>
                      <a:cubicBezTo>
                        <a:pt x="9641" y="1067"/>
                        <a:pt x="9174" y="867"/>
                        <a:pt x="8673" y="701"/>
                      </a:cubicBezTo>
                      <a:cubicBezTo>
                        <a:pt x="7773" y="434"/>
                        <a:pt x="6805" y="267"/>
                        <a:pt x="5838" y="133"/>
                      </a:cubicBezTo>
                      <a:cubicBezTo>
                        <a:pt x="5138" y="67"/>
                        <a:pt x="4370" y="0"/>
                        <a:pt x="367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3" name="Google Shape;2213;p14"/>
                <p:cNvSpPr/>
                <p:nvPr/>
              </p:nvSpPr>
              <p:spPr>
                <a:xfrm>
                  <a:off x="2518475" y="4446950"/>
                  <a:ext cx="173475" cy="94725"/>
                </a:xfrm>
                <a:custGeom>
                  <a:avLst/>
                  <a:gdLst/>
                  <a:ahLst/>
                  <a:cxnLst/>
                  <a:rect l="l" t="t" r="r" b="b"/>
                  <a:pathLst>
                    <a:path w="6939" h="3789" extrusionOk="0">
                      <a:moveTo>
                        <a:pt x="100" y="1"/>
                      </a:moveTo>
                      <a:cubicBezTo>
                        <a:pt x="67" y="1"/>
                        <a:pt x="33" y="34"/>
                        <a:pt x="33" y="101"/>
                      </a:cubicBezTo>
                      <a:cubicBezTo>
                        <a:pt x="0" y="168"/>
                        <a:pt x="33" y="301"/>
                        <a:pt x="100" y="334"/>
                      </a:cubicBezTo>
                      <a:cubicBezTo>
                        <a:pt x="867" y="601"/>
                        <a:pt x="1601" y="868"/>
                        <a:pt x="2335" y="1202"/>
                      </a:cubicBezTo>
                      <a:cubicBezTo>
                        <a:pt x="3036" y="1535"/>
                        <a:pt x="3736" y="1936"/>
                        <a:pt x="4403" y="2369"/>
                      </a:cubicBezTo>
                      <a:cubicBezTo>
                        <a:pt x="4737" y="2603"/>
                        <a:pt x="5037" y="2803"/>
                        <a:pt x="5371" y="3003"/>
                      </a:cubicBezTo>
                      <a:cubicBezTo>
                        <a:pt x="5704" y="3270"/>
                        <a:pt x="6004" y="3470"/>
                        <a:pt x="6338" y="3704"/>
                      </a:cubicBezTo>
                      <a:cubicBezTo>
                        <a:pt x="6411" y="3762"/>
                        <a:pt x="6491" y="3788"/>
                        <a:pt x="6568" y="3788"/>
                      </a:cubicBezTo>
                      <a:cubicBezTo>
                        <a:pt x="6667" y="3788"/>
                        <a:pt x="6763" y="3745"/>
                        <a:pt x="6838" y="3670"/>
                      </a:cubicBezTo>
                      <a:cubicBezTo>
                        <a:pt x="6938" y="3503"/>
                        <a:pt x="6905" y="3303"/>
                        <a:pt x="6772" y="3170"/>
                      </a:cubicBezTo>
                      <a:cubicBezTo>
                        <a:pt x="6338" y="2803"/>
                        <a:pt x="5771" y="2469"/>
                        <a:pt x="5271" y="2136"/>
                      </a:cubicBezTo>
                      <a:cubicBezTo>
                        <a:pt x="4770" y="1836"/>
                        <a:pt x="4236" y="1535"/>
                        <a:pt x="3703" y="1302"/>
                      </a:cubicBezTo>
                      <a:cubicBezTo>
                        <a:pt x="3169" y="1035"/>
                        <a:pt x="2602" y="801"/>
                        <a:pt x="2035" y="601"/>
                      </a:cubicBezTo>
                      <a:cubicBezTo>
                        <a:pt x="1434" y="368"/>
                        <a:pt x="867" y="168"/>
                        <a:pt x="234"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4" name="Google Shape;2214;p14"/>
                <p:cNvSpPr/>
                <p:nvPr/>
              </p:nvSpPr>
              <p:spPr>
                <a:xfrm>
                  <a:off x="2604350" y="4345225"/>
                  <a:ext cx="515400" cy="428650"/>
                </a:xfrm>
                <a:custGeom>
                  <a:avLst/>
                  <a:gdLst/>
                  <a:ahLst/>
                  <a:cxnLst/>
                  <a:rect l="l" t="t" r="r" b="b"/>
                  <a:pathLst>
                    <a:path w="20616" h="17146" extrusionOk="0">
                      <a:moveTo>
                        <a:pt x="12510" y="0"/>
                      </a:moveTo>
                      <a:cubicBezTo>
                        <a:pt x="11309" y="0"/>
                        <a:pt x="10108" y="167"/>
                        <a:pt x="8974" y="434"/>
                      </a:cubicBezTo>
                      <a:cubicBezTo>
                        <a:pt x="8340" y="601"/>
                        <a:pt x="7806" y="834"/>
                        <a:pt x="7306" y="1034"/>
                      </a:cubicBezTo>
                      <a:cubicBezTo>
                        <a:pt x="6839" y="1234"/>
                        <a:pt x="6405" y="1501"/>
                        <a:pt x="5905" y="1768"/>
                      </a:cubicBezTo>
                      <a:cubicBezTo>
                        <a:pt x="5105" y="2269"/>
                        <a:pt x="4304" y="2902"/>
                        <a:pt x="3503" y="3736"/>
                      </a:cubicBezTo>
                      <a:cubicBezTo>
                        <a:pt x="2669" y="4570"/>
                        <a:pt x="2002" y="5504"/>
                        <a:pt x="1469" y="6405"/>
                      </a:cubicBezTo>
                      <a:cubicBezTo>
                        <a:pt x="902" y="7439"/>
                        <a:pt x="501" y="8440"/>
                        <a:pt x="334" y="9440"/>
                      </a:cubicBezTo>
                      <a:cubicBezTo>
                        <a:pt x="268" y="10007"/>
                        <a:pt x="268" y="10541"/>
                        <a:pt x="301" y="11075"/>
                      </a:cubicBezTo>
                      <a:cubicBezTo>
                        <a:pt x="101" y="11208"/>
                        <a:pt x="1" y="11408"/>
                        <a:pt x="68" y="11609"/>
                      </a:cubicBezTo>
                      <a:cubicBezTo>
                        <a:pt x="168" y="12109"/>
                        <a:pt x="301" y="12543"/>
                        <a:pt x="501" y="12943"/>
                      </a:cubicBezTo>
                      <a:cubicBezTo>
                        <a:pt x="735" y="13377"/>
                        <a:pt x="968" y="13743"/>
                        <a:pt x="1268" y="14110"/>
                      </a:cubicBezTo>
                      <a:cubicBezTo>
                        <a:pt x="1569" y="14444"/>
                        <a:pt x="1902" y="14778"/>
                        <a:pt x="2269" y="15078"/>
                      </a:cubicBezTo>
                      <a:cubicBezTo>
                        <a:pt x="2669" y="15411"/>
                        <a:pt x="3136" y="15645"/>
                        <a:pt x="3470" y="15878"/>
                      </a:cubicBezTo>
                      <a:cubicBezTo>
                        <a:pt x="4237" y="16279"/>
                        <a:pt x="5105" y="16612"/>
                        <a:pt x="6172" y="16879"/>
                      </a:cubicBezTo>
                      <a:cubicBezTo>
                        <a:pt x="6973" y="17079"/>
                        <a:pt x="7840" y="17146"/>
                        <a:pt x="8774" y="17146"/>
                      </a:cubicBezTo>
                      <a:lnTo>
                        <a:pt x="9007" y="17146"/>
                      </a:lnTo>
                      <a:cubicBezTo>
                        <a:pt x="9908" y="17146"/>
                        <a:pt x="10742" y="16979"/>
                        <a:pt x="11576" y="16712"/>
                      </a:cubicBezTo>
                      <a:cubicBezTo>
                        <a:pt x="12276" y="16445"/>
                        <a:pt x="12977" y="16112"/>
                        <a:pt x="13811" y="15611"/>
                      </a:cubicBezTo>
                      <a:cubicBezTo>
                        <a:pt x="15479" y="14611"/>
                        <a:pt x="16946" y="13310"/>
                        <a:pt x="18181" y="11809"/>
                      </a:cubicBezTo>
                      <a:cubicBezTo>
                        <a:pt x="18814" y="11075"/>
                        <a:pt x="19315" y="10274"/>
                        <a:pt x="19748" y="9440"/>
                      </a:cubicBezTo>
                      <a:cubicBezTo>
                        <a:pt x="20149" y="8606"/>
                        <a:pt x="20415" y="7773"/>
                        <a:pt x="20516" y="6972"/>
                      </a:cubicBezTo>
                      <a:cubicBezTo>
                        <a:pt x="20582" y="6605"/>
                        <a:pt x="20616" y="6138"/>
                        <a:pt x="20582" y="5704"/>
                      </a:cubicBezTo>
                      <a:cubicBezTo>
                        <a:pt x="20516" y="5304"/>
                        <a:pt x="20449" y="4904"/>
                        <a:pt x="20315" y="4437"/>
                      </a:cubicBezTo>
                      <a:cubicBezTo>
                        <a:pt x="20082" y="3636"/>
                        <a:pt x="19515" y="2902"/>
                        <a:pt x="18814" y="2202"/>
                      </a:cubicBezTo>
                      <a:cubicBezTo>
                        <a:pt x="18080" y="1468"/>
                        <a:pt x="17113" y="901"/>
                        <a:pt x="16012" y="534"/>
                      </a:cubicBezTo>
                      <a:cubicBezTo>
                        <a:pt x="14945" y="200"/>
                        <a:pt x="13777" y="0"/>
                        <a:pt x="12510"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5" name="Google Shape;2215;p14"/>
                <p:cNvSpPr/>
                <p:nvPr/>
              </p:nvSpPr>
              <p:spPr>
                <a:xfrm>
                  <a:off x="2604350" y="4345225"/>
                  <a:ext cx="512900" cy="429500"/>
                </a:xfrm>
                <a:custGeom>
                  <a:avLst/>
                  <a:gdLst/>
                  <a:ahLst/>
                  <a:cxnLst/>
                  <a:rect l="l" t="t" r="r" b="b"/>
                  <a:pathLst>
                    <a:path w="20516" h="17180" extrusionOk="0">
                      <a:moveTo>
                        <a:pt x="12643" y="0"/>
                      </a:moveTo>
                      <a:cubicBezTo>
                        <a:pt x="12677" y="67"/>
                        <a:pt x="12743" y="100"/>
                        <a:pt x="12777" y="167"/>
                      </a:cubicBezTo>
                      <a:cubicBezTo>
                        <a:pt x="12943" y="367"/>
                        <a:pt x="13110" y="601"/>
                        <a:pt x="13244" y="868"/>
                      </a:cubicBezTo>
                      <a:cubicBezTo>
                        <a:pt x="13344" y="1101"/>
                        <a:pt x="13444" y="1401"/>
                        <a:pt x="13511" y="1701"/>
                      </a:cubicBezTo>
                      <a:cubicBezTo>
                        <a:pt x="13611" y="1968"/>
                        <a:pt x="13644" y="2302"/>
                        <a:pt x="13677" y="2602"/>
                      </a:cubicBezTo>
                      <a:cubicBezTo>
                        <a:pt x="13744" y="3236"/>
                        <a:pt x="13744" y="3870"/>
                        <a:pt x="13611" y="4537"/>
                      </a:cubicBezTo>
                      <a:cubicBezTo>
                        <a:pt x="13511" y="5171"/>
                        <a:pt x="13344" y="5771"/>
                        <a:pt x="13144" y="6338"/>
                      </a:cubicBezTo>
                      <a:cubicBezTo>
                        <a:pt x="13010" y="6605"/>
                        <a:pt x="12910" y="6872"/>
                        <a:pt x="12777" y="7072"/>
                      </a:cubicBezTo>
                      <a:cubicBezTo>
                        <a:pt x="12610" y="7372"/>
                        <a:pt x="12410" y="7706"/>
                        <a:pt x="12176" y="8006"/>
                      </a:cubicBezTo>
                      <a:cubicBezTo>
                        <a:pt x="11743" y="8606"/>
                        <a:pt x="11176" y="9174"/>
                        <a:pt x="10575" y="9674"/>
                      </a:cubicBezTo>
                      <a:cubicBezTo>
                        <a:pt x="9941" y="10174"/>
                        <a:pt x="9274" y="10608"/>
                        <a:pt x="8574" y="10941"/>
                      </a:cubicBezTo>
                      <a:cubicBezTo>
                        <a:pt x="7806" y="11342"/>
                        <a:pt x="7073" y="11609"/>
                        <a:pt x="6305" y="11842"/>
                      </a:cubicBezTo>
                      <a:cubicBezTo>
                        <a:pt x="5305" y="12109"/>
                        <a:pt x="4304" y="12242"/>
                        <a:pt x="3337" y="12242"/>
                      </a:cubicBezTo>
                      <a:cubicBezTo>
                        <a:pt x="2770" y="12242"/>
                        <a:pt x="2169" y="12209"/>
                        <a:pt x="1602" y="12076"/>
                      </a:cubicBezTo>
                      <a:cubicBezTo>
                        <a:pt x="1068" y="12009"/>
                        <a:pt x="501" y="11842"/>
                        <a:pt x="1" y="11609"/>
                      </a:cubicBezTo>
                      <a:lnTo>
                        <a:pt x="1" y="11609"/>
                      </a:lnTo>
                      <a:cubicBezTo>
                        <a:pt x="101" y="12109"/>
                        <a:pt x="268" y="12576"/>
                        <a:pt x="435" y="12943"/>
                      </a:cubicBezTo>
                      <a:cubicBezTo>
                        <a:pt x="635" y="13377"/>
                        <a:pt x="902" y="13743"/>
                        <a:pt x="1168" y="14110"/>
                      </a:cubicBezTo>
                      <a:cubicBezTo>
                        <a:pt x="1469" y="14444"/>
                        <a:pt x="1802" y="14778"/>
                        <a:pt x="2169" y="15078"/>
                      </a:cubicBezTo>
                      <a:cubicBezTo>
                        <a:pt x="2603" y="15411"/>
                        <a:pt x="3103" y="15712"/>
                        <a:pt x="3403" y="15878"/>
                      </a:cubicBezTo>
                      <a:cubicBezTo>
                        <a:pt x="4137" y="16279"/>
                        <a:pt x="5004" y="16612"/>
                        <a:pt x="6105" y="16879"/>
                      </a:cubicBezTo>
                      <a:cubicBezTo>
                        <a:pt x="6939" y="17079"/>
                        <a:pt x="7773" y="17179"/>
                        <a:pt x="8674" y="17179"/>
                      </a:cubicBezTo>
                      <a:lnTo>
                        <a:pt x="8941" y="17179"/>
                      </a:lnTo>
                      <a:cubicBezTo>
                        <a:pt x="9808" y="17179"/>
                        <a:pt x="10642" y="17012"/>
                        <a:pt x="11476" y="16712"/>
                      </a:cubicBezTo>
                      <a:cubicBezTo>
                        <a:pt x="12176" y="16445"/>
                        <a:pt x="12910" y="16112"/>
                        <a:pt x="13744" y="15611"/>
                      </a:cubicBezTo>
                      <a:cubicBezTo>
                        <a:pt x="15412" y="14611"/>
                        <a:pt x="16846" y="13377"/>
                        <a:pt x="18114" y="11809"/>
                      </a:cubicBezTo>
                      <a:cubicBezTo>
                        <a:pt x="18748" y="11075"/>
                        <a:pt x="19248" y="10274"/>
                        <a:pt x="19648" y="9440"/>
                      </a:cubicBezTo>
                      <a:cubicBezTo>
                        <a:pt x="20082" y="8606"/>
                        <a:pt x="20315" y="7773"/>
                        <a:pt x="20449" y="6939"/>
                      </a:cubicBezTo>
                      <a:cubicBezTo>
                        <a:pt x="20482" y="6538"/>
                        <a:pt x="20516" y="6105"/>
                        <a:pt x="20482" y="5638"/>
                      </a:cubicBezTo>
                      <a:cubicBezTo>
                        <a:pt x="20449" y="5271"/>
                        <a:pt x="20349" y="4870"/>
                        <a:pt x="20249" y="4403"/>
                      </a:cubicBezTo>
                      <a:cubicBezTo>
                        <a:pt x="19982" y="3603"/>
                        <a:pt x="19481" y="2869"/>
                        <a:pt x="18748" y="2135"/>
                      </a:cubicBezTo>
                      <a:cubicBezTo>
                        <a:pt x="17980" y="1435"/>
                        <a:pt x="16980" y="868"/>
                        <a:pt x="15946" y="467"/>
                      </a:cubicBezTo>
                      <a:cubicBezTo>
                        <a:pt x="14978" y="200"/>
                        <a:pt x="13844" y="0"/>
                        <a:pt x="12643"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6" name="Google Shape;2216;p14"/>
                <p:cNvSpPr/>
                <p:nvPr/>
              </p:nvSpPr>
              <p:spPr>
                <a:xfrm>
                  <a:off x="2274125" y="4309350"/>
                  <a:ext cx="1135000" cy="851475"/>
                </a:xfrm>
                <a:custGeom>
                  <a:avLst/>
                  <a:gdLst/>
                  <a:ahLst/>
                  <a:cxnLst/>
                  <a:rect l="l" t="t" r="r" b="b"/>
                  <a:pathLst>
                    <a:path w="45400" h="34059" extrusionOk="0">
                      <a:moveTo>
                        <a:pt x="37327" y="1"/>
                      </a:moveTo>
                      <a:cubicBezTo>
                        <a:pt x="36360" y="1"/>
                        <a:pt x="35359" y="168"/>
                        <a:pt x="34392" y="535"/>
                      </a:cubicBezTo>
                      <a:cubicBezTo>
                        <a:pt x="33991" y="701"/>
                        <a:pt x="33558" y="868"/>
                        <a:pt x="33057" y="1168"/>
                      </a:cubicBezTo>
                      <a:cubicBezTo>
                        <a:pt x="32657" y="1435"/>
                        <a:pt x="32290" y="1669"/>
                        <a:pt x="31957" y="2002"/>
                      </a:cubicBezTo>
                      <a:cubicBezTo>
                        <a:pt x="31189" y="2669"/>
                        <a:pt x="30656" y="3503"/>
                        <a:pt x="30389" y="4371"/>
                      </a:cubicBezTo>
                      <a:cubicBezTo>
                        <a:pt x="30355" y="4504"/>
                        <a:pt x="30322" y="4671"/>
                        <a:pt x="30289" y="4804"/>
                      </a:cubicBezTo>
                      <a:cubicBezTo>
                        <a:pt x="30222" y="4938"/>
                        <a:pt x="30189" y="5105"/>
                        <a:pt x="30155" y="5205"/>
                      </a:cubicBezTo>
                      <a:lnTo>
                        <a:pt x="29888" y="5972"/>
                      </a:lnTo>
                      <a:cubicBezTo>
                        <a:pt x="29688" y="6506"/>
                        <a:pt x="29455" y="7039"/>
                        <a:pt x="29221" y="7540"/>
                      </a:cubicBezTo>
                      <a:lnTo>
                        <a:pt x="29155" y="7706"/>
                      </a:lnTo>
                      <a:cubicBezTo>
                        <a:pt x="28954" y="8173"/>
                        <a:pt x="28688" y="8674"/>
                        <a:pt x="28621" y="9208"/>
                      </a:cubicBezTo>
                      <a:cubicBezTo>
                        <a:pt x="28554" y="9374"/>
                        <a:pt x="28554" y="9608"/>
                        <a:pt x="28554" y="9775"/>
                      </a:cubicBezTo>
                      <a:cubicBezTo>
                        <a:pt x="28321" y="9808"/>
                        <a:pt x="28121" y="9841"/>
                        <a:pt x="27887" y="9875"/>
                      </a:cubicBezTo>
                      <a:cubicBezTo>
                        <a:pt x="27687" y="9941"/>
                        <a:pt x="27520" y="10008"/>
                        <a:pt x="27353" y="10108"/>
                      </a:cubicBezTo>
                      <a:cubicBezTo>
                        <a:pt x="27187" y="10175"/>
                        <a:pt x="27020" y="10275"/>
                        <a:pt x="26853" y="10375"/>
                      </a:cubicBezTo>
                      <a:cubicBezTo>
                        <a:pt x="26353" y="10675"/>
                        <a:pt x="25986" y="11109"/>
                        <a:pt x="25552" y="11509"/>
                      </a:cubicBezTo>
                      <a:lnTo>
                        <a:pt x="25519" y="11543"/>
                      </a:lnTo>
                      <a:cubicBezTo>
                        <a:pt x="25285" y="11809"/>
                        <a:pt x="25118" y="12010"/>
                        <a:pt x="24885" y="12176"/>
                      </a:cubicBezTo>
                      <a:cubicBezTo>
                        <a:pt x="24651" y="12376"/>
                        <a:pt x="24385" y="12610"/>
                        <a:pt x="24151" y="12777"/>
                      </a:cubicBezTo>
                      <a:cubicBezTo>
                        <a:pt x="23951" y="12877"/>
                        <a:pt x="23684" y="13010"/>
                        <a:pt x="23451" y="13110"/>
                      </a:cubicBezTo>
                      <a:cubicBezTo>
                        <a:pt x="23317" y="13144"/>
                        <a:pt x="23150" y="13177"/>
                        <a:pt x="23017" y="13177"/>
                      </a:cubicBezTo>
                      <a:lnTo>
                        <a:pt x="21716" y="13177"/>
                      </a:lnTo>
                      <a:cubicBezTo>
                        <a:pt x="21616" y="13177"/>
                        <a:pt x="21549" y="13177"/>
                        <a:pt x="21482" y="13210"/>
                      </a:cubicBezTo>
                      <a:cubicBezTo>
                        <a:pt x="20982" y="13310"/>
                        <a:pt x="20515" y="13477"/>
                        <a:pt x="20048" y="13777"/>
                      </a:cubicBezTo>
                      <a:cubicBezTo>
                        <a:pt x="19881" y="13878"/>
                        <a:pt x="19681" y="13978"/>
                        <a:pt x="19514" y="14144"/>
                      </a:cubicBezTo>
                      <a:cubicBezTo>
                        <a:pt x="19448" y="14111"/>
                        <a:pt x="19314" y="14044"/>
                        <a:pt x="19214" y="14044"/>
                      </a:cubicBezTo>
                      <a:cubicBezTo>
                        <a:pt x="19047" y="14011"/>
                        <a:pt x="18847" y="14011"/>
                        <a:pt x="18714" y="14011"/>
                      </a:cubicBezTo>
                      <a:lnTo>
                        <a:pt x="18647" y="14011"/>
                      </a:lnTo>
                      <a:cubicBezTo>
                        <a:pt x="18347" y="14011"/>
                        <a:pt x="18147" y="13978"/>
                        <a:pt x="17947" y="13944"/>
                      </a:cubicBezTo>
                      <a:cubicBezTo>
                        <a:pt x="17713" y="13878"/>
                        <a:pt x="17513" y="13811"/>
                        <a:pt x="17346" y="13711"/>
                      </a:cubicBezTo>
                      <a:cubicBezTo>
                        <a:pt x="17179" y="13677"/>
                        <a:pt x="17046" y="13611"/>
                        <a:pt x="16946" y="13544"/>
                      </a:cubicBezTo>
                      <a:cubicBezTo>
                        <a:pt x="16846" y="13477"/>
                        <a:pt x="16779" y="13444"/>
                        <a:pt x="16646" y="13344"/>
                      </a:cubicBezTo>
                      <a:cubicBezTo>
                        <a:pt x="16546" y="13277"/>
                        <a:pt x="16479" y="13210"/>
                        <a:pt x="16379" y="13144"/>
                      </a:cubicBezTo>
                      <a:cubicBezTo>
                        <a:pt x="16312" y="13044"/>
                        <a:pt x="16212" y="12977"/>
                        <a:pt x="16112" y="12877"/>
                      </a:cubicBezTo>
                      <a:cubicBezTo>
                        <a:pt x="15545" y="12443"/>
                        <a:pt x="15045" y="12110"/>
                        <a:pt x="14511" y="11843"/>
                      </a:cubicBezTo>
                      <a:cubicBezTo>
                        <a:pt x="13944" y="11609"/>
                        <a:pt x="13277" y="11442"/>
                        <a:pt x="12509" y="11442"/>
                      </a:cubicBezTo>
                      <a:cubicBezTo>
                        <a:pt x="12042" y="11442"/>
                        <a:pt x="11609" y="11476"/>
                        <a:pt x="11142" y="11543"/>
                      </a:cubicBezTo>
                      <a:cubicBezTo>
                        <a:pt x="10608" y="11676"/>
                        <a:pt x="9974" y="11843"/>
                        <a:pt x="9274" y="12110"/>
                      </a:cubicBezTo>
                      <a:cubicBezTo>
                        <a:pt x="8540" y="12343"/>
                        <a:pt x="8006" y="12543"/>
                        <a:pt x="7506" y="12810"/>
                      </a:cubicBezTo>
                      <a:cubicBezTo>
                        <a:pt x="6472" y="13344"/>
                        <a:pt x="5471" y="14011"/>
                        <a:pt x="4604" y="14845"/>
                      </a:cubicBezTo>
                      <a:cubicBezTo>
                        <a:pt x="2836" y="16479"/>
                        <a:pt x="1502" y="18548"/>
                        <a:pt x="768" y="20816"/>
                      </a:cubicBezTo>
                      <a:cubicBezTo>
                        <a:pt x="367" y="21983"/>
                        <a:pt x="134" y="23151"/>
                        <a:pt x="34" y="24318"/>
                      </a:cubicBezTo>
                      <a:cubicBezTo>
                        <a:pt x="0" y="24952"/>
                        <a:pt x="0" y="25519"/>
                        <a:pt x="101" y="26053"/>
                      </a:cubicBezTo>
                      <a:cubicBezTo>
                        <a:pt x="134" y="26553"/>
                        <a:pt x="267" y="27120"/>
                        <a:pt x="434" y="27687"/>
                      </a:cubicBezTo>
                      <a:cubicBezTo>
                        <a:pt x="701" y="28655"/>
                        <a:pt x="1268" y="29555"/>
                        <a:pt x="1935" y="30356"/>
                      </a:cubicBezTo>
                      <a:cubicBezTo>
                        <a:pt x="2602" y="31123"/>
                        <a:pt x="3436" y="31724"/>
                        <a:pt x="4337" y="32191"/>
                      </a:cubicBezTo>
                      <a:cubicBezTo>
                        <a:pt x="5271" y="32591"/>
                        <a:pt x="6305" y="32824"/>
                        <a:pt x="7439" y="32858"/>
                      </a:cubicBezTo>
                      <a:lnTo>
                        <a:pt x="7506" y="32858"/>
                      </a:lnTo>
                      <a:cubicBezTo>
                        <a:pt x="8473" y="32858"/>
                        <a:pt x="9441" y="32691"/>
                        <a:pt x="10341" y="32357"/>
                      </a:cubicBezTo>
                      <a:cubicBezTo>
                        <a:pt x="11042" y="32091"/>
                        <a:pt x="11809" y="31724"/>
                        <a:pt x="12643" y="31190"/>
                      </a:cubicBezTo>
                      <a:cubicBezTo>
                        <a:pt x="13377" y="30723"/>
                        <a:pt x="14111" y="30156"/>
                        <a:pt x="14878" y="29489"/>
                      </a:cubicBezTo>
                      <a:cubicBezTo>
                        <a:pt x="15678" y="28822"/>
                        <a:pt x="16379" y="28054"/>
                        <a:pt x="17046" y="27254"/>
                      </a:cubicBezTo>
                      <a:cubicBezTo>
                        <a:pt x="17179" y="27521"/>
                        <a:pt x="17346" y="27821"/>
                        <a:pt x="17513" y="28088"/>
                      </a:cubicBezTo>
                      <a:cubicBezTo>
                        <a:pt x="17980" y="28822"/>
                        <a:pt x="18514" y="29489"/>
                        <a:pt x="19114" y="30056"/>
                      </a:cubicBezTo>
                      <a:cubicBezTo>
                        <a:pt x="19781" y="30690"/>
                        <a:pt x="20515" y="31223"/>
                        <a:pt x="21316" y="31690"/>
                      </a:cubicBezTo>
                      <a:cubicBezTo>
                        <a:pt x="22116" y="32157"/>
                        <a:pt x="23017" y="32558"/>
                        <a:pt x="23984" y="32924"/>
                      </a:cubicBezTo>
                      <a:cubicBezTo>
                        <a:pt x="24885" y="33258"/>
                        <a:pt x="25852" y="33558"/>
                        <a:pt x="26853" y="33758"/>
                      </a:cubicBezTo>
                      <a:cubicBezTo>
                        <a:pt x="27820" y="33992"/>
                        <a:pt x="28788" y="34059"/>
                        <a:pt x="29688" y="34059"/>
                      </a:cubicBezTo>
                      <a:cubicBezTo>
                        <a:pt x="30722" y="34059"/>
                        <a:pt x="31690" y="33925"/>
                        <a:pt x="32557" y="33692"/>
                      </a:cubicBezTo>
                      <a:cubicBezTo>
                        <a:pt x="33057" y="33558"/>
                        <a:pt x="33524" y="33391"/>
                        <a:pt x="33991" y="33191"/>
                      </a:cubicBezTo>
                      <a:cubicBezTo>
                        <a:pt x="34392" y="33025"/>
                        <a:pt x="34825" y="32758"/>
                        <a:pt x="35326" y="32424"/>
                      </a:cubicBezTo>
                      <a:cubicBezTo>
                        <a:pt x="36060" y="31924"/>
                        <a:pt x="36793" y="31323"/>
                        <a:pt x="37461" y="30523"/>
                      </a:cubicBezTo>
                      <a:cubicBezTo>
                        <a:pt x="37994" y="29889"/>
                        <a:pt x="38461" y="29088"/>
                        <a:pt x="38862" y="28254"/>
                      </a:cubicBezTo>
                      <a:cubicBezTo>
                        <a:pt x="39195" y="27521"/>
                        <a:pt x="39495" y="26687"/>
                        <a:pt x="39662" y="25719"/>
                      </a:cubicBezTo>
                      <a:cubicBezTo>
                        <a:pt x="39829" y="24885"/>
                        <a:pt x="39896" y="24051"/>
                        <a:pt x="39896" y="23151"/>
                      </a:cubicBezTo>
                      <a:cubicBezTo>
                        <a:pt x="39896" y="21716"/>
                        <a:pt x="39695" y="20249"/>
                        <a:pt x="39295" y="18848"/>
                      </a:cubicBezTo>
                      <a:cubicBezTo>
                        <a:pt x="40162" y="18414"/>
                        <a:pt x="41030" y="17814"/>
                        <a:pt x="41864" y="16913"/>
                      </a:cubicBezTo>
                      <a:cubicBezTo>
                        <a:pt x="42698" y="16046"/>
                        <a:pt x="43365" y="14978"/>
                        <a:pt x="43965" y="13711"/>
                      </a:cubicBezTo>
                      <a:cubicBezTo>
                        <a:pt x="44499" y="12510"/>
                        <a:pt x="44866" y="11209"/>
                        <a:pt x="45033" y="9875"/>
                      </a:cubicBezTo>
                      <a:cubicBezTo>
                        <a:pt x="45400" y="7039"/>
                        <a:pt x="44799" y="4371"/>
                        <a:pt x="43298" y="2636"/>
                      </a:cubicBezTo>
                      <a:cubicBezTo>
                        <a:pt x="42464" y="1635"/>
                        <a:pt x="41297" y="835"/>
                        <a:pt x="39996" y="401"/>
                      </a:cubicBezTo>
                      <a:cubicBezTo>
                        <a:pt x="39562" y="301"/>
                        <a:pt x="39162" y="168"/>
                        <a:pt x="38695" y="68"/>
                      </a:cubicBezTo>
                      <a:cubicBezTo>
                        <a:pt x="38395" y="1"/>
                        <a:pt x="37961" y="1"/>
                        <a:pt x="373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7" name="Google Shape;2217;p14"/>
                <p:cNvSpPr/>
                <p:nvPr/>
              </p:nvSpPr>
              <p:spPr>
                <a:xfrm>
                  <a:off x="2660225" y="4549525"/>
                  <a:ext cx="29225" cy="29225"/>
                </a:xfrm>
                <a:custGeom>
                  <a:avLst/>
                  <a:gdLst/>
                  <a:ahLst/>
                  <a:cxnLst/>
                  <a:rect l="l" t="t" r="r" b="b"/>
                  <a:pathLst>
                    <a:path w="1169" h="1169" extrusionOk="0">
                      <a:moveTo>
                        <a:pt x="568" y="1"/>
                      </a:moveTo>
                      <a:cubicBezTo>
                        <a:pt x="234" y="34"/>
                        <a:pt x="1" y="268"/>
                        <a:pt x="1" y="568"/>
                      </a:cubicBezTo>
                      <a:cubicBezTo>
                        <a:pt x="1" y="868"/>
                        <a:pt x="234" y="1168"/>
                        <a:pt x="568" y="1168"/>
                      </a:cubicBezTo>
                      <a:cubicBezTo>
                        <a:pt x="868" y="1168"/>
                        <a:pt x="1168" y="901"/>
                        <a:pt x="1168" y="568"/>
                      </a:cubicBezTo>
                      <a:cubicBezTo>
                        <a:pt x="1168" y="268"/>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8" name="Google Shape;2218;p14"/>
                <p:cNvSpPr/>
                <p:nvPr/>
              </p:nvSpPr>
              <p:spPr>
                <a:xfrm>
                  <a:off x="2736950" y="4517850"/>
                  <a:ext cx="20875" cy="20875"/>
                </a:xfrm>
                <a:custGeom>
                  <a:avLst/>
                  <a:gdLst/>
                  <a:ahLst/>
                  <a:cxnLst/>
                  <a:rect l="l" t="t" r="r" b="b"/>
                  <a:pathLst>
                    <a:path w="835" h="835" extrusionOk="0">
                      <a:moveTo>
                        <a:pt x="434" y="0"/>
                      </a:moveTo>
                      <a:cubicBezTo>
                        <a:pt x="201" y="0"/>
                        <a:pt x="1" y="167"/>
                        <a:pt x="1" y="434"/>
                      </a:cubicBezTo>
                      <a:cubicBezTo>
                        <a:pt x="1" y="634"/>
                        <a:pt x="201" y="834"/>
                        <a:pt x="434" y="834"/>
                      </a:cubicBezTo>
                      <a:cubicBezTo>
                        <a:pt x="634" y="834"/>
                        <a:pt x="835" y="634"/>
                        <a:pt x="835" y="434"/>
                      </a:cubicBezTo>
                      <a:cubicBezTo>
                        <a:pt x="835" y="200"/>
                        <a:pt x="634" y="0"/>
                        <a:pt x="434"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9" name="Google Shape;2219;p14"/>
                <p:cNvSpPr/>
                <p:nvPr/>
              </p:nvSpPr>
              <p:spPr>
                <a:xfrm>
                  <a:off x="2873725" y="4400250"/>
                  <a:ext cx="29200" cy="29225"/>
                </a:xfrm>
                <a:custGeom>
                  <a:avLst/>
                  <a:gdLst/>
                  <a:ahLst/>
                  <a:cxnLst/>
                  <a:rect l="l" t="t" r="r" b="b"/>
                  <a:pathLst>
                    <a:path w="1168" h="1169" extrusionOk="0">
                      <a:moveTo>
                        <a:pt x="567" y="1"/>
                      </a:moveTo>
                      <a:cubicBezTo>
                        <a:pt x="234" y="1"/>
                        <a:pt x="0" y="234"/>
                        <a:pt x="0" y="568"/>
                      </a:cubicBezTo>
                      <a:cubicBezTo>
                        <a:pt x="0" y="868"/>
                        <a:pt x="234" y="1168"/>
                        <a:pt x="567" y="1168"/>
                      </a:cubicBezTo>
                      <a:cubicBezTo>
                        <a:pt x="868" y="1168"/>
                        <a:pt x="1168" y="901"/>
                        <a:pt x="1168" y="568"/>
                      </a:cubicBezTo>
                      <a:cubicBezTo>
                        <a:pt x="1168" y="301"/>
                        <a:pt x="901" y="1"/>
                        <a:pt x="5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0" name="Google Shape;2220;p14"/>
                <p:cNvSpPr/>
                <p:nvPr/>
              </p:nvSpPr>
              <p:spPr>
                <a:xfrm>
                  <a:off x="2815350" y="4470300"/>
                  <a:ext cx="14200" cy="14200"/>
                </a:xfrm>
                <a:custGeom>
                  <a:avLst/>
                  <a:gdLst/>
                  <a:ahLst/>
                  <a:cxnLst/>
                  <a:rect l="l" t="t" r="r" b="b"/>
                  <a:pathLst>
                    <a:path w="568" h="568" extrusionOk="0">
                      <a:moveTo>
                        <a:pt x="267" y="1"/>
                      </a:moveTo>
                      <a:cubicBezTo>
                        <a:pt x="134" y="1"/>
                        <a:pt x="0" y="101"/>
                        <a:pt x="0" y="268"/>
                      </a:cubicBezTo>
                      <a:cubicBezTo>
                        <a:pt x="0" y="434"/>
                        <a:pt x="134" y="568"/>
                        <a:pt x="267" y="568"/>
                      </a:cubicBezTo>
                      <a:cubicBezTo>
                        <a:pt x="467" y="568"/>
                        <a:pt x="567" y="434"/>
                        <a:pt x="567" y="268"/>
                      </a:cubicBezTo>
                      <a:cubicBezTo>
                        <a:pt x="567" y="101"/>
                        <a:pt x="4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1" name="Google Shape;2221;p14"/>
                <p:cNvSpPr/>
                <p:nvPr/>
              </p:nvSpPr>
              <p:spPr>
                <a:xfrm>
                  <a:off x="2840350" y="4518675"/>
                  <a:ext cx="14225" cy="15025"/>
                </a:xfrm>
                <a:custGeom>
                  <a:avLst/>
                  <a:gdLst/>
                  <a:ahLst/>
                  <a:cxnLst/>
                  <a:rect l="l" t="t" r="r" b="b"/>
                  <a:pathLst>
                    <a:path w="569" h="601" extrusionOk="0">
                      <a:moveTo>
                        <a:pt x="301" y="1"/>
                      </a:moveTo>
                      <a:cubicBezTo>
                        <a:pt x="168" y="1"/>
                        <a:pt x="1" y="134"/>
                        <a:pt x="1" y="301"/>
                      </a:cubicBezTo>
                      <a:cubicBezTo>
                        <a:pt x="1" y="468"/>
                        <a:pt x="134" y="601"/>
                        <a:pt x="301" y="601"/>
                      </a:cubicBezTo>
                      <a:cubicBezTo>
                        <a:pt x="468" y="601"/>
                        <a:pt x="568" y="468"/>
                        <a:pt x="568" y="301"/>
                      </a:cubicBezTo>
                      <a:cubicBezTo>
                        <a:pt x="568" y="134"/>
                        <a:pt x="435" y="1"/>
                        <a:pt x="3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2" name="Google Shape;2222;p14"/>
                <p:cNvSpPr/>
                <p:nvPr/>
              </p:nvSpPr>
              <p:spPr>
                <a:xfrm>
                  <a:off x="2782825" y="4562875"/>
                  <a:ext cx="29200" cy="29200"/>
                </a:xfrm>
                <a:custGeom>
                  <a:avLst/>
                  <a:gdLst/>
                  <a:ahLst/>
                  <a:cxnLst/>
                  <a:rect l="l" t="t" r="r" b="b"/>
                  <a:pathLst>
                    <a:path w="1168" h="1168" extrusionOk="0">
                      <a:moveTo>
                        <a:pt x="601" y="1"/>
                      </a:moveTo>
                      <a:cubicBezTo>
                        <a:pt x="301" y="1"/>
                        <a:pt x="0" y="301"/>
                        <a:pt x="0" y="568"/>
                      </a:cubicBezTo>
                      <a:cubicBezTo>
                        <a:pt x="0" y="868"/>
                        <a:pt x="267" y="1168"/>
                        <a:pt x="601" y="1168"/>
                      </a:cubicBezTo>
                      <a:cubicBezTo>
                        <a:pt x="868" y="1168"/>
                        <a:pt x="1168" y="901"/>
                        <a:pt x="1168" y="568"/>
                      </a:cubicBezTo>
                      <a:cubicBezTo>
                        <a:pt x="1168" y="301"/>
                        <a:pt x="934" y="1"/>
                        <a:pt x="6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3" name="Google Shape;2223;p14"/>
                <p:cNvSpPr/>
                <p:nvPr/>
              </p:nvSpPr>
              <p:spPr>
                <a:xfrm>
                  <a:off x="2718600" y="4606250"/>
                  <a:ext cx="25050" cy="25025"/>
                </a:xfrm>
                <a:custGeom>
                  <a:avLst/>
                  <a:gdLst/>
                  <a:ahLst/>
                  <a:cxnLst/>
                  <a:rect l="l" t="t" r="r" b="b"/>
                  <a:pathLst>
                    <a:path w="1002" h="1001" extrusionOk="0">
                      <a:moveTo>
                        <a:pt x="501" y="0"/>
                      </a:moveTo>
                      <a:cubicBezTo>
                        <a:pt x="234" y="0"/>
                        <a:pt x="1" y="234"/>
                        <a:pt x="1" y="500"/>
                      </a:cubicBezTo>
                      <a:cubicBezTo>
                        <a:pt x="1" y="801"/>
                        <a:pt x="234" y="1001"/>
                        <a:pt x="501" y="1001"/>
                      </a:cubicBezTo>
                      <a:cubicBezTo>
                        <a:pt x="768" y="1001"/>
                        <a:pt x="1002" y="767"/>
                        <a:pt x="1002" y="500"/>
                      </a:cubicBezTo>
                      <a:cubicBezTo>
                        <a:pt x="1002" y="234"/>
                        <a:pt x="735" y="0"/>
                        <a:pt x="5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4" name="Google Shape;2224;p14"/>
                <p:cNvSpPr/>
                <p:nvPr/>
              </p:nvSpPr>
              <p:spPr>
                <a:xfrm>
                  <a:off x="2791150" y="4505325"/>
                  <a:ext cx="16725" cy="16700"/>
                </a:xfrm>
                <a:custGeom>
                  <a:avLst/>
                  <a:gdLst/>
                  <a:ahLst/>
                  <a:cxnLst/>
                  <a:rect l="l" t="t" r="r" b="b"/>
                  <a:pathLst>
                    <a:path w="669" h="668" extrusionOk="0">
                      <a:moveTo>
                        <a:pt x="334" y="1"/>
                      </a:moveTo>
                      <a:cubicBezTo>
                        <a:pt x="168" y="1"/>
                        <a:pt x="1" y="134"/>
                        <a:pt x="1" y="334"/>
                      </a:cubicBezTo>
                      <a:cubicBezTo>
                        <a:pt x="1" y="501"/>
                        <a:pt x="168" y="668"/>
                        <a:pt x="334" y="668"/>
                      </a:cubicBezTo>
                      <a:cubicBezTo>
                        <a:pt x="501" y="668"/>
                        <a:pt x="668" y="501"/>
                        <a:pt x="668" y="334"/>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5" name="Google Shape;2225;p14"/>
                <p:cNvSpPr/>
                <p:nvPr/>
              </p:nvSpPr>
              <p:spPr>
                <a:xfrm>
                  <a:off x="2740300" y="4470300"/>
                  <a:ext cx="5850" cy="5875"/>
                </a:xfrm>
                <a:custGeom>
                  <a:avLst/>
                  <a:gdLst/>
                  <a:ahLst/>
                  <a:cxnLst/>
                  <a:rect l="l" t="t" r="r" b="b"/>
                  <a:pathLst>
                    <a:path w="234" h="235" extrusionOk="0">
                      <a:moveTo>
                        <a:pt x="134" y="1"/>
                      </a:moveTo>
                      <a:cubicBezTo>
                        <a:pt x="33" y="1"/>
                        <a:pt x="0" y="34"/>
                        <a:pt x="0" y="101"/>
                      </a:cubicBezTo>
                      <a:cubicBezTo>
                        <a:pt x="0" y="201"/>
                        <a:pt x="33" y="234"/>
                        <a:pt x="134" y="234"/>
                      </a:cubicBezTo>
                      <a:cubicBezTo>
                        <a:pt x="200" y="234"/>
                        <a:pt x="234" y="201"/>
                        <a:pt x="234" y="101"/>
                      </a:cubicBezTo>
                      <a:cubicBezTo>
                        <a:pt x="234" y="34"/>
                        <a:pt x="200" y="1"/>
                        <a:pt x="1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6" name="Google Shape;2226;p14"/>
                <p:cNvSpPr/>
                <p:nvPr/>
              </p:nvSpPr>
              <p:spPr>
                <a:xfrm>
                  <a:off x="2781150" y="4383575"/>
                  <a:ext cx="29225" cy="29225"/>
                </a:xfrm>
                <a:custGeom>
                  <a:avLst/>
                  <a:gdLst/>
                  <a:ahLst/>
                  <a:cxnLst/>
                  <a:rect l="l" t="t" r="r" b="b"/>
                  <a:pathLst>
                    <a:path w="1169" h="1169" extrusionOk="0">
                      <a:moveTo>
                        <a:pt x="568" y="1"/>
                      </a:moveTo>
                      <a:cubicBezTo>
                        <a:pt x="234" y="1"/>
                        <a:pt x="1" y="301"/>
                        <a:pt x="1" y="568"/>
                      </a:cubicBezTo>
                      <a:cubicBezTo>
                        <a:pt x="1" y="868"/>
                        <a:pt x="234" y="1168"/>
                        <a:pt x="568" y="1168"/>
                      </a:cubicBezTo>
                      <a:cubicBezTo>
                        <a:pt x="868" y="1168"/>
                        <a:pt x="1168" y="901"/>
                        <a:pt x="1168" y="568"/>
                      </a:cubicBezTo>
                      <a:cubicBezTo>
                        <a:pt x="1168" y="301"/>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7" name="Google Shape;2227;p14"/>
                <p:cNvSpPr/>
                <p:nvPr/>
              </p:nvSpPr>
              <p:spPr>
                <a:xfrm>
                  <a:off x="2899575" y="4446125"/>
                  <a:ext cx="29200" cy="29200"/>
                </a:xfrm>
                <a:custGeom>
                  <a:avLst/>
                  <a:gdLst/>
                  <a:ahLst/>
                  <a:cxnLst/>
                  <a:rect l="l" t="t" r="r" b="b"/>
                  <a:pathLst>
                    <a:path w="1168" h="1168" extrusionOk="0">
                      <a:moveTo>
                        <a:pt x="601" y="0"/>
                      </a:moveTo>
                      <a:cubicBezTo>
                        <a:pt x="267" y="0"/>
                        <a:pt x="0" y="234"/>
                        <a:pt x="0" y="568"/>
                      </a:cubicBezTo>
                      <a:cubicBezTo>
                        <a:pt x="0" y="868"/>
                        <a:pt x="267" y="1168"/>
                        <a:pt x="601" y="1168"/>
                      </a:cubicBezTo>
                      <a:cubicBezTo>
                        <a:pt x="868" y="1168"/>
                        <a:pt x="1168" y="901"/>
                        <a:pt x="1168" y="568"/>
                      </a:cubicBezTo>
                      <a:cubicBezTo>
                        <a:pt x="1168" y="301"/>
                        <a:pt x="934" y="0"/>
                        <a:pt x="6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8" name="Google Shape;2228;p14"/>
                <p:cNvSpPr/>
                <p:nvPr/>
              </p:nvSpPr>
              <p:spPr>
                <a:xfrm>
                  <a:off x="2875375" y="4508675"/>
                  <a:ext cx="19225" cy="18375"/>
                </a:xfrm>
                <a:custGeom>
                  <a:avLst/>
                  <a:gdLst/>
                  <a:ahLst/>
                  <a:cxnLst/>
                  <a:rect l="l" t="t" r="r" b="b"/>
                  <a:pathLst>
                    <a:path w="769" h="735" extrusionOk="0">
                      <a:moveTo>
                        <a:pt x="401" y="0"/>
                      </a:moveTo>
                      <a:cubicBezTo>
                        <a:pt x="168" y="0"/>
                        <a:pt x="1" y="167"/>
                        <a:pt x="1" y="367"/>
                      </a:cubicBezTo>
                      <a:cubicBezTo>
                        <a:pt x="1" y="567"/>
                        <a:pt x="168" y="734"/>
                        <a:pt x="401" y="734"/>
                      </a:cubicBezTo>
                      <a:cubicBezTo>
                        <a:pt x="601" y="734"/>
                        <a:pt x="768" y="567"/>
                        <a:pt x="768" y="367"/>
                      </a:cubicBezTo>
                      <a:cubicBezTo>
                        <a:pt x="768" y="167"/>
                        <a:pt x="601" y="0"/>
                        <a:pt x="4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9" name="Google Shape;2229;p14"/>
                <p:cNvSpPr/>
                <p:nvPr/>
              </p:nvSpPr>
              <p:spPr>
                <a:xfrm>
                  <a:off x="2833700" y="4422775"/>
                  <a:ext cx="15025" cy="15025"/>
                </a:xfrm>
                <a:custGeom>
                  <a:avLst/>
                  <a:gdLst/>
                  <a:ahLst/>
                  <a:cxnLst/>
                  <a:rect l="l" t="t" r="r" b="b"/>
                  <a:pathLst>
                    <a:path w="601" h="601" extrusionOk="0">
                      <a:moveTo>
                        <a:pt x="300" y="0"/>
                      </a:moveTo>
                      <a:cubicBezTo>
                        <a:pt x="134" y="0"/>
                        <a:pt x="0" y="134"/>
                        <a:pt x="0" y="301"/>
                      </a:cubicBezTo>
                      <a:cubicBezTo>
                        <a:pt x="0" y="467"/>
                        <a:pt x="134" y="601"/>
                        <a:pt x="300" y="601"/>
                      </a:cubicBezTo>
                      <a:cubicBezTo>
                        <a:pt x="467" y="601"/>
                        <a:pt x="601" y="467"/>
                        <a:pt x="601" y="301"/>
                      </a:cubicBezTo>
                      <a:cubicBezTo>
                        <a:pt x="601" y="134"/>
                        <a:pt x="467" y="0"/>
                        <a:pt x="3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0" name="Google Shape;2230;p14"/>
                <p:cNvSpPr/>
                <p:nvPr/>
              </p:nvSpPr>
              <p:spPr>
                <a:xfrm>
                  <a:off x="2921250" y="4405250"/>
                  <a:ext cx="16700" cy="16725"/>
                </a:xfrm>
                <a:custGeom>
                  <a:avLst/>
                  <a:gdLst/>
                  <a:ahLst/>
                  <a:cxnLst/>
                  <a:rect l="l" t="t" r="r" b="b"/>
                  <a:pathLst>
                    <a:path w="668" h="669" extrusionOk="0">
                      <a:moveTo>
                        <a:pt x="334" y="1"/>
                      </a:moveTo>
                      <a:cubicBezTo>
                        <a:pt x="167" y="1"/>
                        <a:pt x="1" y="168"/>
                        <a:pt x="1" y="335"/>
                      </a:cubicBezTo>
                      <a:cubicBezTo>
                        <a:pt x="1" y="501"/>
                        <a:pt x="167" y="668"/>
                        <a:pt x="334" y="668"/>
                      </a:cubicBezTo>
                      <a:cubicBezTo>
                        <a:pt x="501" y="668"/>
                        <a:pt x="668" y="501"/>
                        <a:pt x="668" y="335"/>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1" name="Google Shape;2231;p14"/>
                <p:cNvSpPr/>
                <p:nvPr/>
              </p:nvSpPr>
              <p:spPr>
                <a:xfrm>
                  <a:off x="2679425" y="4510350"/>
                  <a:ext cx="29200" cy="29200"/>
                </a:xfrm>
                <a:custGeom>
                  <a:avLst/>
                  <a:gdLst/>
                  <a:ahLst/>
                  <a:cxnLst/>
                  <a:rect l="l" t="t" r="r" b="b"/>
                  <a:pathLst>
                    <a:path w="1168" h="1168" extrusionOk="0">
                      <a:moveTo>
                        <a:pt x="600" y="0"/>
                      </a:moveTo>
                      <a:cubicBezTo>
                        <a:pt x="300" y="0"/>
                        <a:pt x="0" y="267"/>
                        <a:pt x="0" y="600"/>
                      </a:cubicBezTo>
                      <a:cubicBezTo>
                        <a:pt x="0" y="901"/>
                        <a:pt x="267" y="1168"/>
                        <a:pt x="600" y="1168"/>
                      </a:cubicBezTo>
                      <a:cubicBezTo>
                        <a:pt x="901" y="1168"/>
                        <a:pt x="1168" y="934"/>
                        <a:pt x="1168" y="600"/>
                      </a:cubicBezTo>
                      <a:cubicBezTo>
                        <a:pt x="1168" y="300"/>
                        <a:pt x="934" y="0"/>
                        <a:pt x="6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2" name="Google Shape;2232;p14"/>
                <p:cNvSpPr/>
                <p:nvPr/>
              </p:nvSpPr>
              <p:spPr>
                <a:xfrm>
                  <a:off x="3025500" y="4308525"/>
                  <a:ext cx="386950" cy="408650"/>
                </a:xfrm>
                <a:custGeom>
                  <a:avLst/>
                  <a:gdLst/>
                  <a:ahLst/>
                  <a:cxnLst/>
                  <a:rect l="l" t="t" r="r" b="b"/>
                  <a:pathLst>
                    <a:path w="15478" h="16346" extrusionOk="0">
                      <a:moveTo>
                        <a:pt x="7305" y="1"/>
                      </a:moveTo>
                      <a:cubicBezTo>
                        <a:pt x="6338" y="1"/>
                        <a:pt x="5337" y="167"/>
                        <a:pt x="4403" y="534"/>
                      </a:cubicBezTo>
                      <a:cubicBezTo>
                        <a:pt x="3970" y="701"/>
                        <a:pt x="3569" y="901"/>
                        <a:pt x="3102" y="1168"/>
                      </a:cubicBezTo>
                      <a:cubicBezTo>
                        <a:pt x="2669" y="1368"/>
                        <a:pt x="2302" y="1668"/>
                        <a:pt x="1968" y="2002"/>
                      </a:cubicBezTo>
                      <a:cubicBezTo>
                        <a:pt x="1234" y="2669"/>
                        <a:pt x="667" y="3503"/>
                        <a:pt x="434" y="4370"/>
                      </a:cubicBezTo>
                      <a:cubicBezTo>
                        <a:pt x="401" y="4504"/>
                        <a:pt x="334" y="4570"/>
                        <a:pt x="334" y="4704"/>
                      </a:cubicBezTo>
                      <a:lnTo>
                        <a:pt x="300" y="4837"/>
                      </a:lnTo>
                      <a:cubicBezTo>
                        <a:pt x="267" y="4971"/>
                        <a:pt x="234" y="5138"/>
                        <a:pt x="167" y="5238"/>
                      </a:cubicBezTo>
                      <a:cubicBezTo>
                        <a:pt x="134" y="5404"/>
                        <a:pt x="100" y="5538"/>
                        <a:pt x="0" y="5705"/>
                      </a:cubicBezTo>
                      <a:cubicBezTo>
                        <a:pt x="100" y="5638"/>
                        <a:pt x="134" y="5538"/>
                        <a:pt x="234" y="5404"/>
                      </a:cubicBezTo>
                      <a:cubicBezTo>
                        <a:pt x="467" y="5071"/>
                        <a:pt x="667" y="4704"/>
                        <a:pt x="934" y="4370"/>
                      </a:cubicBezTo>
                      <a:cubicBezTo>
                        <a:pt x="1068" y="4204"/>
                        <a:pt x="1168" y="4037"/>
                        <a:pt x="1335" y="3870"/>
                      </a:cubicBezTo>
                      <a:lnTo>
                        <a:pt x="1768" y="3470"/>
                      </a:lnTo>
                      <a:cubicBezTo>
                        <a:pt x="2102" y="3169"/>
                        <a:pt x="2469" y="2969"/>
                        <a:pt x="2836" y="2736"/>
                      </a:cubicBezTo>
                      <a:cubicBezTo>
                        <a:pt x="3269" y="2536"/>
                        <a:pt x="3670" y="2369"/>
                        <a:pt x="4103" y="2235"/>
                      </a:cubicBezTo>
                      <a:cubicBezTo>
                        <a:pt x="4503" y="2135"/>
                        <a:pt x="4970" y="2035"/>
                        <a:pt x="5404" y="2002"/>
                      </a:cubicBezTo>
                      <a:cubicBezTo>
                        <a:pt x="5638" y="1969"/>
                        <a:pt x="5838" y="1969"/>
                        <a:pt x="6105" y="1969"/>
                      </a:cubicBezTo>
                      <a:cubicBezTo>
                        <a:pt x="6305" y="1969"/>
                        <a:pt x="6472" y="1969"/>
                        <a:pt x="6672" y="2002"/>
                      </a:cubicBezTo>
                      <a:cubicBezTo>
                        <a:pt x="7072" y="2035"/>
                        <a:pt x="7406" y="2069"/>
                        <a:pt x="7739" y="2169"/>
                      </a:cubicBezTo>
                      <a:cubicBezTo>
                        <a:pt x="8106" y="2235"/>
                        <a:pt x="8473" y="2369"/>
                        <a:pt x="8807" y="2502"/>
                      </a:cubicBezTo>
                      <a:cubicBezTo>
                        <a:pt x="9140" y="2636"/>
                        <a:pt x="9474" y="2803"/>
                        <a:pt x="9807" y="3003"/>
                      </a:cubicBezTo>
                      <a:cubicBezTo>
                        <a:pt x="10441" y="3370"/>
                        <a:pt x="11008" y="3837"/>
                        <a:pt x="11508" y="4370"/>
                      </a:cubicBezTo>
                      <a:cubicBezTo>
                        <a:pt x="12509" y="5471"/>
                        <a:pt x="13243" y="6839"/>
                        <a:pt x="13610" y="8307"/>
                      </a:cubicBezTo>
                      <a:cubicBezTo>
                        <a:pt x="13810" y="9040"/>
                        <a:pt x="13944" y="9808"/>
                        <a:pt x="13977" y="10541"/>
                      </a:cubicBezTo>
                      <a:cubicBezTo>
                        <a:pt x="14010" y="11309"/>
                        <a:pt x="13977" y="12076"/>
                        <a:pt x="13843" y="12843"/>
                      </a:cubicBezTo>
                      <a:cubicBezTo>
                        <a:pt x="13810" y="13210"/>
                        <a:pt x="13743" y="13577"/>
                        <a:pt x="13610" y="13911"/>
                      </a:cubicBezTo>
                      <a:cubicBezTo>
                        <a:pt x="13477" y="14411"/>
                        <a:pt x="13276" y="14878"/>
                        <a:pt x="13076" y="15345"/>
                      </a:cubicBezTo>
                      <a:cubicBezTo>
                        <a:pt x="12909" y="15678"/>
                        <a:pt x="12709" y="16012"/>
                        <a:pt x="12509" y="16346"/>
                      </a:cubicBezTo>
                      <a:cubicBezTo>
                        <a:pt x="13110" y="15578"/>
                        <a:pt x="13610" y="14744"/>
                        <a:pt x="14010" y="13777"/>
                      </a:cubicBezTo>
                      <a:cubicBezTo>
                        <a:pt x="14577" y="12576"/>
                        <a:pt x="14944" y="11275"/>
                        <a:pt x="15111" y="9974"/>
                      </a:cubicBezTo>
                      <a:cubicBezTo>
                        <a:pt x="15478" y="7106"/>
                        <a:pt x="14844" y="4470"/>
                        <a:pt x="13343" y="2702"/>
                      </a:cubicBezTo>
                      <a:cubicBezTo>
                        <a:pt x="12509" y="1702"/>
                        <a:pt x="11342" y="901"/>
                        <a:pt x="10007" y="501"/>
                      </a:cubicBezTo>
                      <a:cubicBezTo>
                        <a:pt x="9607" y="367"/>
                        <a:pt x="9140" y="234"/>
                        <a:pt x="8740" y="167"/>
                      </a:cubicBezTo>
                      <a:cubicBezTo>
                        <a:pt x="8306" y="67"/>
                        <a:pt x="7806" y="34"/>
                        <a:pt x="7305" y="34"/>
                      </a:cubicBezTo>
                      <a:lnTo>
                        <a:pt x="7305" y="1"/>
                      </a:ln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3" name="Google Shape;2233;p14"/>
                <p:cNvSpPr/>
                <p:nvPr/>
              </p:nvSpPr>
              <p:spPr>
                <a:xfrm>
                  <a:off x="2843700" y="4550375"/>
                  <a:ext cx="433675" cy="607950"/>
                </a:xfrm>
                <a:custGeom>
                  <a:avLst/>
                  <a:gdLst/>
                  <a:ahLst/>
                  <a:cxnLst/>
                  <a:rect l="l" t="t" r="r" b="b"/>
                  <a:pathLst>
                    <a:path w="17347" h="24318" extrusionOk="0">
                      <a:moveTo>
                        <a:pt x="5604" y="0"/>
                      </a:moveTo>
                      <a:cubicBezTo>
                        <a:pt x="5504" y="67"/>
                        <a:pt x="5338" y="134"/>
                        <a:pt x="5171" y="167"/>
                      </a:cubicBezTo>
                      <a:cubicBezTo>
                        <a:pt x="4937" y="200"/>
                        <a:pt x="4770" y="300"/>
                        <a:pt x="4604" y="367"/>
                      </a:cubicBezTo>
                      <a:cubicBezTo>
                        <a:pt x="4437" y="467"/>
                        <a:pt x="4270" y="534"/>
                        <a:pt x="4103" y="667"/>
                      </a:cubicBezTo>
                      <a:cubicBezTo>
                        <a:pt x="3603" y="968"/>
                        <a:pt x="3203" y="1401"/>
                        <a:pt x="2869" y="1801"/>
                      </a:cubicBezTo>
                      <a:lnTo>
                        <a:pt x="2836" y="1835"/>
                      </a:lnTo>
                      <a:lnTo>
                        <a:pt x="2202" y="2469"/>
                      </a:lnTo>
                      <a:cubicBezTo>
                        <a:pt x="2002" y="2669"/>
                        <a:pt x="1735" y="2836"/>
                        <a:pt x="1435" y="3036"/>
                      </a:cubicBezTo>
                      <a:cubicBezTo>
                        <a:pt x="1235" y="3169"/>
                        <a:pt x="1001" y="3303"/>
                        <a:pt x="734" y="3369"/>
                      </a:cubicBezTo>
                      <a:cubicBezTo>
                        <a:pt x="567" y="3403"/>
                        <a:pt x="434" y="3469"/>
                        <a:pt x="334" y="3469"/>
                      </a:cubicBezTo>
                      <a:lnTo>
                        <a:pt x="0" y="3469"/>
                      </a:lnTo>
                      <a:cubicBezTo>
                        <a:pt x="67" y="3503"/>
                        <a:pt x="100" y="3536"/>
                        <a:pt x="201" y="3569"/>
                      </a:cubicBezTo>
                      <a:cubicBezTo>
                        <a:pt x="334" y="3636"/>
                        <a:pt x="401" y="3669"/>
                        <a:pt x="534" y="3669"/>
                      </a:cubicBezTo>
                      <a:lnTo>
                        <a:pt x="934" y="3669"/>
                      </a:lnTo>
                      <a:cubicBezTo>
                        <a:pt x="1268" y="3636"/>
                        <a:pt x="1602" y="3503"/>
                        <a:pt x="1902" y="3369"/>
                      </a:cubicBezTo>
                      <a:cubicBezTo>
                        <a:pt x="2536" y="3069"/>
                        <a:pt x="3103" y="2735"/>
                        <a:pt x="3736" y="2469"/>
                      </a:cubicBezTo>
                      <a:cubicBezTo>
                        <a:pt x="4037" y="2335"/>
                        <a:pt x="4370" y="2168"/>
                        <a:pt x="4670" y="2068"/>
                      </a:cubicBezTo>
                      <a:cubicBezTo>
                        <a:pt x="4837" y="2035"/>
                        <a:pt x="4937" y="2002"/>
                        <a:pt x="5104" y="1968"/>
                      </a:cubicBezTo>
                      <a:cubicBezTo>
                        <a:pt x="5237" y="1968"/>
                        <a:pt x="5371" y="1902"/>
                        <a:pt x="5504" y="1902"/>
                      </a:cubicBezTo>
                      <a:lnTo>
                        <a:pt x="5538" y="1902"/>
                      </a:lnTo>
                      <a:cubicBezTo>
                        <a:pt x="5671" y="1902"/>
                        <a:pt x="5838" y="1902"/>
                        <a:pt x="5938" y="1968"/>
                      </a:cubicBezTo>
                      <a:cubicBezTo>
                        <a:pt x="6171" y="2002"/>
                        <a:pt x="6338" y="2068"/>
                        <a:pt x="6538" y="2135"/>
                      </a:cubicBezTo>
                      <a:cubicBezTo>
                        <a:pt x="6872" y="2235"/>
                        <a:pt x="7239" y="2402"/>
                        <a:pt x="7572" y="2569"/>
                      </a:cubicBezTo>
                      <a:cubicBezTo>
                        <a:pt x="8240" y="2969"/>
                        <a:pt x="8873" y="3469"/>
                        <a:pt x="9407" y="4003"/>
                      </a:cubicBezTo>
                      <a:cubicBezTo>
                        <a:pt x="10041" y="4637"/>
                        <a:pt x="10575" y="5337"/>
                        <a:pt x="11042" y="6071"/>
                      </a:cubicBezTo>
                      <a:cubicBezTo>
                        <a:pt x="11542" y="6838"/>
                        <a:pt x="11942" y="7639"/>
                        <a:pt x="12343" y="8406"/>
                      </a:cubicBezTo>
                      <a:cubicBezTo>
                        <a:pt x="12509" y="8806"/>
                        <a:pt x="12676" y="9173"/>
                        <a:pt x="12843" y="9574"/>
                      </a:cubicBezTo>
                      <a:cubicBezTo>
                        <a:pt x="12910" y="9807"/>
                        <a:pt x="13010" y="9974"/>
                        <a:pt x="13043" y="10174"/>
                      </a:cubicBezTo>
                      <a:cubicBezTo>
                        <a:pt x="13076" y="10241"/>
                        <a:pt x="13110" y="10341"/>
                        <a:pt x="13110" y="10408"/>
                      </a:cubicBezTo>
                      <a:cubicBezTo>
                        <a:pt x="13110" y="10474"/>
                        <a:pt x="13176" y="10508"/>
                        <a:pt x="13176" y="10541"/>
                      </a:cubicBezTo>
                      <a:cubicBezTo>
                        <a:pt x="13210" y="10708"/>
                        <a:pt x="13243" y="10908"/>
                        <a:pt x="13277" y="11075"/>
                      </a:cubicBezTo>
                      <a:cubicBezTo>
                        <a:pt x="13343" y="11342"/>
                        <a:pt x="13377" y="11575"/>
                        <a:pt x="13377" y="11842"/>
                      </a:cubicBezTo>
                      <a:cubicBezTo>
                        <a:pt x="13410" y="12142"/>
                        <a:pt x="13410" y="12409"/>
                        <a:pt x="13443" y="12676"/>
                      </a:cubicBezTo>
                      <a:cubicBezTo>
                        <a:pt x="13443" y="12909"/>
                        <a:pt x="13510" y="13210"/>
                        <a:pt x="13510" y="13476"/>
                      </a:cubicBezTo>
                      <a:lnTo>
                        <a:pt x="13510" y="13810"/>
                      </a:lnTo>
                      <a:cubicBezTo>
                        <a:pt x="13510" y="13877"/>
                        <a:pt x="13510" y="13977"/>
                        <a:pt x="13443" y="14044"/>
                      </a:cubicBezTo>
                      <a:cubicBezTo>
                        <a:pt x="13443" y="14144"/>
                        <a:pt x="13410" y="14210"/>
                        <a:pt x="13377" y="14244"/>
                      </a:cubicBezTo>
                      <a:cubicBezTo>
                        <a:pt x="13343" y="14310"/>
                        <a:pt x="13343" y="14344"/>
                        <a:pt x="13277" y="14377"/>
                      </a:cubicBezTo>
                      <a:cubicBezTo>
                        <a:pt x="13243" y="14410"/>
                        <a:pt x="13210" y="14410"/>
                        <a:pt x="13110" y="14410"/>
                      </a:cubicBezTo>
                      <a:cubicBezTo>
                        <a:pt x="13076" y="14410"/>
                        <a:pt x="13043" y="14377"/>
                        <a:pt x="13010" y="14344"/>
                      </a:cubicBezTo>
                      <a:cubicBezTo>
                        <a:pt x="12910" y="14310"/>
                        <a:pt x="12876" y="14210"/>
                        <a:pt x="12843" y="14144"/>
                      </a:cubicBezTo>
                      <a:cubicBezTo>
                        <a:pt x="12743" y="14044"/>
                        <a:pt x="12709" y="13910"/>
                        <a:pt x="12676" y="13810"/>
                      </a:cubicBezTo>
                      <a:cubicBezTo>
                        <a:pt x="12609" y="13710"/>
                        <a:pt x="12576" y="13677"/>
                        <a:pt x="12576" y="13577"/>
                      </a:cubicBezTo>
                      <a:cubicBezTo>
                        <a:pt x="12543" y="13543"/>
                        <a:pt x="12543" y="13476"/>
                        <a:pt x="12509" y="13410"/>
                      </a:cubicBezTo>
                      <a:cubicBezTo>
                        <a:pt x="12443" y="13310"/>
                        <a:pt x="12409" y="13143"/>
                        <a:pt x="12376" y="13009"/>
                      </a:cubicBezTo>
                      <a:cubicBezTo>
                        <a:pt x="12276" y="12676"/>
                        <a:pt x="12209" y="12376"/>
                        <a:pt x="12076" y="12075"/>
                      </a:cubicBezTo>
                      <a:lnTo>
                        <a:pt x="12076" y="12042"/>
                      </a:lnTo>
                      <a:cubicBezTo>
                        <a:pt x="12042" y="11909"/>
                        <a:pt x="11942" y="11842"/>
                        <a:pt x="11909" y="11742"/>
                      </a:cubicBezTo>
                      <a:cubicBezTo>
                        <a:pt x="11876" y="11675"/>
                        <a:pt x="11775" y="11642"/>
                        <a:pt x="11742" y="11575"/>
                      </a:cubicBezTo>
                      <a:cubicBezTo>
                        <a:pt x="11709" y="11542"/>
                        <a:pt x="11609" y="11508"/>
                        <a:pt x="11575" y="11508"/>
                      </a:cubicBezTo>
                      <a:cubicBezTo>
                        <a:pt x="11509" y="11475"/>
                        <a:pt x="11442" y="11475"/>
                        <a:pt x="11375" y="11475"/>
                      </a:cubicBezTo>
                      <a:lnTo>
                        <a:pt x="11108" y="11475"/>
                      </a:lnTo>
                      <a:cubicBezTo>
                        <a:pt x="11042" y="11475"/>
                        <a:pt x="11008" y="11508"/>
                        <a:pt x="10908" y="11508"/>
                      </a:cubicBezTo>
                      <a:cubicBezTo>
                        <a:pt x="10841" y="11542"/>
                        <a:pt x="10775" y="11575"/>
                        <a:pt x="10708" y="11642"/>
                      </a:cubicBezTo>
                      <a:cubicBezTo>
                        <a:pt x="10575" y="11709"/>
                        <a:pt x="10508" y="11842"/>
                        <a:pt x="10408" y="11909"/>
                      </a:cubicBezTo>
                      <a:cubicBezTo>
                        <a:pt x="10241" y="12176"/>
                        <a:pt x="10108" y="12409"/>
                        <a:pt x="10041" y="12676"/>
                      </a:cubicBezTo>
                      <a:lnTo>
                        <a:pt x="10041" y="12643"/>
                      </a:lnTo>
                      <a:lnTo>
                        <a:pt x="9907" y="13009"/>
                      </a:lnTo>
                      <a:cubicBezTo>
                        <a:pt x="9707" y="13677"/>
                        <a:pt x="9574" y="14344"/>
                        <a:pt x="9440" y="15011"/>
                      </a:cubicBezTo>
                      <a:cubicBezTo>
                        <a:pt x="9340" y="15645"/>
                        <a:pt x="9240" y="16245"/>
                        <a:pt x="9174" y="16879"/>
                      </a:cubicBezTo>
                      <a:cubicBezTo>
                        <a:pt x="9107" y="17146"/>
                        <a:pt x="9074" y="17346"/>
                        <a:pt x="9040" y="17579"/>
                      </a:cubicBezTo>
                      <a:cubicBezTo>
                        <a:pt x="9007" y="17713"/>
                        <a:pt x="9007" y="17813"/>
                        <a:pt x="8940" y="17913"/>
                      </a:cubicBezTo>
                      <a:cubicBezTo>
                        <a:pt x="8873" y="18146"/>
                        <a:pt x="8773" y="18347"/>
                        <a:pt x="8707" y="18513"/>
                      </a:cubicBezTo>
                      <a:cubicBezTo>
                        <a:pt x="8373" y="19314"/>
                        <a:pt x="7906" y="20048"/>
                        <a:pt x="7339" y="20682"/>
                      </a:cubicBezTo>
                      <a:cubicBezTo>
                        <a:pt x="6739" y="21315"/>
                        <a:pt x="6071" y="21816"/>
                        <a:pt x="5338" y="22216"/>
                      </a:cubicBezTo>
                      <a:cubicBezTo>
                        <a:pt x="4937" y="22416"/>
                        <a:pt x="4537" y="22583"/>
                        <a:pt x="4103" y="22750"/>
                      </a:cubicBezTo>
                      <a:cubicBezTo>
                        <a:pt x="3736" y="22883"/>
                        <a:pt x="3369" y="23017"/>
                        <a:pt x="2936" y="23150"/>
                      </a:cubicBezTo>
                      <a:cubicBezTo>
                        <a:pt x="2669" y="23217"/>
                        <a:pt x="2302" y="23317"/>
                        <a:pt x="2035" y="23384"/>
                      </a:cubicBezTo>
                      <a:cubicBezTo>
                        <a:pt x="2769" y="23650"/>
                        <a:pt x="3536" y="23851"/>
                        <a:pt x="4270" y="24017"/>
                      </a:cubicBezTo>
                      <a:cubicBezTo>
                        <a:pt x="5237" y="24217"/>
                        <a:pt x="6205" y="24318"/>
                        <a:pt x="7105" y="24318"/>
                      </a:cubicBezTo>
                      <a:cubicBezTo>
                        <a:pt x="8173" y="24318"/>
                        <a:pt x="9107" y="24184"/>
                        <a:pt x="10008" y="23917"/>
                      </a:cubicBezTo>
                      <a:cubicBezTo>
                        <a:pt x="10508" y="23817"/>
                        <a:pt x="10942" y="23650"/>
                        <a:pt x="11409" y="23417"/>
                      </a:cubicBezTo>
                      <a:cubicBezTo>
                        <a:pt x="11842" y="23250"/>
                        <a:pt x="12242" y="23017"/>
                        <a:pt x="12743" y="22683"/>
                      </a:cubicBezTo>
                      <a:cubicBezTo>
                        <a:pt x="13510" y="22183"/>
                        <a:pt x="14211" y="21549"/>
                        <a:pt x="14878" y="20748"/>
                      </a:cubicBezTo>
                      <a:cubicBezTo>
                        <a:pt x="15411" y="20148"/>
                        <a:pt x="15878" y="19347"/>
                        <a:pt x="16279" y="18513"/>
                      </a:cubicBezTo>
                      <a:cubicBezTo>
                        <a:pt x="16612" y="17746"/>
                        <a:pt x="16912" y="16912"/>
                        <a:pt x="17079" y="15978"/>
                      </a:cubicBezTo>
                      <a:cubicBezTo>
                        <a:pt x="17246" y="15144"/>
                        <a:pt x="17346" y="14244"/>
                        <a:pt x="17346" y="13376"/>
                      </a:cubicBezTo>
                      <a:cubicBezTo>
                        <a:pt x="17346" y="12075"/>
                        <a:pt x="17179" y="10808"/>
                        <a:pt x="16846" y="9540"/>
                      </a:cubicBezTo>
                      <a:lnTo>
                        <a:pt x="16846" y="9507"/>
                      </a:lnTo>
                      <a:cubicBezTo>
                        <a:pt x="16712" y="9073"/>
                        <a:pt x="16512" y="8640"/>
                        <a:pt x="16279" y="8239"/>
                      </a:cubicBezTo>
                      <a:lnTo>
                        <a:pt x="16279" y="8306"/>
                      </a:lnTo>
                      <a:cubicBezTo>
                        <a:pt x="15945" y="7639"/>
                        <a:pt x="15545" y="7005"/>
                        <a:pt x="15111" y="6371"/>
                      </a:cubicBezTo>
                      <a:cubicBezTo>
                        <a:pt x="14711" y="5804"/>
                        <a:pt x="14244" y="5237"/>
                        <a:pt x="13744" y="4704"/>
                      </a:cubicBezTo>
                      <a:cubicBezTo>
                        <a:pt x="12709" y="3536"/>
                        <a:pt x="11542" y="2402"/>
                        <a:pt x="10241" y="1535"/>
                      </a:cubicBezTo>
                      <a:cubicBezTo>
                        <a:pt x="9874" y="1301"/>
                        <a:pt x="9440" y="1034"/>
                        <a:pt x="9040" y="834"/>
                      </a:cubicBezTo>
                      <a:cubicBezTo>
                        <a:pt x="8607" y="634"/>
                        <a:pt x="8240" y="467"/>
                        <a:pt x="7773" y="300"/>
                      </a:cubicBezTo>
                      <a:lnTo>
                        <a:pt x="7806" y="300"/>
                      </a:lnTo>
                      <a:cubicBezTo>
                        <a:pt x="7739" y="234"/>
                        <a:pt x="7706" y="234"/>
                        <a:pt x="7606" y="200"/>
                      </a:cubicBezTo>
                      <a:cubicBezTo>
                        <a:pt x="7472" y="167"/>
                        <a:pt x="7372" y="134"/>
                        <a:pt x="7206" y="134"/>
                      </a:cubicBezTo>
                      <a:lnTo>
                        <a:pt x="7105" y="134"/>
                      </a:lnTo>
                      <a:cubicBezTo>
                        <a:pt x="6972" y="67"/>
                        <a:pt x="6839" y="67"/>
                        <a:pt x="6705" y="67"/>
                      </a:cubicBezTo>
                      <a:cubicBezTo>
                        <a:pt x="6405" y="34"/>
                        <a:pt x="6105" y="34"/>
                        <a:pt x="5805"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4" name="Google Shape;2234;p14"/>
                <p:cNvSpPr/>
                <p:nvPr/>
              </p:nvSpPr>
              <p:spPr>
                <a:xfrm>
                  <a:off x="2343350" y="4648775"/>
                  <a:ext cx="421975" cy="479525"/>
                </a:xfrm>
                <a:custGeom>
                  <a:avLst/>
                  <a:gdLst/>
                  <a:ahLst/>
                  <a:cxnLst/>
                  <a:rect l="l" t="t" r="r" b="b"/>
                  <a:pathLst>
                    <a:path w="16879" h="19181" extrusionOk="0">
                      <a:moveTo>
                        <a:pt x="0" y="17346"/>
                      </a:moveTo>
                      <a:cubicBezTo>
                        <a:pt x="0" y="17413"/>
                        <a:pt x="33" y="17413"/>
                        <a:pt x="33" y="17413"/>
                      </a:cubicBezTo>
                      <a:cubicBezTo>
                        <a:pt x="63" y="17426"/>
                        <a:pt x="93" y="17439"/>
                        <a:pt x="122" y="17452"/>
                      </a:cubicBezTo>
                      <a:lnTo>
                        <a:pt x="122" y="17452"/>
                      </a:lnTo>
                      <a:cubicBezTo>
                        <a:pt x="81" y="17417"/>
                        <a:pt x="41" y="17382"/>
                        <a:pt x="0" y="17346"/>
                      </a:cubicBezTo>
                      <a:close/>
                      <a:moveTo>
                        <a:pt x="14544" y="0"/>
                      </a:moveTo>
                      <a:cubicBezTo>
                        <a:pt x="14410" y="67"/>
                        <a:pt x="14377" y="100"/>
                        <a:pt x="14277" y="134"/>
                      </a:cubicBezTo>
                      <a:cubicBezTo>
                        <a:pt x="14110" y="301"/>
                        <a:pt x="13943" y="534"/>
                        <a:pt x="13777" y="734"/>
                      </a:cubicBezTo>
                      <a:cubicBezTo>
                        <a:pt x="13610" y="934"/>
                        <a:pt x="13510" y="1134"/>
                        <a:pt x="13376" y="1368"/>
                      </a:cubicBezTo>
                      <a:cubicBezTo>
                        <a:pt x="12943" y="2102"/>
                        <a:pt x="12676" y="2902"/>
                        <a:pt x="12442" y="3736"/>
                      </a:cubicBezTo>
                      <a:lnTo>
                        <a:pt x="12442" y="3670"/>
                      </a:lnTo>
                      <a:cubicBezTo>
                        <a:pt x="12242" y="4437"/>
                        <a:pt x="12109" y="5171"/>
                        <a:pt x="12009" y="5938"/>
                      </a:cubicBezTo>
                      <a:cubicBezTo>
                        <a:pt x="11875" y="6672"/>
                        <a:pt x="11742" y="7472"/>
                        <a:pt x="11608" y="8240"/>
                      </a:cubicBezTo>
                      <a:cubicBezTo>
                        <a:pt x="11442" y="9140"/>
                        <a:pt x="11241" y="10074"/>
                        <a:pt x="10941" y="10941"/>
                      </a:cubicBezTo>
                      <a:cubicBezTo>
                        <a:pt x="10674" y="11842"/>
                        <a:pt x="10341" y="12743"/>
                        <a:pt x="9874" y="13510"/>
                      </a:cubicBezTo>
                      <a:cubicBezTo>
                        <a:pt x="9407" y="14311"/>
                        <a:pt x="8873" y="15111"/>
                        <a:pt x="8239" y="15778"/>
                      </a:cubicBezTo>
                      <a:cubicBezTo>
                        <a:pt x="7906" y="16112"/>
                        <a:pt x="7572" y="16412"/>
                        <a:pt x="7205" y="16679"/>
                      </a:cubicBezTo>
                      <a:cubicBezTo>
                        <a:pt x="7005" y="16812"/>
                        <a:pt x="6838" y="16979"/>
                        <a:pt x="6605" y="17079"/>
                      </a:cubicBezTo>
                      <a:cubicBezTo>
                        <a:pt x="6438" y="17146"/>
                        <a:pt x="6271" y="17279"/>
                        <a:pt x="6104" y="17346"/>
                      </a:cubicBezTo>
                      <a:cubicBezTo>
                        <a:pt x="5371" y="17746"/>
                        <a:pt x="4537" y="17946"/>
                        <a:pt x="3703" y="17980"/>
                      </a:cubicBezTo>
                      <a:cubicBezTo>
                        <a:pt x="3479" y="18007"/>
                        <a:pt x="3256" y="18019"/>
                        <a:pt x="3032" y="18019"/>
                      </a:cubicBezTo>
                      <a:cubicBezTo>
                        <a:pt x="2422" y="18019"/>
                        <a:pt x="1811" y="17926"/>
                        <a:pt x="1201" y="17780"/>
                      </a:cubicBezTo>
                      <a:cubicBezTo>
                        <a:pt x="802" y="17688"/>
                        <a:pt x="460" y="17596"/>
                        <a:pt x="122" y="17452"/>
                      </a:cubicBezTo>
                      <a:lnTo>
                        <a:pt x="122" y="17452"/>
                      </a:lnTo>
                      <a:cubicBezTo>
                        <a:pt x="621" y="17878"/>
                        <a:pt x="1152" y="18267"/>
                        <a:pt x="1768" y="18514"/>
                      </a:cubicBezTo>
                      <a:cubicBezTo>
                        <a:pt x="2702" y="18947"/>
                        <a:pt x="3736" y="19181"/>
                        <a:pt x="4870" y="19181"/>
                      </a:cubicBezTo>
                      <a:lnTo>
                        <a:pt x="4937" y="19181"/>
                      </a:lnTo>
                      <a:cubicBezTo>
                        <a:pt x="5904" y="19181"/>
                        <a:pt x="6872" y="19014"/>
                        <a:pt x="7772" y="18680"/>
                      </a:cubicBezTo>
                      <a:cubicBezTo>
                        <a:pt x="8506" y="18447"/>
                        <a:pt x="9240" y="18080"/>
                        <a:pt x="10074" y="17513"/>
                      </a:cubicBezTo>
                      <a:cubicBezTo>
                        <a:pt x="10841" y="17079"/>
                        <a:pt x="11575" y="16479"/>
                        <a:pt x="12342" y="15812"/>
                      </a:cubicBezTo>
                      <a:cubicBezTo>
                        <a:pt x="13076" y="15144"/>
                        <a:pt x="13843" y="14411"/>
                        <a:pt x="14510" y="13610"/>
                      </a:cubicBezTo>
                      <a:cubicBezTo>
                        <a:pt x="14544" y="13643"/>
                        <a:pt x="14544" y="13743"/>
                        <a:pt x="14577" y="13777"/>
                      </a:cubicBezTo>
                      <a:cubicBezTo>
                        <a:pt x="14544" y="13610"/>
                        <a:pt x="14444" y="13443"/>
                        <a:pt x="14410" y="13276"/>
                      </a:cubicBezTo>
                      <a:cubicBezTo>
                        <a:pt x="14244" y="12643"/>
                        <a:pt x="14110" y="12009"/>
                        <a:pt x="14077" y="11408"/>
                      </a:cubicBezTo>
                      <a:cubicBezTo>
                        <a:pt x="14043" y="10741"/>
                        <a:pt x="14043" y="10074"/>
                        <a:pt x="14077" y="9407"/>
                      </a:cubicBezTo>
                      <a:cubicBezTo>
                        <a:pt x="14110" y="8740"/>
                        <a:pt x="14210" y="8106"/>
                        <a:pt x="14344" y="7439"/>
                      </a:cubicBezTo>
                      <a:cubicBezTo>
                        <a:pt x="14510" y="6572"/>
                        <a:pt x="14711" y="5671"/>
                        <a:pt x="14911" y="4804"/>
                      </a:cubicBezTo>
                      <a:cubicBezTo>
                        <a:pt x="15078" y="4103"/>
                        <a:pt x="15278" y="3436"/>
                        <a:pt x="15545" y="2769"/>
                      </a:cubicBezTo>
                      <a:cubicBezTo>
                        <a:pt x="15678" y="2435"/>
                        <a:pt x="15811" y="2068"/>
                        <a:pt x="16012" y="1735"/>
                      </a:cubicBezTo>
                      <a:cubicBezTo>
                        <a:pt x="16178" y="1401"/>
                        <a:pt x="16378" y="1101"/>
                        <a:pt x="16579" y="801"/>
                      </a:cubicBezTo>
                      <a:cubicBezTo>
                        <a:pt x="16645" y="667"/>
                        <a:pt x="16779" y="567"/>
                        <a:pt x="16879" y="467"/>
                      </a:cubicBezTo>
                      <a:cubicBezTo>
                        <a:pt x="16779" y="434"/>
                        <a:pt x="16712" y="401"/>
                        <a:pt x="16579" y="401"/>
                      </a:cubicBezTo>
                      <a:cubicBezTo>
                        <a:pt x="16412" y="334"/>
                        <a:pt x="16245" y="334"/>
                        <a:pt x="16078" y="334"/>
                      </a:cubicBezTo>
                      <a:lnTo>
                        <a:pt x="15945" y="334"/>
                      </a:lnTo>
                      <a:cubicBezTo>
                        <a:pt x="15678" y="334"/>
                        <a:pt x="15444" y="301"/>
                        <a:pt x="15244" y="267"/>
                      </a:cubicBezTo>
                      <a:cubicBezTo>
                        <a:pt x="15044" y="234"/>
                        <a:pt x="14844" y="134"/>
                        <a:pt x="14677" y="67"/>
                      </a:cubicBezTo>
                      <a:cubicBezTo>
                        <a:pt x="14611" y="67"/>
                        <a:pt x="14577" y="0"/>
                        <a:pt x="14544"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5" name="Google Shape;2235;p14"/>
                <p:cNvSpPr/>
                <p:nvPr/>
              </p:nvSpPr>
              <p:spPr>
                <a:xfrm>
                  <a:off x="2416725" y="4616250"/>
                  <a:ext cx="219350" cy="187250"/>
                </a:xfrm>
                <a:custGeom>
                  <a:avLst/>
                  <a:gdLst/>
                  <a:ahLst/>
                  <a:cxnLst/>
                  <a:rect l="l" t="t" r="r" b="b"/>
                  <a:pathLst>
                    <a:path w="8774" h="7490" extrusionOk="0">
                      <a:moveTo>
                        <a:pt x="8640" y="0"/>
                      </a:moveTo>
                      <a:cubicBezTo>
                        <a:pt x="8173" y="67"/>
                        <a:pt x="7773" y="167"/>
                        <a:pt x="7306" y="234"/>
                      </a:cubicBezTo>
                      <a:cubicBezTo>
                        <a:pt x="6839" y="367"/>
                        <a:pt x="6405" y="534"/>
                        <a:pt x="5971" y="701"/>
                      </a:cubicBezTo>
                      <a:cubicBezTo>
                        <a:pt x="5504" y="901"/>
                        <a:pt x="5104" y="1101"/>
                        <a:pt x="4671" y="1335"/>
                      </a:cubicBezTo>
                      <a:cubicBezTo>
                        <a:pt x="4470" y="1435"/>
                        <a:pt x="4270" y="1568"/>
                        <a:pt x="4103" y="1702"/>
                      </a:cubicBezTo>
                      <a:cubicBezTo>
                        <a:pt x="3903" y="1835"/>
                        <a:pt x="3670" y="2002"/>
                        <a:pt x="3470" y="2169"/>
                      </a:cubicBezTo>
                      <a:cubicBezTo>
                        <a:pt x="2669" y="2736"/>
                        <a:pt x="2002" y="3436"/>
                        <a:pt x="1435" y="4237"/>
                      </a:cubicBezTo>
                      <a:cubicBezTo>
                        <a:pt x="834" y="5004"/>
                        <a:pt x="334" y="5871"/>
                        <a:pt x="101" y="6772"/>
                      </a:cubicBezTo>
                      <a:cubicBezTo>
                        <a:pt x="67" y="6872"/>
                        <a:pt x="67" y="6939"/>
                        <a:pt x="1" y="7039"/>
                      </a:cubicBezTo>
                      <a:lnTo>
                        <a:pt x="1" y="7239"/>
                      </a:lnTo>
                      <a:cubicBezTo>
                        <a:pt x="67" y="7339"/>
                        <a:pt x="134" y="7406"/>
                        <a:pt x="234" y="7439"/>
                      </a:cubicBezTo>
                      <a:cubicBezTo>
                        <a:pt x="267" y="7472"/>
                        <a:pt x="317" y="7489"/>
                        <a:pt x="367" y="7489"/>
                      </a:cubicBezTo>
                      <a:cubicBezTo>
                        <a:pt x="417" y="7489"/>
                        <a:pt x="468" y="7472"/>
                        <a:pt x="501" y="7439"/>
                      </a:cubicBezTo>
                      <a:cubicBezTo>
                        <a:pt x="601" y="7406"/>
                        <a:pt x="734" y="7339"/>
                        <a:pt x="734" y="7239"/>
                      </a:cubicBezTo>
                      <a:cubicBezTo>
                        <a:pt x="768" y="7039"/>
                        <a:pt x="834" y="6872"/>
                        <a:pt x="935" y="6672"/>
                      </a:cubicBezTo>
                      <a:cubicBezTo>
                        <a:pt x="1001" y="6438"/>
                        <a:pt x="1101" y="6272"/>
                        <a:pt x="1168" y="6105"/>
                      </a:cubicBezTo>
                      <a:cubicBezTo>
                        <a:pt x="1335" y="5738"/>
                        <a:pt x="1568" y="5371"/>
                        <a:pt x="1768" y="5004"/>
                      </a:cubicBezTo>
                      <a:cubicBezTo>
                        <a:pt x="2269" y="4203"/>
                        <a:pt x="2836" y="3536"/>
                        <a:pt x="3503" y="2869"/>
                      </a:cubicBezTo>
                      <a:cubicBezTo>
                        <a:pt x="4270" y="2202"/>
                        <a:pt x="5071" y="1568"/>
                        <a:pt x="5971" y="1101"/>
                      </a:cubicBezTo>
                      <a:cubicBezTo>
                        <a:pt x="6305" y="934"/>
                        <a:pt x="6672" y="768"/>
                        <a:pt x="7006" y="668"/>
                      </a:cubicBezTo>
                      <a:cubicBezTo>
                        <a:pt x="7406" y="534"/>
                        <a:pt x="7773" y="367"/>
                        <a:pt x="8173" y="267"/>
                      </a:cubicBezTo>
                      <a:lnTo>
                        <a:pt x="8140" y="267"/>
                      </a:lnTo>
                      <a:cubicBezTo>
                        <a:pt x="8306" y="234"/>
                        <a:pt x="8473" y="201"/>
                        <a:pt x="8640" y="201"/>
                      </a:cubicBezTo>
                      <a:cubicBezTo>
                        <a:pt x="8740" y="201"/>
                        <a:pt x="8773" y="100"/>
                        <a:pt x="8773" y="34"/>
                      </a:cubicBezTo>
                      <a:lnTo>
                        <a:pt x="8773" y="34"/>
                      </a:lnTo>
                      <a:cubicBezTo>
                        <a:pt x="8773" y="40"/>
                        <a:pt x="8772" y="43"/>
                        <a:pt x="8769" y="43"/>
                      </a:cubicBezTo>
                      <a:cubicBezTo>
                        <a:pt x="8757" y="43"/>
                        <a:pt x="8720" y="0"/>
                        <a:pt x="864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6" name="Google Shape;2236;p14"/>
                <p:cNvSpPr/>
                <p:nvPr/>
              </p:nvSpPr>
              <p:spPr>
                <a:xfrm>
                  <a:off x="2529300" y="4642925"/>
                  <a:ext cx="133450" cy="232800"/>
                </a:xfrm>
                <a:custGeom>
                  <a:avLst/>
                  <a:gdLst/>
                  <a:ahLst/>
                  <a:cxnLst/>
                  <a:rect l="l" t="t" r="r" b="b"/>
                  <a:pathLst>
                    <a:path w="5338" h="9312" extrusionOk="0">
                      <a:moveTo>
                        <a:pt x="5171" y="1"/>
                      </a:moveTo>
                      <a:cubicBezTo>
                        <a:pt x="5104" y="34"/>
                        <a:pt x="5071" y="101"/>
                        <a:pt x="5004" y="101"/>
                      </a:cubicBezTo>
                      <a:cubicBezTo>
                        <a:pt x="4671" y="368"/>
                        <a:pt x="4404" y="635"/>
                        <a:pt x="4104" y="935"/>
                      </a:cubicBezTo>
                      <a:cubicBezTo>
                        <a:pt x="3803" y="1202"/>
                        <a:pt x="3503" y="1502"/>
                        <a:pt x="3270" y="1835"/>
                      </a:cubicBezTo>
                      <a:cubicBezTo>
                        <a:pt x="3003" y="2169"/>
                        <a:pt x="2769" y="2469"/>
                        <a:pt x="2503" y="2803"/>
                      </a:cubicBezTo>
                      <a:cubicBezTo>
                        <a:pt x="2269" y="3170"/>
                        <a:pt x="2002" y="3503"/>
                        <a:pt x="1802" y="3937"/>
                      </a:cubicBezTo>
                      <a:cubicBezTo>
                        <a:pt x="1602" y="4271"/>
                        <a:pt x="1435" y="4637"/>
                        <a:pt x="1235" y="5004"/>
                      </a:cubicBezTo>
                      <a:cubicBezTo>
                        <a:pt x="1068" y="5371"/>
                        <a:pt x="901" y="5805"/>
                        <a:pt x="735" y="6205"/>
                      </a:cubicBezTo>
                      <a:cubicBezTo>
                        <a:pt x="568" y="6639"/>
                        <a:pt x="434" y="7039"/>
                        <a:pt x="334" y="7473"/>
                      </a:cubicBezTo>
                      <a:cubicBezTo>
                        <a:pt x="234" y="7873"/>
                        <a:pt x="134" y="8340"/>
                        <a:pt x="67" y="8774"/>
                      </a:cubicBezTo>
                      <a:cubicBezTo>
                        <a:pt x="1" y="9007"/>
                        <a:pt x="168" y="9274"/>
                        <a:pt x="468" y="9307"/>
                      </a:cubicBezTo>
                      <a:cubicBezTo>
                        <a:pt x="490" y="9310"/>
                        <a:pt x="513" y="9312"/>
                        <a:pt x="535" y="9312"/>
                      </a:cubicBezTo>
                      <a:cubicBezTo>
                        <a:pt x="773" y="9312"/>
                        <a:pt x="971" y="9149"/>
                        <a:pt x="1001" y="8874"/>
                      </a:cubicBezTo>
                      <a:lnTo>
                        <a:pt x="1268" y="7506"/>
                      </a:lnTo>
                      <a:cubicBezTo>
                        <a:pt x="1335" y="7039"/>
                        <a:pt x="1468" y="6606"/>
                        <a:pt x="1602" y="6139"/>
                      </a:cubicBezTo>
                      <a:lnTo>
                        <a:pt x="1602" y="6172"/>
                      </a:lnTo>
                      <a:cubicBezTo>
                        <a:pt x="1935" y="5038"/>
                        <a:pt x="2436" y="3937"/>
                        <a:pt x="3070" y="2936"/>
                      </a:cubicBezTo>
                      <a:lnTo>
                        <a:pt x="3070" y="2970"/>
                      </a:lnTo>
                      <a:cubicBezTo>
                        <a:pt x="3336" y="2503"/>
                        <a:pt x="3637" y="2036"/>
                        <a:pt x="4004" y="1635"/>
                      </a:cubicBezTo>
                      <a:cubicBezTo>
                        <a:pt x="4170" y="1435"/>
                        <a:pt x="4404" y="1202"/>
                        <a:pt x="4571" y="1002"/>
                      </a:cubicBezTo>
                      <a:cubicBezTo>
                        <a:pt x="4771" y="801"/>
                        <a:pt x="4938" y="601"/>
                        <a:pt x="5138" y="368"/>
                      </a:cubicBezTo>
                      <a:cubicBezTo>
                        <a:pt x="5171" y="334"/>
                        <a:pt x="5238" y="301"/>
                        <a:pt x="5271" y="301"/>
                      </a:cubicBezTo>
                      <a:cubicBezTo>
                        <a:pt x="5305" y="268"/>
                        <a:pt x="5338" y="168"/>
                        <a:pt x="5305" y="101"/>
                      </a:cubicBezTo>
                      <a:cubicBezTo>
                        <a:pt x="5271" y="34"/>
                        <a:pt x="5238" y="1"/>
                        <a:pt x="517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7" name="Google Shape;2237;p14"/>
                <p:cNvSpPr/>
                <p:nvPr/>
              </p:nvSpPr>
              <p:spPr>
                <a:xfrm>
                  <a:off x="2827850" y="4659300"/>
                  <a:ext cx="52575" cy="242500"/>
                </a:xfrm>
                <a:custGeom>
                  <a:avLst/>
                  <a:gdLst/>
                  <a:ahLst/>
                  <a:cxnLst/>
                  <a:rect l="l" t="t" r="r" b="b"/>
                  <a:pathLst>
                    <a:path w="2103" h="9700" extrusionOk="0">
                      <a:moveTo>
                        <a:pt x="1023" y="0"/>
                      </a:moveTo>
                      <a:cubicBezTo>
                        <a:pt x="983" y="0"/>
                        <a:pt x="951" y="38"/>
                        <a:pt x="901" y="113"/>
                      </a:cubicBezTo>
                      <a:cubicBezTo>
                        <a:pt x="868" y="180"/>
                        <a:pt x="835" y="313"/>
                        <a:pt x="801" y="380"/>
                      </a:cubicBezTo>
                      <a:cubicBezTo>
                        <a:pt x="501" y="1114"/>
                        <a:pt x="301" y="1848"/>
                        <a:pt x="167" y="2615"/>
                      </a:cubicBezTo>
                      <a:cubicBezTo>
                        <a:pt x="34" y="3349"/>
                        <a:pt x="1" y="4149"/>
                        <a:pt x="1" y="4883"/>
                      </a:cubicBezTo>
                      <a:cubicBezTo>
                        <a:pt x="34" y="5684"/>
                        <a:pt x="167" y="6451"/>
                        <a:pt x="368" y="7185"/>
                      </a:cubicBezTo>
                      <a:cubicBezTo>
                        <a:pt x="434" y="7552"/>
                        <a:pt x="568" y="7952"/>
                        <a:pt x="734" y="8319"/>
                      </a:cubicBezTo>
                      <a:cubicBezTo>
                        <a:pt x="835" y="8519"/>
                        <a:pt x="901" y="8686"/>
                        <a:pt x="1001" y="8886"/>
                      </a:cubicBezTo>
                      <a:cubicBezTo>
                        <a:pt x="1068" y="9119"/>
                        <a:pt x="1168" y="9320"/>
                        <a:pt x="1268" y="9486"/>
                      </a:cubicBezTo>
                      <a:cubicBezTo>
                        <a:pt x="1360" y="9625"/>
                        <a:pt x="1516" y="9699"/>
                        <a:pt x="1669" y="9699"/>
                      </a:cubicBezTo>
                      <a:cubicBezTo>
                        <a:pt x="1738" y="9699"/>
                        <a:pt x="1807" y="9684"/>
                        <a:pt x="1869" y="9653"/>
                      </a:cubicBezTo>
                      <a:cubicBezTo>
                        <a:pt x="1935" y="9586"/>
                        <a:pt x="2035" y="9486"/>
                        <a:pt x="2069" y="9386"/>
                      </a:cubicBezTo>
                      <a:cubicBezTo>
                        <a:pt x="2102" y="9253"/>
                        <a:pt x="2069" y="9153"/>
                        <a:pt x="2035" y="9053"/>
                      </a:cubicBezTo>
                      <a:cubicBezTo>
                        <a:pt x="1902" y="8853"/>
                        <a:pt x="1802" y="8652"/>
                        <a:pt x="1702" y="8419"/>
                      </a:cubicBezTo>
                      <a:cubicBezTo>
                        <a:pt x="1568" y="8219"/>
                        <a:pt x="1502" y="7985"/>
                        <a:pt x="1368" y="7752"/>
                      </a:cubicBezTo>
                      <a:cubicBezTo>
                        <a:pt x="1035" y="6918"/>
                        <a:pt x="768" y="6051"/>
                        <a:pt x="668" y="5183"/>
                      </a:cubicBezTo>
                      <a:cubicBezTo>
                        <a:pt x="601" y="4716"/>
                        <a:pt x="568" y="4249"/>
                        <a:pt x="568" y="3749"/>
                      </a:cubicBezTo>
                      <a:cubicBezTo>
                        <a:pt x="568" y="3249"/>
                        <a:pt x="601" y="2748"/>
                        <a:pt x="668" y="2315"/>
                      </a:cubicBezTo>
                      <a:lnTo>
                        <a:pt x="668" y="2348"/>
                      </a:lnTo>
                      <a:cubicBezTo>
                        <a:pt x="701" y="1981"/>
                        <a:pt x="801" y="1647"/>
                        <a:pt x="868" y="1247"/>
                      </a:cubicBezTo>
                      <a:cubicBezTo>
                        <a:pt x="935" y="880"/>
                        <a:pt x="1035" y="547"/>
                        <a:pt x="1201" y="180"/>
                      </a:cubicBezTo>
                      <a:cubicBezTo>
                        <a:pt x="1235" y="80"/>
                        <a:pt x="1168" y="46"/>
                        <a:pt x="1135" y="13"/>
                      </a:cubicBezTo>
                      <a:lnTo>
                        <a:pt x="1068" y="13"/>
                      </a:lnTo>
                      <a:cubicBezTo>
                        <a:pt x="1051" y="5"/>
                        <a:pt x="1037" y="0"/>
                        <a:pt x="1023"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8" name="Google Shape;2238;p14"/>
                <p:cNvSpPr/>
                <p:nvPr/>
              </p:nvSpPr>
              <p:spPr>
                <a:xfrm>
                  <a:off x="2946275" y="4622075"/>
                  <a:ext cx="164300" cy="179100"/>
                </a:xfrm>
                <a:custGeom>
                  <a:avLst/>
                  <a:gdLst/>
                  <a:ahLst/>
                  <a:cxnLst/>
                  <a:rect l="l" t="t" r="r" b="b"/>
                  <a:pathLst>
                    <a:path w="6572" h="7164" extrusionOk="0">
                      <a:moveTo>
                        <a:pt x="267" y="1"/>
                      </a:moveTo>
                      <a:cubicBezTo>
                        <a:pt x="167" y="1"/>
                        <a:pt x="100" y="101"/>
                        <a:pt x="67" y="168"/>
                      </a:cubicBezTo>
                      <a:cubicBezTo>
                        <a:pt x="0" y="301"/>
                        <a:pt x="100" y="368"/>
                        <a:pt x="234" y="468"/>
                      </a:cubicBezTo>
                      <a:cubicBezTo>
                        <a:pt x="768" y="701"/>
                        <a:pt x="1268" y="1002"/>
                        <a:pt x="1735" y="1369"/>
                      </a:cubicBezTo>
                      <a:cubicBezTo>
                        <a:pt x="2335" y="1869"/>
                        <a:pt x="2902" y="2436"/>
                        <a:pt x="3403" y="3036"/>
                      </a:cubicBezTo>
                      <a:cubicBezTo>
                        <a:pt x="3603" y="3337"/>
                        <a:pt x="3803" y="3637"/>
                        <a:pt x="4003" y="3970"/>
                      </a:cubicBezTo>
                      <a:cubicBezTo>
                        <a:pt x="4237" y="4304"/>
                        <a:pt x="4437" y="4638"/>
                        <a:pt x="4604" y="4971"/>
                      </a:cubicBezTo>
                      <a:cubicBezTo>
                        <a:pt x="4770" y="5305"/>
                        <a:pt x="4937" y="5572"/>
                        <a:pt x="5104" y="5905"/>
                      </a:cubicBezTo>
                      <a:lnTo>
                        <a:pt x="5337" y="6405"/>
                      </a:lnTo>
                      <a:lnTo>
                        <a:pt x="5604" y="6906"/>
                      </a:lnTo>
                      <a:cubicBezTo>
                        <a:pt x="5705" y="7083"/>
                        <a:pt x="5845" y="7164"/>
                        <a:pt x="5993" y="7164"/>
                      </a:cubicBezTo>
                      <a:cubicBezTo>
                        <a:pt x="6041" y="7164"/>
                        <a:pt x="6089" y="7155"/>
                        <a:pt x="6138" y="7139"/>
                      </a:cubicBezTo>
                      <a:cubicBezTo>
                        <a:pt x="6405" y="7039"/>
                        <a:pt x="6572" y="6806"/>
                        <a:pt x="6472" y="6539"/>
                      </a:cubicBezTo>
                      <a:cubicBezTo>
                        <a:pt x="6405" y="6205"/>
                        <a:pt x="6238" y="5872"/>
                        <a:pt x="6071" y="5538"/>
                      </a:cubicBezTo>
                      <a:cubicBezTo>
                        <a:pt x="5905" y="5205"/>
                        <a:pt x="5738" y="4938"/>
                        <a:pt x="5504" y="4571"/>
                      </a:cubicBezTo>
                      <a:cubicBezTo>
                        <a:pt x="5304" y="4237"/>
                        <a:pt x="5104" y="3970"/>
                        <a:pt x="4904" y="3670"/>
                      </a:cubicBezTo>
                      <a:cubicBezTo>
                        <a:pt x="4637" y="3370"/>
                        <a:pt x="4437" y="3036"/>
                        <a:pt x="4137" y="2770"/>
                      </a:cubicBezTo>
                      <a:cubicBezTo>
                        <a:pt x="3169" y="1669"/>
                        <a:pt x="2002" y="701"/>
                        <a:pt x="667" y="168"/>
                      </a:cubicBezTo>
                      <a:lnTo>
                        <a:pt x="701" y="168"/>
                      </a:lnTo>
                      <a:cubicBezTo>
                        <a:pt x="601" y="134"/>
                        <a:pt x="467" y="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9" name="Google Shape;2239;p14"/>
                <p:cNvSpPr/>
                <p:nvPr/>
              </p:nvSpPr>
              <p:spPr>
                <a:xfrm>
                  <a:off x="2902075" y="4654050"/>
                  <a:ext cx="83425" cy="157175"/>
                </a:xfrm>
                <a:custGeom>
                  <a:avLst/>
                  <a:gdLst/>
                  <a:ahLst/>
                  <a:cxnLst/>
                  <a:rect l="l" t="t" r="r" b="b"/>
                  <a:pathLst>
                    <a:path w="3337" h="6287" extrusionOk="0">
                      <a:moveTo>
                        <a:pt x="213" y="1"/>
                      </a:moveTo>
                      <a:cubicBezTo>
                        <a:pt x="195" y="1"/>
                        <a:pt x="181" y="9"/>
                        <a:pt x="167" y="23"/>
                      </a:cubicBezTo>
                      <a:cubicBezTo>
                        <a:pt x="34" y="90"/>
                        <a:pt x="0" y="223"/>
                        <a:pt x="67" y="356"/>
                      </a:cubicBezTo>
                      <a:cubicBezTo>
                        <a:pt x="668" y="1491"/>
                        <a:pt x="1201" y="2658"/>
                        <a:pt x="1702" y="3826"/>
                      </a:cubicBezTo>
                      <a:cubicBezTo>
                        <a:pt x="1702" y="3859"/>
                        <a:pt x="1735" y="3859"/>
                        <a:pt x="1735" y="3892"/>
                      </a:cubicBezTo>
                      <a:cubicBezTo>
                        <a:pt x="1868" y="4226"/>
                        <a:pt x="2035" y="4559"/>
                        <a:pt x="2169" y="4926"/>
                      </a:cubicBezTo>
                      <a:cubicBezTo>
                        <a:pt x="2269" y="5327"/>
                        <a:pt x="2402" y="5727"/>
                        <a:pt x="2602" y="6094"/>
                      </a:cubicBezTo>
                      <a:cubicBezTo>
                        <a:pt x="2676" y="6218"/>
                        <a:pt x="2787" y="6286"/>
                        <a:pt x="2908" y="6286"/>
                      </a:cubicBezTo>
                      <a:cubicBezTo>
                        <a:pt x="2950" y="6286"/>
                        <a:pt x="2993" y="6278"/>
                        <a:pt x="3036" y="6261"/>
                      </a:cubicBezTo>
                      <a:cubicBezTo>
                        <a:pt x="3236" y="6227"/>
                        <a:pt x="3336" y="6027"/>
                        <a:pt x="3269" y="5794"/>
                      </a:cubicBezTo>
                      <a:cubicBezTo>
                        <a:pt x="3236" y="5560"/>
                        <a:pt x="3103" y="5260"/>
                        <a:pt x="3036" y="5060"/>
                      </a:cubicBezTo>
                      <a:cubicBezTo>
                        <a:pt x="2936" y="4793"/>
                        <a:pt x="2836" y="4593"/>
                        <a:pt x="2702" y="4359"/>
                      </a:cubicBezTo>
                      <a:cubicBezTo>
                        <a:pt x="2502" y="3892"/>
                        <a:pt x="2235" y="3425"/>
                        <a:pt x="2035" y="2958"/>
                      </a:cubicBezTo>
                      <a:cubicBezTo>
                        <a:pt x="1535" y="2024"/>
                        <a:pt x="1034" y="1090"/>
                        <a:pt x="534" y="190"/>
                      </a:cubicBezTo>
                      <a:cubicBezTo>
                        <a:pt x="501" y="90"/>
                        <a:pt x="401" y="56"/>
                        <a:pt x="334" y="56"/>
                      </a:cubicBezTo>
                      <a:cubicBezTo>
                        <a:pt x="275" y="17"/>
                        <a:pt x="240" y="1"/>
                        <a:pt x="213"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0" name="Google Shape;2240;p14"/>
                <p:cNvSpPr/>
                <p:nvPr/>
              </p:nvSpPr>
              <p:spPr>
                <a:xfrm>
                  <a:off x="3053025" y="4406100"/>
                  <a:ext cx="250200" cy="57550"/>
                </a:xfrm>
                <a:custGeom>
                  <a:avLst/>
                  <a:gdLst/>
                  <a:ahLst/>
                  <a:cxnLst/>
                  <a:rect l="l" t="t" r="r" b="b"/>
                  <a:pathLst>
                    <a:path w="10008" h="2302" extrusionOk="0">
                      <a:moveTo>
                        <a:pt x="4803" y="634"/>
                      </a:moveTo>
                      <a:cubicBezTo>
                        <a:pt x="4803" y="651"/>
                        <a:pt x="4812" y="659"/>
                        <a:pt x="4816" y="659"/>
                      </a:cubicBezTo>
                      <a:cubicBezTo>
                        <a:pt x="4820" y="659"/>
                        <a:pt x="4820" y="651"/>
                        <a:pt x="4803" y="634"/>
                      </a:cubicBezTo>
                      <a:close/>
                      <a:moveTo>
                        <a:pt x="4336" y="0"/>
                      </a:moveTo>
                      <a:cubicBezTo>
                        <a:pt x="3703" y="67"/>
                        <a:pt x="3069" y="100"/>
                        <a:pt x="2502" y="267"/>
                      </a:cubicBezTo>
                      <a:cubicBezTo>
                        <a:pt x="1668" y="467"/>
                        <a:pt x="867" y="801"/>
                        <a:pt x="133" y="1268"/>
                      </a:cubicBezTo>
                      <a:cubicBezTo>
                        <a:pt x="33" y="1335"/>
                        <a:pt x="0" y="1468"/>
                        <a:pt x="33" y="1535"/>
                      </a:cubicBezTo>
                      <a:cubicBezTo>
                        <a:pt x="108" y="1610"/>
                        <a:pt x="184" y="1647"/>
                        <a:pt x="259" y="1647"/>
                      </a:cubicBezTo>
                      <a:cubicBezTo>
                        <a:pt x="284" y="1647"/>
                        <a:pt x="309" y="1643"/>
                        <a:pt x="334" y="1635"/>
                      </a:cubicBezTo>
                      <a:lnTo>
                        <a:pt x="967" y="1268"/>
                      </a:lnTo>
                      <a:cubicBezTo>
                        <a:pt x="1501" y="1001"/>
                        <a:pt x="2068" y="834"/>
                        <a:pt x="2669" y="701"/>
                      </a:cubicBezTo>
                      <a:lnTo>
                        <a:pt x="2569" y="701"/>
                      </a:lnTo>
                      <a:cubicBezTo>
                        <a:pt x="3064" y="636"/>
                        <a:pt x="3545" y="599"/>
                        <a:pt x="4031" y="599"/>
                      </a:cubicBezTo>
                      <a:cubicBezTo>
                        <a:pt x="4297" y="599"/>
                        <a:pt x="4565" y="611"/>
                        <a:pt x="4837" y="634"/>
                      </a:cubicBezTo>
                      <a:cubicBezTo>
                        <a:pt x="5704" y="701"/>
                        <a:pt x="6538" y="934"/>
                        <a:pt x="7339" y="1201"/>
                      </a:cubicBezTo>
                      <a:lnTo>
                        <a:pt x="7305" y="1201"/>
                      </a:lnTo>
                      <a:cubicBezTo>
                        <a:pt x="7672" y="1335"/>
                        <a:pt x="8039" y="1501"/>
                        <a:pt x="8406" y="1668"/>
                      </a:cubicBezTo>
                      <a:cubicBezTo>
                        <a:pt x="8806" y="1835"/>
                        <a:pt x="9140" y="2035"/>
                        <a:pt x="9507" y="2269"/>
                      </a:cubicBezTo>
                      <a:cubicBezTo>
                        <a:pt x="9551" y="2291"/>
                        <a:pt x="9603" y="2302"/>
                        <a:pt x="9655" y="2302"/>
                      </a:cubicBezTo>
                      <a:cubicBezTo>
                        <a:pt x="9759" y="2302"/>
                        <a:pt x="9863" y="2258"/>
                        <a:pt x="9907" y="2169"/>
                      </a:cubicBezTo>
                      <a:cubicBezTo>
                        <a:pt x="9974" y="2102"/>
                        <a:pt x="10007" y="2002"/>
                        <a:pt x="10007" y="1935"/>
                      </a:cubicBezTo>
                      <a:cubicBezTo>
                        <a:pt x="10007" y="1835"/>
                        <a:pt x="9974" y="1702"/>
                        <a:pt x="9874" y="1668"/>
                      </a:cubicBezTo>
                      <a:cubicBezTo>
                        <a:pt x="9540" y="1435"/>
                        <a:pt x="9173" y="1201"/>
                        <a:pt x="8806" y="1034"/>
                      </a:cubicBezTo>
                      <a:cubicBezTo>
                        <a:pt x="8406" y="868"/>
                        <a:pt x="8006" y="701"/>
                        <a:pt x="7572" y="534"/>
                      </a:cubicBezTo>
                      <a:cubicBezTo>
                        <a:pt x="6738" y="267"/>
                        <a:pt x="5871" y="100"/>
                        <a:pt x="5004" y="34"/>
                      </a:cubicBezTo>
                      <a:cubicBezTo>
                        <a:pt x="4803" y="34"/>
                        <a:pt x="4537" y="0"/>
                        <a:pt x="4336"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1" name="Google Shape;2241;p14"/>
                <p:cNvSpPr/>
                <p:nvPr/>
              </p:nvSpPr>
              <p:spPr>
                <a:xfrm>
                  <a:off x="3048000" y="4484475"/>
                  <a:ext cx="181000" cy="73050"/>
                </a:xfrm>
                <a:custGeom>
                  <a:avLst/>
                  <a:gdLst/>
                  <a:ahLst/>
                  <a:cxnLst/>
                  <a:rect l="l" t="t" r="r" b="b"/>
                  <a:pathLst>
                    <a:path w="7240" h="2922" extrusionOk="0">
                      <a:moveTo>
                        <a:pt x="5517" y="1922"/>
                      </a:moveTo>
                      <a:cubicBezTo>
                        <a:pt x="5527" y="1936"/>
                        <a:pt x="5538" y="1936"/>
                        <a:pt x="5538" y="1936"/>
                      </a:cubicBezTo>
                      <a:cubicBezTo>
                        <a:pt x="5531" y="1931"/>
                        <a:pt x="5524" y="1926"/>
                        <a:pt x="5517" y="1922"/>
                      </a:cubicBezTo>
                      <a:close/>
                      <a:moveTo>
                        <a:pt x="935" y="1"/>
                      </a:moveTo>
                      <a:cubicBezTo>
                        <a:pt x="868" y="1"/>
                        <a:pt x="735" y="34"/>
                        <a:pt x="568" y="34"/>
                      </a:cubicBezTo>
                      <a:cubicBezTo>
                        <a:pt x="401" y="34"/>
                        <a:pt x="234" y="34"/>
                        <a:pt x="68" y="101"/>
                      </a:cubicBezTo>
                      <a:cubicBezTo>
                        <a:pt x="34" y="101"/>
                        <a:pt x="1" y="134"/>
                        <a:pt x="1" y="201"/>
                      </a:cubicBezTo>
                      <a:cubicBezTo>
                        <a:pt x="1" y="268"/>
                        <a:pt x="34" y="301"/>
                        <a:pt x="101" y="301"/>
                      </a:cubicBezTo>
                      <a:lnTo>
                        <a:pt x="868" y="301"/>
                      </a:lnTo>
                      <a:cubicBezTo>
                        <a:pt x="1335" y="335"/>
                        <a:pt x="1735" y="368"/>
                        <a:pt x="2169" y="468"/>
                      </a:cubicBezTo>
                      <a:cubicBezTo>
                        <a:pt x="2603" y="535"/>
                        <a:pt x="3036" y="668"/>
                        <a:pt x="3437" y="835"/>
                      </a:cubicBezTo>
                      <a:lnTo>
                        <a:pt x="3403" y="835"/>
                      </a:lnTo>
                      <a:cubicBezTo>
                        <a:pt x="4162" y="1132"/>
                        <a:pt x="4856" y="1494"/>
                        <a:pt x="5517" y="1922"/>
                      </a:cubicBezTo>
                      <a:lnTo>
                        <a:pt x="5517" y="1922"/>
                      </a:lnTo>
                      <a:cubicBezTo>
                        <a:pt x="5510" y="1912"/>
                        <a:pt x="5505" y="1896"/>
                        <a:pt x="5505" y="1869"/>
                      </a:cubicBezTo>
                      <a:lnTo>
                        <a:pt x="5505" y="1869"/>
                      </a:lnTo>
                      <a:cubicBezTo>
                        <a:pt x="5705" y="2002"/>
                        <a:pt x="5872" y="2169"/>
                        <a:pt x="6072" y="2303"/>
                      </a:cubicBezTo>
                      <a:cubicBezTo>
                        <a:pt x="6272" y="2469"/>
                        <a:pt x="6506" y="2636"/>
                        <a:pt x="6672" y="2836"/>
                      </a:cubicBezTo>
                      <a:cubicBezTo>
                        <a:pt x="6716" y="2895"/>
                        <a:pt x="6786" y="2921"/>
                        <a:pt x="6858" y="2921"/>
                      </a:cubicBezTo>
                      <a:cubicBezTo>
                        <a:pt x="6952" y="2921"/>
                        <a:pt x="7050" y="2878"/>
                        <a:pt x="7106" y="2803"/>
                      </a:cubicBezTo>
                      <a:cubicBezTo>
                        <a:pt x="7239" y="2670"/>
                        <a:pt x="7239" y="2469"/>
                        <a:pt x="7073" y="2336"/>
                      </a:cubicBezTo>
                      <a:cubicBezTo>
                        <a:pt x="6606" y="1902"/>
                        <a:pt x="6105" y="1535"/>
                        <a:pt x="5572" y="1235"/>
                      </a:cubicBezTo>
                      <a:cubicBezTo>
                        <a:pt x="5338" y="1068"/>
                        <a:pt x="5038" y="968"/>
                        <a:pt x="4738" y="835"/>
                      </a:cubicBezTo>
                      <a:cubicBezTo>
                        <a:pt x="4437" y="701"/>
                        <a:pt x="4104" y="568"/>
                        <a:pt x="3837" y="501"/>
                      </a:cubicBezTo>
                      <a:cubicBezTo>
                        <a:pt x="3237" y="301"/>
                        <a:pt x="2569" y="168"/>
                        <a:pt x="1936" y="68"/>
                      </a:cubicBezTo>
                      <a:cubicBezTo>
                        <a:pt x="1669" y="34"/>
                        <a:pt x="1369" y="34"/>
                        <a:pt x="1035"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2" name="Google Shape;2242;p14"/>
                <p:cNvSpPr/>
                <p:nvPr/>
              </p:nvSpPr>
              <p:spPr>
                <a:xfrm>
                  <a:off x="2822850" y="4101700"/>
                  <a:ext cx="85075" cy="290250"/>
                </a:xfrm>
                <a:custGeom>
                  <a:avLst/>
                  <a:gdLst/>
                  <a:ahLst/>
                  <a:cxnLst/>
                  <a:rect l="l" t="t" r="r" b="b"/>
                  <a:pathLst>
                    <a:path w="3403" h="11610" extrusionOk="0">
                      <a:moveTo>
                        <a:pt x="267" y="1"/>
                      </a:moveTo>
                      <a:cubicBezTo>
                        <a:pt x="201" y="1"/>
                        <a:pt x="101" y="68"/>
                        <a:pt x="67" y="101"/>
                      </a:cubicBezTo>
                      <a:cubicBezTo>
                        <a:pt x="0" y="168"/>
                        <a:pt x="0" y="301"/>
                        <a:pt x="67" y="401"/>
                      </a:cubicBezTo>
                      <a:cubicBezTo>
                        <a:pt x="101" y="435"/>
                        <a:pt x="167" y="501"/>
                        <a:pt x="234" y="568"/>
                      </a:cubicBezTo>
                      <a:lnTo>
                        <a:pt x="267" y="601"/>
                      </a:lnTo>
                      <a:cubicBezTo>
                        <a:pt x="701" y="1102"/>
                        <a:pt x="1001" y="1669"/>
                        <a:pt x="1235" y="2303"/>
                      </a:cubicBezTo>
                      <a:cubicBezTo>
                        <a:pt x="1668" y="3337"/>
                        <a:pt x="1902" y="4471"/>
                        <a:pt x="2035" y="5572"/>
                      </a:cubicBezTo>
                      <a:lnTo>
                        <a:pt x="2035" y="5438"/>
                      </a:lnTo>
                      <a:cubicBezTo>
                        <a:pt x="2169" y="6406"/>
                        <a:pt x="2235" y="7340"/>
                        <a:pt x="2269" y="8307"/>
                      </a:cubicBezTo>
                      <a:cubicBezTo>
                        <a:pt x="2335" y="9241"/>
                        <a:pt x="2335" y="10142"/>
                        <a:pt x="2335" y="11076"/>
                      </a:cubicBezTo>
                      <a:cubicBezTo>
                        <a:pt x="2335" y="11342"/>
                        <a:pt x="2569" y="11609"/>
                        <a:pt x="2869" y="11609"/>
                      </a:cubicBezTo>
                      <a:cubicBezTo>
                        <a:pt x="3169" y="11609"/>
                        <a:pt x="3403" y="11342"/>
                        <a:pt x="3403" y="11076"/>
                      </a:cubicBezTo>
                      <a:lnTo>
                        <a:pt x="3403" y="9741"/>
                      </a:lnTo>
                      <a:cubicBezTo>
                        <a:pt x="3403" y="9274"/>
                        <a:pt x="3370" y="8807"/>
                        <a:pt x="3336" y="8340"/>
                      </a:cubicBezTo>
                      <a:cubicBezTo>
                        <a:pt x="3269" y="7840"/>
                        <a:pt x="3203" y="7340"/>
                        <a:pt x="3169" y="6839"/>
                      </a:cubicBezTo>
                      <a:cubicBezTo>
                        <a:pt x="3069" y="6406"/>
                        <a:pt x="3003" y="5905"/>
                        <a:pt x="2903" y="5438"/>
                      </a:cubicBezTo>
                      <a:cubicBezTo>
                        <a:pt x="2702" y="4471"/>
                        <a:pt x="2369" y="3604"/>
                        <a:pt x="2002" y="2670"/>
                      </a:cubicBezTo>
                      <a:cubicBezTo>
                        <a:pt x="1835" y="2269"/>
                        <a:pt x="1602" y="1836"/>
                        <a:pt x="1368" y="1435"/>
                      </a:cubicBezTo>
                      <a:cubicBezTo>
                        <a:pt x="1168" y="1068"/>
                        <a:pt x="868" y="668"/>
                        <a:pt x="601" y="301"/>
                      </a:cubicBezTo>
                      <a:cubicBezTo>
                        <a:pt x="534" y="234"/>
                        <a:pt x="501" y="134"/>
                        <a:pt x="401" y="68"/>
                      </a:cubicBezTo>
                      <a:cubicBezTo>
                        <a:pt x="367" y="1"/>
                        <a:pt x="3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3" name="Google Shape;2243;p14"/>
                <p:cNvSpPr/>
                <p:nvPr/>
              </p:nvSpPr>
              <p:spPr>
                <a:xfrm>
                  <a:off x="2956275" y="4031650"/>
                  <a:ext cx="56725" cy="353125"/>
                </a:xfrm>
                <a:custGeom>
                  <a:avLst/>
                  <a:gdLst/>
                  <a:ahLst/>
                  <a:cxnLst/>
                  <a:rect l="l" t="t" r="r" b="b"/>
                  <a:pathLst>
                    <a:path w="2269" h="14125" extrusionOk="0">
                      <a:moveTo>
                        <a:pt x="1168" y="1"/>
                      </a:moveTo>
                      <a:lnTo>
                        <a:pt x="1101" y="101"/>
                      </a:lnTo>
                      <a:cubicBezTo>
                        <a:pt x="1035" y="134"/>
                        <a:pt x="935" y="234"/>
                        <a:pt x="1001" y="301"/>
                      </a:cubicBezTo>
                      <a:cubicBezTo>
                        <a:pt x="1268" y="1135"/>
                        <a:pt x="1435" y="2036"/>
                        <a:pt x="1568" y="2903"/>
                      </a:cubicBezTo>
                      <a:lnTo>
                        <a:pt x="1568" y="2836"/>
                      </a:lnTo>
                      <a:cubicBezTo>
                        <a:pt x="1702" y="3737"/>
                        <a:pt x="1735" y="4604"/>
                        <a:pt x="1735" y="5472"/>
                      </a:cubicBezTo>
                      <a:cubicBezTo>
                        <a:pt x="1735" y="6372"/>
                        <a:pt x="1668" y="7273"/>
                        <a:pt x="1535" y="8140"/>
                      </a:cubicBezTo>
                      <a:lnTo>
                        <a:pt x="1535" y="8073"/>
                      </a:lnTo>
                      <a:cubicBezTo>
                        <a:pt x="1402" y="8974"/>
                        <a:pt x="1201" y="9941"/>
                        <a:pt x="935" y="10809"/>
                      </a:cubicBezTo>
                      <a:cubicBezTo>
                        <a:pt x="835" y="11276"/>
                        <a:pt x="701" y="11743"/>
                        <a:pt x="534" y="12143"/>
                      </a:cubicBezTo>
                      <a:cubicBezTo>
                        <a:pt x="401" y="12577"/>
                        <a:pt x="201" y="13044"/>
                        <a:pt x="34" y="13444"/>
                      </a:cubicBezTo>
                      <a:cubicBezTo>
                        <a:pt x="1" y="13577"/>
                        <a:pt x="34" y="13744"/>
                        <a:pt x="67" y="13878"/>
                      </a:cubicBezTo>
                      <a:cubicBezTo>
                        <a:pt x="167" y="13978"/>
                        <a:pt x="267" y="14078"/>
                        <a:pt x="401" y="14111"/>
                      </a:cubicBezTo>
                      <a:cubicBezTo>
                        <a:pt x="440" y="14121"/>
                        <a:pt x="482" y="14125"/>
                        <a:pt x="525" y="14125"/>
                      </a:cubicBezTo>
                      <a:cubicBezTo>
                        <a:pt x="629" y="14125"/>
                        <a:pt x="740" y="14101"/>
                        <a:pt x="835" y="14078"/>
                      </a:cubicBezTo>
                      <a:cubicBezTo>
                        <a:pt x="935" y="13978"/>
                        <a:pt x="1035" y="13878"/>
                        <a:pt x="1068" y="13744"/>
                      </a:cubicBezTo>
                      <a:cubicBezTo>
                        <a:pt x="1235" y="13277"/>
                        <a:pt x="1368" y="12777"/>
                        <a:pt x="1535" y="12310"/>
                      </a:cubicBezTo>
                      <a:cubicBezTo>
                        <a:pt x="1668" y="11809"/>
                        <a:pt x="1769" y="11309"/>
                        <a:pt x="1869" y="10809"/>
                      </a:cubicBezTo>
                      <a:cubicBezTo>
                        <a:pt x="2035" y="9775"/>
                        <a:pt x="2169" y="8674"/>
                        <a:pt x="2236" y="7606"/>
                      </a:cubicBezTo>
                      <a:cubicBezTo>
                        <a:pt x="2269" y="7073"/>
                        <a:pt x="2269" y="6506"/>
                        <a:pt x="2269" y="6039"/>
                      </a:cubicBezTo>
                      <a:cubicBezTo>
                        <a:pt x="2269" y="5472"/>
                        <a:pt x="2236" y="4971"/>
                        <a:pt x="2202" y="4437"/>
                      </a:cubicBezTo>
                      <a:cubicBezTo>
                        <a:pt x="2102" y="3403"/>
                        <a:pt x="1935" y="2403"/>
                        <a:pt x="1702" y="1402"/>
                      </a:cubicBezTo>
                      <a:lnTo>
                        <a:pt x="1335" y="134"/>
                      </a:lnTo>
                      <a:cubicBezTo>
                        <a:pt x="1268" y="68"/>
                        <a:pt x="1235" y="1"/>
                        <a:pt x="11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4" name="Google Shape;2244;p14"/>
                <p:cNvSpPr/>
                <p:nvPr/>
              </p:nvSpPr>
              <p:spPr>
                <a:xfrm>
                  <a:off x="2606850" y="4172600"/>
                  <a:ext cx="174325" cy="272200"/>
                </a:xfrm>
                <a:custGeom>
                  <a:avLst/>
                  <a:gdLst/>
                  <a:ahLst/>
                  <a:cxnLst/>
                  <a:rect l="l" t="t" r="r" b="b"/>
                  <a:pathLst>
                    <a:path w="6973" h="10888" extrusionOk="0">
                      <a:moveTo>
                        <a:pt x="201" y="0"/>
                      </a:moveTo>
                      <a:cubicBezTo>
                        <a:pt x="168" y="0"/>
                        <a:pt x="134" y="0"/>
                        <a:pt x="68" y="67"/>
                      </a:cubicBezTo>
                      <a:cubicBezTo>
                        <a:pt x="1" y="134"/>
                        <a:pt x="1" y="267"/>
                        <a:pt x="68" y="301"/>
                      </a:cubicBezTo>
                      <a:cubicBezTo>
                        <a:pt x="1035" y="1134"/>
                        <a:pt x="1869" y="2102"/>
                        <a:pt x="2670" y="3103"/>
                      </a:cubicBezTo>
                      <a:cubicBezTo>
                        <a:pt x="3137" y="3670"/>
                        <a:pt x="3537" y="4270"/>
                        <a:pt x="3904" y="4904"/>
                      </a:cubicBezTo>
                      <a:cubicBezTo>
                        <a:pt x="4304" y="5504"/>
                        <a:pt x="4638" y="6171"/>
                        <a:pt x="4904" y="6839"/>
                      </a:cubicBezTo>
                      <a:cubicBezTo>
                        <a:pt x="5371" y="8006"/>
                        <a:pt x="5672" y="9240"/>
                        <a:pt x="5872" y="10474"/>
                      </a:cubicBezTo>
                      <a:cubicBezTo>
                        <a:pt x="5905" y="10608"/>
                        <a:pt x="6005" y="10741"/>
                        <a:pt x="6139" y="10808"/>
                      </a:cubicBezTo>
                      <a:cubicBezTo>
                        <a:pt x="6194" y="10863"/>
                        <a:pt x="6269" y="10888"/>
                        <a:pt x="6348" y="10888"/>
                      </a:cubicBezTo>
                      <a:cubicBezTo>
                        <a:pt x="6412" y="10888"/>
                        <a:pt x="6479" y="10871"/>
                        <a:pt x="6539" y="10841"/>
                      </a:cubicBezTo>
                      <a:cubicBezTo>
                        <a:pt x="6672" y="10808"/>
                        <a:pt x="6806" y="10741"/>
                        <a:pt x="6873" y="10608"/>
                      </a:cubicBezTo>
                      <a:cubicBezTo>
                        <a:pt x="6873" y="10575"/>
                        <a:pt x="6906" y="10508"/>
                        <a:pt x="6906" y="10474"/>
                      </a:cubicBezTo>
                      <a:cubicBezTo>
                        <a:pt x="6973" y="10408"/>
                        <a:pt x="6973" y="10274"/>
                        <a:pt x="6906" y="10174"/>
                      </a:cubicBezTo>
                      <a:cubicBezTo>
                        <a:pt x="6806" y="9140"/>
                        <a:pt x="6406" y="8173"/>
                        <a:pt x="6005" y="7272"/>
                      </a:cubicBezTo>
                      <a:cubicBezTo>
                        <a:pt x="5538" y="6338"/>
                        <a:pt x="5038" y="5438"/>
                        <a:pt x="4471" y="4604"/>
                      </a:cubicBezTo>
                      <a:cubicBezTo>
                        <a:pt x="3870" y="3770"/>
                        <a:pt x="3237" y="2969"/>
                        <a:pt x="2536" y="2169"/>
                      </a:cubicBezTo>
                      <a:cubicBezTo>
                        <a:pt x="2203" y="1802"/>
                        <a:pt x="1836" y="1435"/>
                        <a:pt x="1469" y="1101"/>
                      </a:cubicBezTo>
                      <a:cubicBezTo>
                        <a:pt x="1068" y="768"/>
                        <a:pt x="701" y="401"/>
                        <a:pt x="335" y="67"/>
                      </a:cubicBezTo>
                      <a:cubicBezTo>
                        <a:pt x="301" y="0"/>
                        <a:pt x="234" y="0"/>
                        <a:pt x="2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5" name="Google Shape;2245;p14"/>
                <p:cNvSpPr/>
                <p:nvPr/>
              </p:nvSpPr>
              <p:spPr>
                <a:xfrm>
                  <a:off x="2460925" y="4312700"/>
                  <a:ext cx="257700" cy="186450"/>
                </a:xfrm>
                <a:custGeom>
                  <a:avLst/>
                  <a:gdLst/>
                  <a:ahLst/>
                  <a:cxnLst/>
                  <a:rect l="l" t="t" r="r" b="b"/>
                  <a:pathLst>
                    <a:path w="10308" h="7458" extrusionOk="0">
                      <a:moveTo>
                        <a:pt x="301" y="0"/>
                      </a:moveTo>
                      <a:cubicBezTo>
                        <a:pt x="134" y="0"/>
                        <a:pt x="34" y="34"/>
                        <a:pt x="34" y="67"/>
                      </a:cubicBezTo>
                      <a:cubicBezTo>
                        <a:pt x="0" y="167"/>
                        <a:pt x="34" y="334"/>
                        <a:pt x="167" y="334"/>
                      </a:cubicBezTo>
                      <a:cubicBezTo>
                        <a:pt x="1235" y="667"/>
                        <a:pt x="2302" y="1134"/>
                        <a:pt x="3236" y="1668"/>
                      </a:cubicBezTo>
                      <a:cubicBezTo>
                        <a:pt x="4670" y="2502"/>
                        <a:pt x="5971" y="3536"/>
                        <a:pt x="7139" y="4704"/>
                      </a:cubicBezTo>
                      <a:lnTo>
                        <a:pt x="7039" y="4637"/>
                      </a:lnTo>
                      <a:lnTo>
                        <a:pt x="7039" y="4637"/>
                      </a:lnTo>
                      <a:cubicBezTo>
                        <a:pt x="7472" y="5037"/>
                        <a:pt x="7839" y="5471"/>
                        <a:pt x="8206" y="5871"/>
                      </a:cubicBezTo>
                      <a:cubicBezTo>
                        <a:pt x="8373" y="6071"/>
                        <a:pt x="8573" y="6305"/>
                        <a:pt x="8740" y="6538"/>
                      </a:cubicBezTo>
                      <a:cubicBezTo>
                        <a:pt x="8974" y="6805"/>
                        <a:pt x="9140" y="7039"/>
                        <a:pt x="9340" y="7239"/>
                      </a:cubicBezTo>
                      <a:cubicBezTo>
                        <a:pt x="9440" y="7378"/>
                        <a:pt x="9598" y="7457"/>
                        <a:pt x="9758" y="7457"/>
                      </a:cubicBezTo>
                      <a:cubicBezTo>
                        <a:pt x="9868" y="7457"/>
                        <a:pt x="9980" y="7420"/>
                        <a:pt x="10074" y="7339"/>
                      </a:cubicBezTo>
                      <a:cubicBezTo>
                        <a:pt x="10208" y="7239"/>
                        <a:pt x="10241" y="7139"/>
                        <a:pt x="10308" y="7005"/>
                      </a:cubicBezTo>
                      <a:cubicBezTo>
                        <a:pt x="10308" y="6872"/>
                        <a:pt x="10241" y="6705"/>
                        <a:pt x="10208" y="6638"/>
                      </a:cubicBezTo>
                      <a:cubicBezTo>
                        <a:pt x="9908" y="6205"/>
                        <a:pt x="9574" y="5871"/>
                        <a:pt x="9307" y="5504"/>
                      </a:cubicBezTo>
                      <a:cubicBezTo>
                        <a:pt x="8974" y="5137"/>
                        <a:pt x="8573" y="4737"/>
                        <a:pt x="8206" y="4403"/>
                      </a:cubicBezTo>
                      <a:cubicBezTo>
                        <a:pt x="7839" y="4070"/>
                        <a:pt x="7472" y="3736"/>
                        <a:pt x="7072" y="3469"/>
                      </a:cubicBezTo>
                      <a:cubicBezTo>
                        <a:pt x="6672" y="3136"/>
                        <a:pt x="6238" y="2836"/>
                        <a:pt x="5838" y="2535"/>
                      </a:cubicBezTo>
                      <a:cubicBezTo>
                        <a:pt x="5404" y="2235"/>
                        <a:pt x="5004" y="2002"/>
                        <a:pt x="4570" y="1735"/>
                      </a:cubicBezTo>
                      <a:cubicBezTo>
                        <a:pt x="4137" y="1501"/>
                        <a:pt x="3670" y="1235"/>
                        <a:pt x="3203" y="1034"/>
                      </a:cubicBezTo>
                      <a:cubicBezTo>
                        <a:pt x="2302" y="634"/>
                        <a:pt x="1335" y="301"/>
                        <a:pt x="367"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6" name="Google Shape;2246;p14"/>
                <p:cNvSpPr/>
                <p:nvPr/>
              </p:nvSpPr>
              <p:spPr>
                <a:xfrm>
                  <a:off x="2358350" y="4471975"/>
                  <a:ext cx="303575" cy="120425"/>
                </a:xfrm>
                <a:custGeom>
                  <a:avLst/>
                  <a:gdLst/>
                  <a:ahLst/>
                  <a:cxnLst/>
                  <a:rect l="l" t="t" r="r" b="b"/>
                  <a:pathLst>
                    <a:path w="12143" h="4817" extrusionOk="0">
                      <a:moveTo>
                        <a:pt x="1402" y="1"/>
                      </a:moveTo>
                      <a:cubicBezTo>
                        <a:pt x="935" y="101"/>
                        <a:pt x="534" y="101"/>
                        <a:pt x="134" y="134"/>
                      </a:cubicBezTo>
                      <a:cubicBezTo>
                        <a:pt x="1" y="134"/>
                        <a:pt x="67" y="334"/>
                        <a:pt x="167" y="334"/>
                      </a:cubicBezTo>
                      <a:cubicBezTo>
                        <a:pt x="434" y="301"/>
                        <a:pt x="734" y="301"/>
                        <a:pt x="968" y="301"/>
                      </a:cubicBezTo>
                      <a:cubicBezTo>
                        <a:pt x="1435" y="301"/>
                        <a:pt x="1835" y="334"/>
                        <a:pt x="2302" y="367"/>
                      </a:cubicBezTo>
                      <a:cubicBezTo>
                        <a:pt x="2769" y="434"/>
                        <a:pt x="3203" y="534"/>
                        <a:pt x="3703" y="668"/>
                      </a:cubicBezTo>
                      <a:cubicBezTo>
                        <a:pt x="5171" y="1068"/>
                        <a:pt x="6572" y="1702"/>
                        <a:pt x="7839" y="2469"/>
                      </a:cubicBezTo>
                      <a:cubicBezTo>
                        <a:pt x="8440" y="2803"/>
                        <a:pt x="9007" y="3170"/>
                        <a:pt x="9574" y="3536"/>
                      </a:cubicBezTo>
                      <a:cubicBezTo>
                        <a:pt x="9841" y="3770"/>
                        <a:pt x="10108" y="3903"/>
                        <a:pt x="10408" y="4137"/>
                      </a:cubicBezTo>
                      <a:cubicBezTo>
                        <a:pt x="10675" y="4337"/>
                        <a:pt x="10975" y="4537"/>
                        <a:pt x="11275" y="4704"/>
                      </a:cubicBezTo>
                      <a:cubicBezTo>
                        <a:pt x="11375" y="4779"/>
                        <a:pt x="11457" y="4817"/>
                        <a:pt x="11547" y="4817"/>
                      </a:cubicBezTo>
                      <a:cubicBezTo>
                        <a:pt x="11578" y="4817"/>
                        <a:pt x="11609" y="4812"/>
                        <a:pt x="11642" y="4804"/>
                      </a:cubicBezTo>
                      <a:cubicBezTo>
                        <a:pt x="11776" y="4804"/>
                        <a:pt x="11876" y="4704"/>
                        <a:pt x="11976" y="4571"/>
                      </a:cubicBezTo>
                      <a:cubicBezTo>
                        <a:pt x="12143" y="4370"/>
                        <a:pt x="12109" y="4037"/>
                        <a:pt x="11909" y="3870"/>
                      </a:cubicBezTo>
                      <a:cubicBezTo>
                        <a:pt x="11475" y="3570"/>
                        <a:pt x="11075" y="3303"/>
                        <a:pt x="10641" y="3036"/>
                      </a:cubicBezTo>
                      <a:cubicBezTo>
                        <a:pt x="10408" y="2903"/>
                        <a:pt x="10141" y="2736"/>
                        <a:pt x="9941" y="2636"/>
                      </a:cubicBezTo>
                      <a:cubicBezTo>
                        <a:pt x="9741" y="2502"/>
                        <a:pt x="9474" y="2369"/>
                        <a:pt x="9240" y="2236"/>
                      </a:cubicBezTo>
                      <a:cubicBezTo>
                        <a:pt x="8273" y="1769"/>
                        <a:pt x="7306" y="1335"/>
                        <a:pt x="6305" y="968"/>
                      </a:cubicBezTo>
                      <a:cubicBezTo>
                        <a:pt x="5805" y="801"/>
                        <a:pt x="5304" y="634"/>
                        <a:pt x="4804" y="501"/>
                      </a:cubicBezTo>
                      <a:cubicBezTo>
                        <a:pt x="4304" y="367"/>
                        <a:pt x="3803" y="234"/>
                        <a:pt x="3270" y="167"/>
                      </a:cubicBezTo>
                      <a:cubicBezTo>
                        <a:pt x="2769" y="67"/>
                        <a:pt x="2235" y="34"/>
                        <a:pt x="17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7" name="Google Shape;2247;p14"/>
                <p:cNvSpPr/>
                <p:nvPr/>
              </p:nvSpPr>
              <p:spPr>
                <a:xfrm>
                  <a:off x="2320000" y="4446125"/>
                  <a:ext cx="68400" cy="66750"/>
                </a:xfrm>
                <a:custGeom>
                  <a:avLst/>
                  <a:gdLst/>
                  <a:ahLst/>
                  <a:cxnLst/>
                  <a:rect l="l" t="t" r="r" b="b"/>
                  <a:pathLst>
                    <a:path w="2736" h="2670" extrusionOk="0">
                      <a:moveTo>
                        <a:pt x="1535" y="0"/>
                      </a:moveTo>
                      <a:cubicBezTo>
                        <a:pt x="1168" y="0"/>
                        <a:pt x="867" y="34"/>
                        <a:pt x="534" y="301"/>
                      </a:cubicBezTo>
                      <a:cubicBezTo>
                        <a:pt x="267" y="501"/>
                        <a:pt x="100" y="834"/>
                        <a:pt x="33" y="1168"/>
                      </a:cubicBezTo>
                      <a:cubicBezTo>
                        <a:pt x="0" y="1502"/>
                        <a:pt x="100" y="1869"/>
                        <a:pt x="334" y="2169"/>
                      </a:cubicBezTo>
                      <a:cubicBezTo>
                        <a:pt x="534" y="2402"/>
                        <a:pt x="867" y="2669"/>
                        <a:pt x="1201" y="2669"/>
                      </a:cubicBezTo>
                      <a:cubicBezTo>
                        <a:pt x="1601" y="2669"/>
                        <a:pt x="1868" y="2636"/>
                        <a:pt x="2202" y="2369"/>
                      </a:cubicBezTo>
                      <a:cubicBezTo>
                        <a:pt x="2502" y="2169"/>
                        <a:pt x="2669" y="1835"/>
                        <a:pt x="2702" y="1502"/>
                      </a:cubicBezTo>
                      <a:cubicBezTo>
                        <a:pt x="2735" y="1168"/>
                        <a:pt x="2669" y="801"/>
                        <a:pt x="2435"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8" name="Google Shape;2248;p14"/>
                <p:cNvSpPr/>
                <p:nvPr/>
              </p:nvSpPr>
              <p:spPr>
                <a:xfrm>
                  <a:off x="2418400" y="4275175"/>
                  <a:ext cx="68400" cy="66725"/>
                </a:xfrm>
                <a:custGeom>
                  <a:avLst/>
                  <a:gdLst/>
                  <a:ahLst/>
                  <a:cxnLst/>
                  <a:rect l="l" t="t" r="r" b="b"/>
                  <a:pathLst>
                    <a:path w="2736" h="2669" extrusionOk="0">
                      <a:moveTo>
                        <a:pt x="1535" y="0"/>
                      </a:moveTo>
                      <a:cubicBezTo>
                        <a:pt x="1168" y="0"/>
                        <a:pt x="834" y="34"/>
                        <a:pt x="534" y="300"/>
                      </a:cubicBezTo>
                      <a:cubicBezTo>
                        <a:pt x="234" y="501"/>
                        <a:pt x="67" y="834"/>
                        <a:pt x="34" y="1168"/>
                      </a:cubicBezTo>
                      <a:cubicBezTo>
                        <a:pt x="0" y="1501"/>
                        <a:pt x="67" y="1868"/>
                        <a:pt x="334" y="2168"/>
                      </a:cubicBezTo>
                      <a:cubicBezTo>
                        <a:pt x="534" y="2402"/>
                        <a:pt x="868" y="2669"/>
                        <a:pt x="1201" y="2669"/>
                      </a:cubicBezTo>
                      <a:cubicBezTo>
                        <a:pt x="1568" y="2669"/>
                        <a:pt x="1868" y="2602"/>
                        <a:pt x="2202" y="2369"/>
                      </a:cubicBezTo>
                      <a:cubicBezTo>
                        <a:pt x="2502" y="2168"/>
                        <a:pt x="2669" y="1835"/>
                        <a:pt x="2702" y="1501"/>
                      </a:cubicBezTo>
                      <a:cubicBezTo>
                        <a:pt x="2736" y="1168"/>
                        <a:pt x="2669" y="801"/>
                        <a:pt x="2402"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9" name="Google Shape;2249;p14"/>
                <p:cNvSpPr/>
                <p:nvPr/>
              </p:nvSpPr>
              <p:spPr>
                <a:xfrm>
                  <a:off x="2568500" y="4127775"/>
                  <a:ext cx="63400" cy="61525"/>
                </a:xfrm>
                <a:custGeom>
                  <a:avLst/>
                  <a:gdLst/>
                  <a:ahLst/>
                  <a:cxnLst/>
                  <a:rect l="l" t="t" r="r" b="b"/>
                  <a:pathLst>
                    <a:path w="2536" h="2461" extrusionOk="0">
                      <a:moveTo>
                        <a:pt x="1165" y="1"/>
                      </a:moveTo>
                      <a:cubicBezTo>
                        <a:pt x="924" y="1"/>
                        <a:pt x="703" y="82"/>
                        <a:pt x="501" y="259"/>
                      </a:cubicBezTo>
                      <a:cubicBezTo>
                        <a:pt x="234" y="459"/>
                        <a:pt x="67" y="759"/>
                        <a:pt x="34" y="1093"/>
                      </a:cubicBezTo>
                      <a:cubicBezTo>
                        <a:pt x="1" y="1426"/>
                        <a:pt x="67" y="1760"/>
                        <a:pt x="267" y="2027"/>
                      </a:cubicBezTo>
                      <a:cubicBezTo>
                        <a:pt x="501" y="2260"/>
                        <a:pt x="834" y="2460"/>
                        <a:pt x="1101" y="2460"/>
                      </a:cubicBezTo>
                      <a:cubicBezTo>
                        <a:pt x="1435" y="2460"/>
                        <a:pt x="1768" y="2427"/>
                        <a:pt x="2035" y="2227"/>
                      </a:cubicBezTo>
                      <a:cubicBezTo>
                        <a:pt x="2269" y="2027"/>
                        <a:pt x="2436" y="1727"/>
                        <a:pt x="2469" y="1393"/>
                      </a:cubicBezTo>
                      <a:cubicBezTo>
                        <a:pt x="2536" y="1059"/>
                        <a:pt x="2436" y="726"/>
                        <a:pt x="2235" y="459"/>
                      </a:cubicBezTo>
                      <a:cubicBezTo>
                        <a:pt x="2035" y="226"/>
                        <a:pt x="1702" y="25"/>
                        <a:pt x="1402" y="25"/>
                      </a:cubicBezTo>
                      <a:cubicBezTo>
                        <a:pt x="1321" y="9"/>
                        <a:pt x="1242" y="1"/>
                        <a:pt x="116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0" name="Google Shape;2250;p14"/>
                <p:cNvSpPr/>
                <p:nvPr/>
              </p:nvSpPr>
              <p:spPr>
                <a:xfrm>
                  <a:off x="2781975" y="4064175"/>
                  <a:ext cx="68425" cy="66750"/>
                </a:xfrm>
                <a:custGeom>
                  <a:avLst/>
                  <a:gdLst/>
                  <a:ahLst/>
                  <a:cxnLst/>
                  <a:rect l="l" t="t" r="r" b="b"/>
                  <a:pathLst>
                    <a:path w="2737" h="2670" extrusionOk="0">
                      <a:moveTo>
                        <a:pt x="1535" y="1"/>
                      </a:moveTo>
                      <a:cubicBezTo>
                        <a:pt x="1168" y="1"/>
                        <a:pt x="868" y="68"/>
                        <a:pt x="535" y="301"/>
                      </a:cubicBezTo>
                      <a:cubicBezTo>
                        <a:pt x="234" y="501"/>
                        <a:pt x="68" y="835"/>
                        <a:pt x="34" y="1168"/>
                      </a:cubicBezTo>
                      <a:cubicBezTo>
                        <a:pt x="1" y="1502"/>
                        <a:pt x="68" y="1902"/>
                        <a:pt x="335" y="2169"/>
                      </a:cubicBezTo>
                      <a:cubicBezTo>
                        <a:pt x="535" y="2436"/>
                        <a:pt x="868" y="2669"/>
                        <a:pt x="1202" y="2669"/>
                      </a:cubicBezTo>
                      <a:cubicBezTo>
                        <a:pt x="1569" y="2669"/>
                        <a:pt x="1869" y="2636"/>
                        <a:pt x="2203" y="2403"/>
                      </a:cubicBezTo>
                      <a:cubicBezTo>
                        <a:pt x="2503" y="2169"/>
                        <a:pt x="2670" y="1836"/>
                        <a:pt x="2703" y="1502"/>
                      </a:cubicBezTo>
                      <a:cubicBezTo>
                        <a:pt x="2736" y="1168"/>
                        <a:pt x="2670" y="801"/>
                        <a:pt x="2403" y="501"/>
                      </a:cubicBezTo>
                      <a:cubicBezTo>
                        <a:pt x="2203" y="268"/>
                        <a:pt x="1869"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1" name="Google Shape;2251;p14"/>
                <p:cNvSpPr/>
                <p:nvPr/>
              </p:nvSpPr>
              <p:spPr>
                <a:xfrm>
                  <a:off x="2939600" y="3993300"/>
                  <a:ext cx="68400" cy="66750"/>
                </a:xfrm>
                <a:custGeom>
                  <a:avLst/>
                  <a:gdLst/>
                  <a:ahLst/>
                  <a:cxnLst/>
                  <a:rect l="l" t="t" r="r" b="b"/>
                  <a:pathLst>
                    <a:path w="2736" h="2670" extrusionOk="0">
                      <a:moveTo>
                        <a:pt x="1535" y="1"/>
                      </a:moveTo>
                      <a:cubicBezTo>
                        <a:pt x="1168" y="1"/>
                        <a:pt x="834" y="67"/>
                        <a:pt x="534" y="301"/>
                      </a:cubicBezTo>
                      <a:cubicBezTo>
                        <a:pt x="234" y="501"/>
                        <a:pt x="67" y="834"/>
                        <a:pt x="34" y="1168"/>
                      </a:cubicBezTo>
                      <a:cubicBezTo>
                        <a:pt x="0" y="1502"/>
                        <a:pt x="67" y="1902"/>
                        <a:pt x="334" y="2169"/>
                      </a:cubicBezTo>
                      <a:cubicBezTo>
                        <a:pt x="534" y="2436"/>
                        <a:pt x="868" y="2669"/>
                        <a:pt x="1201" y="2669"/>
                      </a:cubicBezTo>
                      <a:cubicBezTo>
                        <a:pt x="1568" y="2669"/>
                        <a:pt x="1868" y="2636"/>
                        <a:pt x="2202" y="2402"/>
                      </a:cubicBezTo>
                      <a:cubicBezTo>
                        <a:pt x="2502" y="2169"/>
                        <a:pt x="2669" y="1835"/>
                        <a:pt x="2702" y="1502"/>
                      </a:cubicBezTo>
                      <a:cubicBezTo>
                        <a:pt x="2736" y="1168"/>
                        <a:pt x="2669" y="801"/>
                        <a:pt x="2402" y="501"/>
                      </a:cubicBezTo>
                      <a:cubicBezTo>
                        <a:pt x="2202" y="267"/>
                        <a:pt x="1868"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52" name="Google Shape;2252;p14"/>
              <p:cNvGrpSpPr/>
              <p:nvPr/>
            </p:nvGrpSpPr>
            <p:grpSpPr>
              <a:xfrm rot="10800000">
                <a:off x="8181688" y="4346600"/>
                <a:ext cx="986375" cy="972325"/>
                <a:chOff x="5918300" y="218850"/>
                <a:chExt cx="986375" cy="972325"/>
              </a:xfrm>
            </p:grpSpPr>
            <p:sp>
              <p:nvSpPr>
                <p:cNvPr id="2253" name="Google Shape;2253;p14"/>
                <p:cNvSpPr/>
                <p:nvPr/>
              </p:nvSpPr>
              <p:spPr>
                <a:xfrm>
                  <a:off x="6238225" y="660625"/>
                  <a:ext cx="353375" cy="530550"/>
                </a:xfrm>
                <a:custGeom>
                  <a:avLst/>
                  <a:gdLst/>
                  <a:ahLst/>
                  <a:cxnLst/>
                  <a:rect l="l" t="t" r="r" b="b"/>
                  <a:pathLst>
                    <a:path w="14135" h="21222" extrusionOk="0">
                      <a:moveTo>
                        <a:pt x="7387" y="1"/>
                      </a:moveTo>
                      <a:cubicBezTo>
                        <a:pt x="4104" y="4408"/>
                        <a:pt x="760" y="9089"/>
                        <a:pt x="152" y="14530"/>
                      </a:cubicBezTo>
                      <a:cubicBezTo>
                        <a:pt x="0" y="15776"/>
                        <a:pt x="61" y="17114"/>
                        <a:pt x="578" y="18269"/>
                      </a:cubicBezTo>
                      <a:cubicBezTo>
                        <a:pt x="1125" y="19454"/>
                        <a:pt x="2219" y="20396"/>
                        <a:pt x="3466" y="20488"/>
                      </a:cubicBezTo>
                      <a:cubicBezTo>
                        <a:pt x="3492" y="20488"/>
                        <a:pt x="3518" y="20489"/>
                        <a:pt x="3544" y="20489"/>
                      </a:cubicBezTo>
                      <a:cubicBezTo>
                        <a:pt x="4611" y="20489"/>
                        <a:pt x="5641" y="19890"/>
                        <a:pt x="6353" y="19089"/>
                      </a:cubicBezTo>
                      <a:cubicBezTo>
                        <a:pt x="7083" y="18238"/>
                        <a:pt x="7539" y="17205"/>
                        <a:pt x="7995" y="16202"/>
                      </a:cubicBezTo>
                      <a:cubicBezTo>
                        <a:pt x="8177" y="17600"/>
                        <a:pt x="8359" y="19029"/>
                        <a:pt x="9271" y="20153"/>
                      </a:cubicBezTo>
                      <a:cubicBezTo>
                        <a:pt x="9825" y="20799"/>
                        <a:pt x="10716" y="21221"/>
                        <a:pt x="11547" y="21221"/>
                      </a:cubicBezTo>
                      <a:cubicBezTo>
                        <a:pt x="12085" y="21221"/>
                        <a:pt x="12598" y="21045"/>
                        <a:pt x="12979" y="20639"/>
                      </a:cubicBezTo>
                      <a:cubicBezTo>
                        <a:pt x="13496" y="20062"/>
                        <a:pt x="13648" y="19211"/>
                        <a:pt x="13679" y="18421"/>
                      </a:cubicBezTo>
                      <a:cubicBezTo>
                        <a:pt x="14134" y="11673"/>
                        <a:pt x="10791" y="5320"/>
                        <a:pt x="73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4" name="Google Shape;2254;p14"/>
                <p:cNvSpPr/>
                <p:nvPr/>
              </p:nvSpPr>
              <p:spPr>
                <a:xfrm>
                  <a:off x="6378050" y="670500"/>
                  <a:ext cx="526625" cy="378175"/>
                </a:xfrm>
                <a:custGeom>
                  <a:avLst/>
                  <a:gdLst/>
                  <a:ahLst/>
                  <a:cxnLst/>
                  <a:rect l="l" t="t" r="r" b="b"/>
                  <a:pathLst>
                    <a:path w="21065" h="15127" extrusionOk="0">
                      <a:moveTo>
                        <a:pt x="3528" y="1"/>
                      </a:moveTo>
                      <a:cubicBezTo>
                        <a:pt x="2335" y="1"/>
                        <a:pt x="1154" y="37"/>
                        <a:pt x="0" y="92"/>
                      </a:cubicBezTo>
                      <a:cubicBezTo>
                        <a:pt x="2189" y="5107"/>
                        <a:pt x="4560" y="10366"/>
                        <a:pt x="8967" y="13588"/>
                      </a:cubicBezTo>
                      <a:cubicBezTo>
                        <a:pt x="10000" y="14348"/>
                        <a:pt x="11186" y="14986"/>
                        <a:pt x="12432" y="15108"/>
                      </a:cubicBezTo>
                      <a:cubicBezTo>
                        <a:pt x="12563" y="15120"/>
                        <a:pt x="12695" y="15127"/>
                        <a:pt x="12829" y="15127"/>
                      </a:cubicBezTo>
                      <a:cubicBezTo>
                        <a:pt x="13964" y="15127"/>
                        <a:pt x="15150" y="14662"/>
                        <a:pt x="15776" y="13709"/>
                      </a:cubicBezTo>
                      <a:cubicBezTo>
                        <a:pt x="16384" y="12737"/>
                        <a:pt x="16353" y="11521"/>
                        <a:pt x="15988" y="10457"/>
                      </a:cubicBezTo>
                      <a:cubicBezTo>
                        <a:pt x="15654" y="9424"/>
                        <a:pt x="14985" y="8481"/>
                        <a:pt x="14317" y="7630"/>
                      </a:cubicBezTo>
                      <a:lnTo>
                        <a:pt x="14317" y="7630"/>
                      </a:lnTo>
                      <a:cubicBezTo>
                        <a:pt x="15412" y="8063"/>
                        <a:pt x="16570" y="8539"/>
                        <a:pt x="17722" y="8539"/>
                      </a:cubicBezTo>
                      <a:cubicBezTo>
                        <a:pt x="17945" y="8539"/>
                        <a:pt x="18168" y="8521"/>
                        <a:pt x="18390" y="8481"/>
                      </a:cubicBezTo>
                      <a:cubicBezTo>
                        <a:pt x="19757" y="8269"/>
                        <a:pt x="21065" y="6901"/>
                        <a:pt x="20669" y="5533"/>
                      </a:cubicBezTo>
                      <a:cubicBezTo>
                        <a:pt x="20457" y="4773"/>
                        <a:pt x="19788" y="4226"/>
                        <a:pt x="19119" y="3770"/>
                      </a:cubicBezTo>
                      <a:cubicBezTo>
                        <a:pt x="14542" y="735"/>
                        <a:pt x="8906" y="1"/>
                        <a:pt x="352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5" name="Google Shape;2255;p14"/>
                <p:cNvSpPr/>
                <p:nvPr/>
              </p:nvSpPr>
              <p:spPr>
                <a:xfrm>
                  <a:off x="6367400" y="337075"/>
                  <a:ext cx="506875" cy="394325"/>
                </a:xfrm>
                <a:custGeom>
                  <a:avLst/>
                  <a:gdLst/>
                  <a:ahLst/>
                  <a:cxnLst/>
                  <a:rect l="l" t="t" r="r" b="b"/>
                  <a:pathLst>
                    <a:path w="20275" h="15773" extrusionOk="0">
                      <a:moveTo>
                        <a:pt x="14574" y="1"/>
                      </a:moveTo>
                      <a:cubicBezTo>
                        <a:pt x="13964" y="1"/>
                        <a:pt x="13346" y="252"/>
                        <a:pt x="12767" y="541"/>
                      </a:cubicBezTo>
                      <a:cubicBezTo>
                        <a:pt x="6749" y="3490"/>
                        <a:pt x="2888" y="9569"/>
                        <a:pt x="1" y="15223"/>
                      </a:cubicBezTo>
                      <a:cubicBezTo>
                        <a:pt x="2492" y="15501"/>
                        <a:pt x="5048" y="15773"/>
                        <a:pt x="7568" y="15773"/>
                      </a:cubicBezTo>
                      <a:cubicBezTo>
                        <a:pt x="10550" y="15773"/>
                        <a:pt x="13483" y="15392"/>
                        <a:pt x="16202" y="14189"/>
                      </a:cubicBezTo>
                      <a:cubicBezTo>
                        <a:pt x="17387" y="13672"/>
                        <a:pt x="18512" y="12973"/>
                        <a:pt x="19241" y="11940"/>
                      </a:cubicBezTo>
                      <a:cubicBezTo>
                        <a:pt x="20001" y="10937"/>
                        <a:pt x="20275" y="9478"/>
                        <a:pt x="19697" y="8353"/>
                      </a:cubicBezTo>
                      <a:cubicBezTo>
                        <a:pt x="19211" y="7350"/>
                        <a:pt x="18086" y="6742"/>
                        <a:pt x="17022" y="6560"/>
                      </a:cubicBezTo>
                      <a:cubicBezTo>
                        <a:pt x="16596" y="6465"/>
                        <a:pt x="16170" y="6430"/>
                        <a:pt x="15741" y="6430"/>
                      </a:cubicBezTo>
                      <a:cubicBezTo>
                        <a:pt x="15067" y="6430"/>
                        <a:pt x="14384" y="6516"/>
                        <a:pt x="13679" y="6590"/>
                      </a:cubicBezTo>
                      <a:cubicBezTo>
                        <a:pt x="14803" y="5770"/>
                        <a:pt x="15958" y="4797"/>
                        <a:pt x="16475" y="3520"/>
                      </a:cubicBezTo>
                      <a:cubicBezTo>
                        <a:pt x="16962" y="2183"/>
                        <a:pt x="16414" y="390"/>
                        <a:pt x="15047" y="55"/>
                      </a:cubicBezTo>
                      <a:cubicBezTo>
                        <a:pt x="14890" y="18"/>
                        <a:pt x="14732" y="1"/>
                        <a:pt x="145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6" name="Google Shape;2256;p14"/>
                <p:cNvSpPr/>
                <p:nvPr/>
              </p:nvSpPr>
              <p:spPr>
                <a:xfrm>
                  <a:off x="6230625" y="218850"/>
                  <a:ext cx="353375" cy="529950"/>
                </a:xfrm>
                <a:custGeom>
                  <a:avLst/>
                  <a:gdLst/>
                  <a:ahLst/>
                  <a:cxnLst/>
                  <a:rect l="l" t="t" r="r" b="b"/>
                  <a:pathLst>
                    <a:path w="14135" h="21198" extrusionOk="0">
                      <a:moveTo>
                        <a:pt x="2574" y="1"/>
                      </a:moveTo>
                      <a:cubicBezTo>
                        <a:pt x="2049" y="1"/>
                        <a:pt x="1551" y="170"/>
                        <a:pt x="1186" y="559"/>
                      </a:cubicBezTo>
                      <a:cubicBezTo>
                        <a:pt x="669" y="1137"/>
                        <a:pt x="517" y="1988"/>
                        <a:pt x="456" y="2778"/>
                      </a:cubicBezTo>
                      <a:cubicBezTo>
                        <a:pt x="1" y="9526"/>
                        <a:pt x="3344" y="15879"/>
                        <a:pt x="6779" y="21198"/>
                      </a:cubicBezTo>
                      <a:cubicBezTo>
                        <a:pt x="10031" y="16790"/>
                        <a:pt x="13375" y="12140"/>
                        <a:pt x="13983" y="6699"/>
                      </a:cubicBezTo>
                      <a:cubicBezTo>
                        <a:pt x="14135" y="5422"/>
                        <a:pt x="14104" y="4115"/>
                        <a:pt x="13587" y="2930"/>
                      </a:cubicBezTo>
                      <a:cubicBezTo>
                        <a:pt x="13040" y="1745"/>
                        <a:pt x="11946" y="802"/>
                        <a:pt x="10700" y="711"/>
                      </a:cubicBezTo>
                      <a:cubicBezTo>
                        <a:pt x="10673" y="710"/>
                        <a:pt x="10646" y="710"/>
                        <a:pt x="10619" y="710"/>
                      </a:cubicBezTo>
                      <a:cubicBezTo>
                        <a:pt x="9524" y="710"/>
                        <a:pt x="8495" y="1309"/>
                        <a:pt x="7812" y="2140"/>
                      </a:cubicBezTo>
                      <a:cubicBezTo>
                        <a:pt x="7083" y="2960"/>
                        <a:pt x="6627" y="3994"/>
                        <a:pt x="6171" y="5027"/>
                      </a:cubicBezTo>
                      <a:cubicBezTo>
                        <a:pt x="5988" y="3599"/>
                        <a:pt x="5776" y="2170"/>
                        <a:pt x="4864" y="1076"/>
                      </a:cubicBezTo>
                      <a:cubicBezTo>
                        <a:pt x="4305" y="424"/>
                        <a:pt x="3405" y="1"/>
                        <a:pt x="25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7" name="Google Shape;2257;p14"/>
                <p:cNvSpPr/>
                <p:nvPr/>
              </p:nvSpPr>
              <p:spPr>
                <a:xfrm>
                  <a:off x="5918300" y="360750"/>
                  <a:ext cx="526650" cy="378175"/>
                </a:xfrm>
                <a:custGeom>
                  <a:avLst/>
                  <a:gdLst/>
                  <a:ahLst/>
                  <a:cxnLst/>
                  <a:rect l="l" t="t" r="r" b="b"/>
                  <a:pathLst>
                    <a:path w="21066" h="15127" extrusionOk="0">
                      <a:moveTo>
                        <a:pt x="8236" y="1"/>
                      </a:moveTo>
                      <a:cubicBezTo>
                        <a:pt x="7095" y="1"/>
                        <a:pt x="5888" y="466"/>
                        <a:pt x="5290" y="1418"/>
                      </a:cubicBezTo>
                      <a:cubicBezTo>
                        <a:pt x="4682" y="2391"/>
                        <a:pt x="4712" y="3607"/>
                        <a:pt x="5047" y="4671"/>
                      </a:cubicBezTo>
                      <a:cubicBezTo>
                        <a:pt x="5381" y="5734"/>
                        <a:pt x="6080" y="6646"/>
                        <a:pt x="6718" y="7497"/>
                      </a:cubicBezTo>
                      <a:cubicBezTo>
                        <a:pt x="5649" y="7064"/>
                        <a:pt x="4473" y="6589"/>
                        <a:pt x="3315" y="6589"/>
                      </a:cubicBezTo>
                      <a:cubicBezTo>
                        <a:pt x="3091" y="6589"/>
                        <a:pt x="2867" y="6607"/>
                        <a:pt x="2645" y="6646"/>
                      </a:cubicBezTo>
                      <a:cubicBezTo>
                        <a:pt x="1278" y="6859"/>
                        <a:pt x="1" y="8227"/>
                        <a:pt x="366" y="9595"/>
                      </a:cubicBezTo>
                      <a:cubicBezTo>
                        <a:pt x="609" y="10355"/>
                        <a:pt x="1247" y="10902"/>
                        <a:pt x="1946" y="11358"/>
                      </a:cubicBezTo>
                      <a:cubicBezTo>
                        <a:pt x="6499" y="14392"/>
                        <a:pt x="12150" y="15127"/>
                        <a:pt x="17535" y="15127"/>
                      </a:cubicBezTo>
                      <a:cubicBezTo>
                        <a:pt x="18730" y="15127"/>
                        <a:pt x="19912" y="15091"/>
                        <a:pt x="21065" y="15035"/>
                      </a:cubicBezTo>
                      <a:cubicBezTo>
                        <a:pt x="18846" y="10020"/>
                        <a:pt x="16506" y="4792"/>
                        <a:pt x="12068" y="1540"/>
                      </a:cubicBezTo>
                      <a:cubicBezTo>
                        <a:pt x="11065" y="780"/>
                        <a:pt x="9879" y="142"/>
                        <a:pt x="8633" y="20"/>
                      </a:cubicBezTo>
                      <a:cubicBezTo>
                        <a:pt x="8502" y="7"/>
                        <a:pt x="8370" y="1"/>
                        <a:pt x="82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8" name="Google Shape;2258;p14"/>
                <p:cNvSpPr/>
                <p:nvPr/>
              </p:nvSpPr>
              <p:spPr>
                <a:xfrm>
                  <a:off x="5948700" y="678300"/>
                  <a:ext cx="506125" cy="394075"/>
                </a:xfrm>
                <a:custGeom>
                  <a:avLst/>
                  <a:gdLst/>
                  <a:ahLst/>
                  <a:cxnLst/>
                  <a:rect l="l" t="t" r="r" b="b"/>
                  <a:pathLst>
                    <a:path w="20245" h="15763" extrusionOk="0">
                      <a:moveTo>
                        <a:pt x="12759" y="0"/>
                      </a:moveTo>
                      <a:cubicBezTo>
                        <a:pt x="9762" y="0"/>
                        <a:pt x="6809" y="380"/>
                        <a:pt x="4074" y="1574"/>
                      </a:cubicBezTo>
                      <a:cubicBezTo>
                        <a:pt x="2888" y="2121"/>
                        <a:pt x="1733" y="2789"/>
                        <a:pt x="1034" y="3823"/>
                      </a:cubicBezTo>
                      <a:cubicBezTo>
                        <a:pt x="274" y="4856"/>
                        <a:pt x="1" y="6285"/>
                        <a:pt x="578" y="7440"/>
                      </a:cubicBezTo>
                      <a:cubicBezTo>
                        <a:pt x="1065" y="8413"/>
                        <a:pt x="2159" y="9020"/>
                        <a:pt x="3223" y="9203"/>
                      </a:cubicBezTo>
                      <a:cubicBezTo>
                        <a:pt x="3649" y="9298"/>
                        <a:pt x="4079" y="9332"/>
                        <a:pt x="4513" y="9332"/>
                      </a:cubicBezTo>
                      <a:cubicBezTo>
                        <a:pt x="5193" y="9332"/>
                        <a:pt x="5879" y="9247"/>
                        <a:pt x="6566" y="9172"/>
                      </a:cubicBezTo>
                      <a:lnTo>
                        <a:pt x="6566" y="9172"/>
                      </a:lnTo>
                      <a:cubicBezTo>
                        <a:pt x="5472" y="10024"/>
                        <a:pt x="4287" y="10966"/>
                        <a:pt x="3800" y="12242"/>
                      </a:cubicBezTo>
                      <a:cubicBezTo>
                        <a:pt x="3314" y="13580"/>
                        <a:pt x="3831" y="15373"/>
                        <a:pt x="5198" y="15708"/>
                      </a:cubicBezTo>
                      <a:cubicBezTo>
                        <a:pt x="5355" y="15745"/>
                        <a:pt x="5514" y="15762"/>
                        <a:pt x="5674" y="15762"/>
                      </a:cubicBezTo>
                      <a:cubicBezTo>
                        <a:pt x="6291" y="15762"/>
                        <a:pt x="6923" y="15511"/>
                        <a:pt x="7478" y="15221"/>
                      </a:cubicBezTo>
                      <a:cubicBezTo>
                        <a:pt x="13527" y="12242"/>
                        <a:pt x="17357" y="6163"/>
                        <a:pt x="20244" y="540"/>
                      </a:cubicBezTo>
                      <a:cubicBezTo>
                        <a:pt x="17785" y="264"/>
                        <a:pt x="15257" y="0"/>
                        <a:pt x="127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9" name="Google Shape;2259;p14"/>
                <p:cNvSpPr/>
                <p:nvPr/>
              </p:nvSpPr>
              <p:spPr>
                <a:xfrm>
                  <a:off x="6405150" y="447525"/>
                  <a:ext cx="82350" cy="228425"/>
                </a:xfrm>
                <a:custGeom>
                  <a:avLst/>
                  <a:gdLst/>
                  <a:ahLst/>
                  <a:cxnLst/>
                  <a:rect l="l" t="t" r="r" b="b"/>
                  <a:pathLst>
                    <a:path w="3294" h="9137" extrusionOk="0">
                      <a:moveTo>
                        <a:pt x="2571" y="1"/>
                      </a:moveTo>
                      <a:cubicBezTo>
                        <a:pt x="2544" y="1"/>
                        <a:pt x="2503" y="14"/>
                        <a:pt x="2503" y="14"/>
                      </a:cubicBezTo>
                      <a:cubicBezTo>
                        <a:pt x="2290" y="1473"/>
                        <a:pt x="1956" y="2841"/>
                        <a:pt x="1530" y="4148"/>
                      </a:cubicBezTo>
                      <a:cubicBezTo>
                        <a:pt x="1135" y="5485"/>
                        <a:pt x="679" y="6732"/>
                        <a:pt x="132" y="8039"/>
                      </a:cubicBezTo>
                      <a:cubicBezTo>
                        <a:pt x="0" y="8302"/>
                        <a:pt x="1376" y="9136"/>
                        <a:pt x="1903" y="9136"/>
                      </a:cubicBezTo>
                      <a:cubicBezTo>
                        <a:pt x="1984" y="9136"/>
                        <a:pt x="2045" y="9117"/>
                        <a:pt x="2077" y="9072"/>
                      </a:cubicBezTo>
                      <a:cubicBezTo>
                        <a:pt x="2959" y="7735"/>
                        <a:pt x="3293" y="6093"/>
                        <a:pt x="3293" y="4543"/>
                      </a:cubicBezTo>
                      <a:cubicBezTo>
                        <a:pt x="3293" y="2993"/>
                        <a:pt x="2989" y="1412"/>
                        <a:pt x="2594" y="14"/>
                      </a:cubicBezTo>
                      <a:cubicBezTo>
                        <a:pt x="2594" y="4"/>
                        <a:pt x="2584" y="1"/>
                        <a:pt x="25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0" name="Google Shape;2260;p14"/>
                <p:cNvSpPr/>
                <p:nvPr/>
              </p:nvSpPr>
              <p:spPr>
                <a:xfrm>
                  <a:off x="6380325" y="479025"/>
                  <a:ext cx="67650" cy="193475"/>
                </a:xfrm>
                <a:custGeom>
                  <a:avLst/>
                  <a:gdLst/>
                  <a:ahLst/>
                  <a:cxnLst/>
                  <a:rect l="l" t="t" r="r" b="b"/>
                  <a:pathLst>
                    <a:path w="2706" h="7739" extrusionOk="0">
                      <a:moveTo>
                        <a:pt x="92" y="0"/>
                      </a:moveTo>
                      <a:cubicBezTo>
                        <a:pt x="61" y="0"/>
                        <a:pt x="0" y="61"/>
                        <a:pt x="0" y="61"/>
                      </a:cubicBezTo>
                      <a:cubicBezTo>
                        <a:pt x="152" y="2584"/>
                        <a:pt x="152" y="5016"/>
                        <a:pt x="335" y="7447"/>
                      </a:cubicBezTo>
                      <a:cubicBezTo>
                        <a:pt x="352" y="7624"/>
                        <a:pt x="1067" y="7739"/>
                        <a:pt x="1675" y="7739"/>
                      </a:cubicBezTo>
                      <a:cubicBezTo>
                        <a:pt x="2114" y="7739"/>
                        <a:pt x="2498" y="7679"/>
                        <a:pt x="2523" y="7538"/>
                      </a:cubicBezTo>
                      <a:cubicBezTo>
                        <a:pt x="2706" y="6201"/>
                        <a:pt x="2402" y="4833"/>
                        <a:pt x="1915" y="3587"/>
                      </a:cubicBezTo>
                      <a:cubicBezTo>
                        <a:pt x="1429" y="2280"/>
                        <a:pt x="700" y="1125"/>
                        <a:pt x="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1" name="Google Shape;2261;p14"/>
                <p:cNvSpPr/>
                <p:nvPr/>
              </p:nvSpPr>
              <p:spPr>
                <a:xfrm>
                  <a:off x="6319525" y="517025"/>
                  <a:ext cx="102400" cy="151125"/>
                </a:xfrm>
                <a:custGeom>
                  <a:avLst/>
                  <a:gdLst/>
                  <a:ahLst/>
                  <a:cxnLst/>
                  <a:rect l="l" t="t" r="r" b="b"/>
                  <a:pathLst>
                    <a:path w="4096" h="6045" extrusionOk="0">
                      <a:moveTo>
                        <a:pt x="92" y="0"/>
                      </a:moveTo>
                      <a:cubicBezTo>
                        <a:pt x="62" y="0"/>
                        <a:pt x="1" y="61"/>
                        <a:pt x="1" y="61"/>
                      </a:cubicBezTo>
                      <a:cubicBezTo>
                        <a:pt x="335" y="2189"/>
                        <a:pt x="913" y="4225"/>
                        <a:pt x="2007" y="6018"/>
                      </a:cubicBezTo>
                      <a:cubicBezTo>
                        <a:pt x="2022" y="6036"/>
                        <a:pt x="2054" y="6045"/>
                        <a:pt x="2100" y="6045"/>
                      </a:cubicBezTo>
                      <a:cubicBezTo>
                        <a:pt x="2523" y="6045"/>
                        <a:pt x="4095" y="5356"/>
                        <a:pt x="4013" y="5137"/>
                      </a:cubicBezTo>
                      <a:cubicBezTo>
                        <a:pt x="3405" y="3131"/>
                        <a:pt x="1460" y="1672"/>
                        <a:pt x="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2" name="Google Shape;2262;p14"/>
                <p:cNvSpPr/>
                <p:nvPr/>
              </p:nvSpPr>
              <p:spPr>
                <a:xfrm>
                  <a:off x="6257225" y="604400"/>
                  <a:ext cx="146525" cy="102775"/>
                </a:xfrm>
                <a:custGeom>
                  <a:avLst/>
                  <a:gdLst/>
                  <a:ahLst/>
                  <a:cxnLst/>
                  <a:rect l="l" t="t" r="r" b="b"/>
                  <a:pathLst>
                    <a:path w="5861" h="4111" extrusionOk="0">
                      <a:moveTo>
                        <a:pt x="92" y="1"/>
                      </a:moveTo>
                      <a:cubicBezTo>
                        <a:pt x="61" y="1"/>
                        <a:pt x="0" y="92"/>
                        <a:pt x="0" y="92"/>
                      </a:cubicBezTo>
                      <a:cubicBezTo>
                        <a:pt x="1277" y="1672"/>
                        <a:pt x="2645" y="3162"/>
                        <a:pt x="4347" y="4104"/>
                      </a:cubicBezTo>
                      <a:cubicBezTo>
                        <a:pt x="4354" y="4108"/>
                        <a:pt x="4363" y="4110"/>
                        <a:pt x="4373" y="4110"/>
                      </a:cubicBezTo>
                      <a:cubicBezTo>
                        <a:pt x="4649" y="4110"/>
                        <a:pt x="5860" y="2547"/>
                        <a:pt x="5684" y="2371"/>
                      </a:cubicBezTo>
                      <a:cubicBezTo>
                        <a:pt x="4256" y="1004"/>
                        <a:pt x="1976" y="730"/>
                        <a:pt x="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3" name="Google Shape;2263;p14"/>
                <p:cNvSpPr/>
                <p:nvPr/>
              </p:nvSpPr>
              <p:spPr>
                <a:xfrm>
                  <a:off x="6195675" y="661400"/>
                  <a:ext cx="188475" cy="64425"/>
                </a:xfrm>
                <a:custGeom>
                  <a:avLst/>
                  <a:gdLst/>
                  <a:ahLst/>
                  <a:cxnLst/>
                  <a:rect l="l" t="t" r="r" b="b"/>
                  <a:pathLst>
                    <a:path w="7539" h="2577" extrusionOk="0">
                      <a:moveTo>
                        <a:pt x="6991" y="0"/>
                      </a:moveTo>
                      <a:cubicBezTo>
                        <a:pt x="4590" y="0"/>
                        <a:pt x="2371" y="1398"/>
                        <a:pt x="31" y="2219"/>
                      </a:cubicBezTo>
                      <a:cubicBezTo>
                        <a:pt x="0" y="2219"/>
                        <a:pt x="31" y="2341"/>
                        <a:pt x="31" y="2341"/>
                      </a:cubicBezTo>
                      <a:cubicBezTo>
                        <a:pt x="1199" y="2487"/>
                        <a:pt x="2361" y="2577"/>
                        <a:pt x="3516" y="2577"/>
                      </a:cubicBezTo>
                      <a:cubicBezTo>
                        <a:pt x="4764" y="2577"/>
                        <a:pt x="6003" y="2472"/>
                        <a:pt x="7234" y="2219"/>
                      </a:cubicBezTo>
                      <a:cubicBezTo>
                        <a:pt x="7538" y="2189"/>
                        <a:pt x="7295" y="61"/>
                        <a:pt x="69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4" name="Google Shape;2264;p14"/>
                <p:cNvSpPr/>
                <p:nvPr/>
              </p:nvSpPr>
              <p:spPr>
                <a:xfrm>
                  <a:off x="6190350" y="686075"/>
                  <a:ext cx="208625" cy="109500"/>
                </a:xfrm>
                <a:custGeom>
                  <a:avLst/>
                  <a:gdLst/>
                  <a:ahLst/>
                  <a:cxnLst/>
                  <a:rect l="l" t="t" r="r" b="b"/>
                  <a:pathLst>
                    <a:path w="8345" h="4380" extrusionOk="0">
                      <a:moveTo>
                        <a:pt x="6653" y="0"/>
                      </a:moveTo>
                      <a:cubicBezTo>
                        <a:pt x="6630" y="0"/>
                        <a:pt x="6611" y="5"/>
                        <a:pt x="6596" y="16"/>
                      </a:cubicBezTo>
                      <a:cubicBezTo>
                        <a:pt x="5654" y="746"/>
                        <a:pt x="4773" y="1567"/>
                        <a:pt x="3709" y="2357"/>
                      </a:cubicBezTo>
                      <a:cubicBezTo>
                        <a:pt x="2675" y="3117"/>
                        <a:pt x="1399" y="3816"/>
                        <a:pt x="1" y="4089"/>
                      </a:cubicBezTo>
                      <a:lnTo>
                        <a:pt x="1" y="4181"/>
                      </a:lnTo>
                      <a:cubicBezTo>
                        <a:pt x="601" y="4311"/>
                        <a:pt x="1224" y="4380"/>
                        <a:pt x="1852" y="4380"/>
                      </a:cubicBezTo>
                      <a:cubicBezTo>
                        <a:pt x="2687" y="4380"/>
                        <a:pt x="3532" y="4258"/>
                        <a:pt x="4347" y="3998"/>
                      </a:cubicBezTo>
                      <a:cubicBezTo>
                        <a:pt x="5806" y="3542"/>
                        <a:pt x="7144" y="2722"/>
                        <a:pt x="8116" y="1567"/>
                      </a:cubicBezTo>
                      <a:cubicBezTo>
                        <a:pt x="8345" y="1281"/>
                        <a:pt x="7015" y="0"/>
                        <a:pt x="66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5" name="Google Shape;2265;p14"/>
                <p:cNvSpPr/>
                <p:nvPr/>
              </p:nvSpPr>
              <p:spPr>
                <a:xfrm>
                  <a:off x="6306625" y="713950"/>
                  <a:ext cx="102600" cy="156450"/>
                </a:xfrm>
                <a:custGeom>
                  <a:avLst/>
                  <a:gdLst/>
                  <a:ahLst/>
                  <a:cxnLst/>
                  <a:rect l="l" t="t" r="r" b="b"/>
                  <a:pathLst>
                    <a:path w="4104" h="6258" extrusionOk="0">
                      <a:moveTo>
                        <a:pt x="2784" y="1"/>
                      </a:moveTo>
                      <a:cubicBezTo>
                        <a:pt x="2306" y="1"/>
                        <a:pt x="1864" y="53"/>
                        <a:pt x="1824" y="148"/>
                      </a:cubicBezTo>
                      <a:cubicBezTo>
                        <a:pt x="1641" y="1059"/>
                        <a:pt x="1611" y="2002"/>
                        <a:pt x="1429" y="3066"/>
                      </a:cubicBezTo>
                      <a:cubicBezTo>
                        <a:pt x="1216" y="4129"/>
                        <a:pt x="821" y="5284"/>
                        <a:pt x="0" y="6196"/>
                      </a:cubicBezTo>
                      <a:lnTo>
                        <a:pt x="91" y="6257"/>
                      </a:lnTo>
                      <a:cubicBezTo>
                        <a:pt x="1216" y="5801"/>
                        <a:pt x="2249" y="4980"/>
                        <a:pt x="2979" y="3917"/>
                      </a:cubicBezTo>
                      <a:cubicBezTo>
                        <a:pt x="3708" y="2853"/>
                        <a:pt x="4104" y="1546"/>
                        <a:pt x="4043" y="269"/>
                      </a:cubicBezTo>
                      <a:cubicBezTo>
                        <a:pt x="4043" y="83"/>
                        <a:pt x="3384" y="1"/>
                        <a:pt x="27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6" name="Google Shape;2266;p14"/>
                <p:cNvSpPr/>
                <p:nvPr/>
              </p:nvSpPr>
              <p:spPr>
                <a:xfrm>
                  <a:off x="6374250" y="736525"/>
                  <a:ext cx="67650" cy="189675"/>
                </a:xfrm>
                <a:custGeom>
                  <a:avLst/>
                  <a:gdLst/>
                  <a:ahLst/>
                  <a:cxnLst/>
                  <a:rect l="l" t="t" r="r" b="b"/>
                  <a:pathLst>
                    <a:path w="2706" h="7587" extrusionOk="0">
                      <a:moveTo>
                        <a:pt x="1578" y="0"/>
                      </a:moveTo>
                      <a:cubicBezTo>
                        <a:pt x="939" y="0"/>
                        <a:pt x="70" y="145"/>
                        <a:pt x="31" y="339"/>
                      </a:cubicBezTo>
                      <a:cubicBezTo>
                        <a:pt x="0" y="2831"/>
                        <a:pt x="1368" y="5172"/>
                        <a:pt x="2128" y="7573"/>
                      </a:cubicBezTo>
                      <a:cubicBezTo>
                        <a:pt x="2128" y="7583"/>
                        <a:pt x="2142" y="7586"/>
                        <a:pt x="2160" y="7586"/>
                      </a:cubicBezTo>
                      <a:cubicBezTo>
                        <a:pt x="2196" y="7586"/>
                        <a:pt x="2250" y="7573"/>
                        <a:pt x="2250" y="7573"/>
                      </a:cubicBezTo>
                      <a:cubicBezTo>
                        <a:pt x="2584" y="5050"/>
                        <a:pt x="2706" y="2588"/>
                        <a:pt x="2250" y="156"/>
                      </a:cubicBezTo>
                      <a:cubicBezTo>
                        <a:pt x="2228" y="47"/>
                        <a:pt x="1939" y="0"/>
                        <a:pt x="15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7" name="Google Shape;2267;p14"/>
                <p:cNvSpPr/>
                <p:nvPr/>
              </p:nvSpPr>
              <p:spPr>
                <a:xfrm>
                  <a:off x="6406125" y="711225"/>
                  <a:ext cx="112525" cy="200400"/>
                </a:xfrm>
                <a:custGeom>
                  <a:avLst/>
                  <a:gdLst/>
                  <a:ahLst/>
                  <a:cxnLst/>
                  <a:rect l="l" t="t" r="r" b="b"/>
                  <a:pathLst>
                    <a:path w="4501" h="8016" extrusionOk="0">
                      <a:moveTo>
                        <a:pt x="1821" y="1"/>
                      </a:moveTo>
                      <a:cubicBezTo>
                        <a:pt x="1192" y="1"/>
                        <a:pt x="1" y="313"/>
                        <a:pt x="93" y="591"/>
                      </a:cubicBezTo>
                      <a:cubicBezTo>
                        <a:pt x="336" y="2050"/>
                        <a:pt x="975" y="3357"/>
                        <a:pt x="1765" y="4603"/>
                      </a:cubicBezTo>
                      <a:cubicBezTo>
                        <a:pt x="2555" y="5819"/>
                        <a:pt x="3558" y="6913"/>
                        <a:pt x="4440" y="8007"/>
                      </a:cubicBezTo>
                      <a:cubicBezTo>
                        <a:pt x="4440" y="8014"/>
                        <a:pt x="4442" y="8016"/>
                        <a:pt x="4446" y="8016"/>
                      </a:cubicBezTo>
                      <a:cubicBezTo>
                        <a:pt x="4462" y="8016"/>
                        <a:pt x="4500" y="7977"/>
                        <a:pt x="4500" y="7977"/>
                      </a:cubicBezTo>
                      <a:cubicBezTo>
                        <a:pt x="3710" y="5272"/>
                        <a:pt x="3072" y="2658"/>
                        <a:pt x="2190" y="105"/>
                      </a:cubicBezTo>
                      <a:cubicBezTo>
                        <a:pt x="2161" y="32"/>
                        <a:pt x="2019" y="1"/>
                        <a:pt x="1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8" name="Google Shape;2268;p14"/>
                <p:cNvSpPr/>
                <p:nvPr/>
              </p:nvSpPr>
              <p:spPr>
                <a:xfrm>
                  <a:off x="6424650" y="702925"/>
                  <a:ext cx="183675" cy="102875"/>
                </a:xfrm>
                <a:custGeom>
                  <a:avLst/>
                  <a:gdLst/>
                  <a:ahLst/>
                  <a:cxnLst/>
                  <a:rect l="l" t="t" r="r" b="b"/>
                  <a:pathLst>
                    <a:path w="7347" h="4115" extrusionOk="0">
                      <a:moveTo>
                        <a:pt x="1622" y="1"/>
                      </a:moveTo>
                      <a:cubicBezTo>
                        <a:pt x="1292" y="1"/>
                        <a:pt x="0" y="1449"/>
                        <a:pt x="203" y="1652"/>
                      </a:cubicBezTo>
                      <a:cubicBezTo>
                        <a:pt x="1115" y="2595"/>
                        <a:pt x="2270" y="3172"/>
                        <a:pt x="3547" y="3507"/>
                      </a:cubicBezTo>
                      <a:cubicBezTo>
                        <a:pt x="4793" y="3841"/>
                        <a:pt x="6070" y="4023"/>
                        <a:pt x="7285" y="4114"/>
                      </a:cubicBezTo>
                      <a:lnTo>
                        <a:pt x="7346" y="4023"/>
                      </a:lnTo>
                      <a:cubicBezTo>
                        <a:pt x="6313" y="3355"/>
                        <a:pt x="5370" y="2686"/>
                        <a:pt x="4459" y="1987"/>
                      </a:cubicBezTo>
                      <a:cubicBezTo>
                        <a:pt x="3547" y="1318"/>
                        <a:pt x="2635" y="680"/>
                        <a:pt x="1662" y="11"/>
                      </a:cubicBezTo>
                      <a:cubicBezTo>
                        <a:pt x="1651" y="4"/>
                        <a:pt x="1637" y="1"/>
                        <a:pt x="16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9" name="Google Shape;2269;p14"/>
                <p:cNvSpPr/>
                <p:nvPr/>
              </p:nvSpPr>
              <p:spPr>
                <a:xfrm>
                  <a:off x="6470050" y="659875"/>
                  <a:ext cx="201350" cy="61975"/>
                </a:xfrm>
                <a:custGeom>
                  <a:avLst/>
                  <a:gdLst/>
                  <a:ahLst/>
                  <a:cxnLst/>
                  <a:rect l="l" t="t" r="r" b="b"/>
                  <a:pathLst>
                    <a:path w="8054" h="2479" extrusionOk="0">
                      <a:moveTo>
                        <a:pt x="874" y="0"/>
                      </a:moveTo>
                      <a:cubicBezTo>
                        <a:pt x="597" y="0"/>
                        <a:pt x="0" y="2008"/>
                        <a:pt x="302" y="2159"/>
                      </a:cubicBezTo>
                      <a:cubicBezTo>
                        <a:pt x="947" y="2378"/>
                        <a:pt x="1627" y="2478"/>
                        <a:pt x="2309" y="2478"/>
                      </a:cubicBezTo>
                      <a:cubicBezTo>
                        <a:pt x="3041" y="2478"/>
                        <a:pt x="3774" y="2363"/>
                        <a:pt x="4466" y="2159"/>
                      </a:cubicBezTo>
                      <a:cubicBezTo>
                        <a:pt x="5773" y="1794"/>
                        <a:pt x="6989" y="1095"/>
                        <a:pt x="8053" y="426"/>
                      </a:cubicBezTo>
                      <a:cubicBezTo>
                        <a:pt x="8053" y="365"/>
                        <a:pt x="8023" y="304"/>
                        <a:pt x="8023" y="304"/>
                      </a:cubicBezTo>
                      <a:cubicBezTo>
                        <a:pt x="7320" y="390"/>
                        <a:pt x="6628" y="427"/>
                        <a:pt x="5945" y="427"/>
                      </a:cubicBezTo>
                      <a:cubicBezTo>
                        <a:pt x="5416" y="427"/>
                        <a:pt x="4893" y="405"/>
                        <a:pt x="4375" y="365"/>
                      </a:cubicBezTo>
                      <a:cubicBezTo>
                        <a:pt x="3190" y="304"/>
                        <a:pt x="2065" y="152"/>
                        <a:pt x="880" y="0"/>
                      </a:cubicBezTo>
                      <a:cubicBezTo>
                        <a:pt x="878" y="0"/>
                        <a:pt x="876" y="0"/>
                        <a:pt x="8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0" name="Google Shape;2270;p14"/>
                <p:cNvSpPr/>
                <p:nvPr/>
              </p:nvSpPr>
              <p:spPr>
                <a:xfrm>
                  <a:off x="6449775" y="572500"/>
                  <a:ext cx="216300" cy="133975"/>
                </a:xfrm>
                <a:custGeom>
                  <a:avLst/>
                  <a:gdLst/>
                  <a:ahLst/>
                  <a:cxnLst/>
                  <a:rect l="l" t="t" r="r" b="b"/>
                  <a:pathLst>
                    <a:path w="8652" h="5359" extrusionOk="0">
                      <a:moveTo>
                        <a:pt x="8560" y="0"/>
                      </a:moveTo>
                      <a:cubicBezTo>
                        <a:pt x="5672" y="821"/>
                        <a:pt x="2846" y="1824"/>
                        <a:pt x="292" y="3374"/>
                      </a:cubicBezTo>
                      <a:cubicBezTo>
                        <a:pt x="0" y="3608"/>
                        <a:pt x="832" y="5358"/>
                        <a:pt x="1193" y="5358"/>
                      </a:cubicBezTo>
                      <a:cubicBezTo>
                        <a:pt x="1208" y="5358"/>
                        <a:pt x="1222" y="5356"/>
                        <a:pt x="1235" y="5350"/>
                      </a:cubicBezTo>
                      <a:cubicBezTo>
                        <a:pt x="4001" y="4286"/>
                        <a:pt x="6189" y="1885"/>
                        <a:pt x="8621" y="122"/>
                      </a:cubicBezTo>
                      <a:cubicBezTo>
                        <a:pt x="8651" y="61"/>
                        <a:pt x="8560" y="0"/>
                        <a:pt x="85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1" name="Google Shape;2271;p14"/>
                <p:cNvSpPr/>
                <p:nvPr/>
              </p:nvSpPr>
              <p:spPr>
                <a:xfrm>
                  <a:off x="6388975" y="545125"/>
                  <a:ext cx="160075" cy="166175"/>
                </a:xfrm>
                <a:custGeom>
                  <a:avLst/>
                  <a:gdLst/>
                  <a:ahLst/>
                  <a:cxnLst/>
                  <a:rect l="l" t="t" r="r" b="b"/>
                  <a:pathLst>
                    <a:path w="6403" h="6647" extrusionOk="0">
                      <a:moveTo>
                        <a:pt x="6342" y="1"/>
                      </a:moveTo>
                      <a:cubicBezTo>
                        <a:pt x="4062" y="1429"/>
                        <a:pt x="1873" y="3040"/>
                        <a:pt x="171" y="5046"/>
                      </a:cubicBezTo>
                      <a:cubicBezTo>
                        <a:pt x="0" y="5246"/>
                        <a:pt x="1244" y="6647"/>
                        <a:pt x="1601" y="6647"/>
                      </a:cubicBezTo>
                      <a:cubicBezTo>
                        <a:pt x="1625" y="6647"/>
                        <a:pt x="1645" y="6640"/>
                        <a:pt x="1661" y="6627"/>
                      </a:cubicBezTo>
                      <a:cubicBezTo>
                        <a:pt x="3758" y="4955"/>
                        <a:pt x="4883" y="2311"/>
                        <a:pt x="6402" y="62"/>
                      </a:cubicBezTo>
                      <a:lnTo>
                        <a:pt x="63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2" name="Google Shape;2272;p14"/>
                <p:cNvSpPr/>
                <p:nvPr/>
              </p:nvSpPr>
              <p:spPr>
                <a:xfrm>
                  <a:off x="6112075" y="592125"/>
                  <a:ext cx="278850" cy="117175"/>
                </a:xfrm>
                <a:custGeom>
                  <a:avLst/>
                  <a:gdLst/>
                  <a:ahLst/>
                  <a:cxnLst/>
                  <a:rect l="l" t="t" r="r" b="b"/>
                  <a:pathLst>
                    <a:path w="11154" h="4687" extrusionOk="0">
                      <a:moveTo>
                        <a:pt x="51" y="0"/>
                      </a:moveTo>
                      <a:cubicBezTo>
                        <a:pt x="25" y="0"/>
                        <a:pt x="1" y="96"/>
                        <a:pt x="1" y="96"/>
                      </a:cubicBezTo>
                      <a:cubicBezTo>
                        <a:pt x="1429" y="1343"/>
                        <a:pt x="3071" y="2407"/>
                        <a:pt x="4834" y="3197"/>
                      </a:cubicBezTo>
                      <a:cubicBezTo>
                        <a:pt x="6566" y="3987"/>
                        <a:pt x="8481" y="4534"/>
                        <a:pt x="10396" y="4686"/>
                      </a:cubicBezTo>
                      <a:cubicBezTo>
                        <a:pt x="10400" y="4686"/>
                        <a:pt x="10403" y="4687"/>
                        <a:pt x="10407" y="4687"/>
                      </a:cubicBezTo>
                      <a:cubicBezTo>
                        <a:pt x="10916" y="4687"/>
                        <a:pt x="11153" y="2589"/>
                        <a:pt x="10761" y="2559"/>
                      </a:cubicBezTo>
                      <a:cubicBezTo>
                        <a:pt x="9028" y="2163"/>
                        <a:pt x="7296" y="1951"/>
                        <a:pt x="5472" y="1616"/>
                      </a:cubicBezTo>
                      <a:cubicBezTo>
                        <a:pt x="3648" y="1252"/>
                        <a:pt x="1794" y="796"/>
                        <a:pt x="62" y="5"/>
                      </a:cubicBezTo>
                      <a:cubicBezTo>
                        <a:pt x="58" y="2"/>
                        <a:pt x="55" y="0"/>
                        <a:pt x="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3" name="Google Shape;2273;p14"/>
                <p:cNvSpPr/>
                <p:nvPr/>
              </p:nvSpPr>
              <p:spPr>
                <a:xfrm>
                  <a:off x="6238525" y="482900"/>
                  <a:ext cx="147275" cy="186375"/>
                </a:xfrm>
                <a:custGeom>
                  <a:avLst/>
                  <a:gdLst/>
                  <a:ahLst/>
                  <a:cxnLst/>
                  <a:rect l="l" t="t" r="r" b="b"/>
                  <a:pathLst>
                    <a:path w="5891" h="7455" extrusionOk="0">
                      <a:moveTo>
                        <a:pt x="127" y="0"/>
                      </a:moveTo>
                      <a:cubicBezTo>
                        <a:pt x="58" y="0"/>
                        <a:pt x="1" y="59"/>
                        <a:pt x="19" y="149"/>
                      </a:cubicBezTo>
                      <a:cubicBezTo>
                        <a:pt x="384" y="1426"/>
                        <a:pt x="718" y="2885"/>
                        <a:pt x="1417" y="4253"/>
                      </a:cubicBezTo>
                      <a:cubicBezTo>
                        <a:pt x="2055" y="5590"/>
                        <a:pt x="3028" y="6806"/>
                        <a:pt x="4335" y="7383"/>
                      </a:cubicBezTo>
                      <a:cubicBezTo>
                        <a:pt x="4446" y="7433"/>
                        <a:pt x="4556" y="7455"/>
                        <a:pt x="4664" y="7455"/>
                      </a:cubicBezTo>
                      <a:cubicBezTo>
                        <a:pt x="5351" y="7455"/>
                        <a:pt x="5890" y="6546"/>
                        <a:pt x="5338" y="6046"/>
                      </a:cubicBezTo>
                      <a:cubicBezTo>
                        <a:pt x="4396" y="5225"/>
                        <a:pt x="3454" y="4344"/>
                        <a:pt x="2572" y="3341"/>
                      </a:cubicBezTo>
                      <a:cubicBezTo>
                        <a:pt x="1660" y="2368"/>
                        <a:pt x="870" y="1244"/>
                        <a:pt x="262" y="89"/>
                      </a:cubicBezTo>
                      <a:cubicBezTo>
                        <a:pt x="225" y="27"/>
                        <a:pt x="174" y="0"/>
                        <a:pt x="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4" name="Google Shape;2274;p14"/>
                <p:cNvSpPr/>
                <p:nvPr/>
              </p:nvSpPr>
              <p:spPr>
                <a:xfrm>
                  <a:off x="6327025" y="446450"/>
                  <a:ext cx="158200" cy="263400"/>
                </a:xfrm>
                <a:custGeom>
                  <a:avLst/>
                  <a:gdLst/>
                  <a:ahLst/>
                  <a:cxnLst/>
                  <a:rect l="l" t="t" r="r" b="b"/>
                  <a:pathLst>
                    <a:path w="6328" h="10536" extrusionOk="0">
                      <a:moveTo>
                        <a:pt x="138" y="1"/>
                      </a:moveTo>
                      <a:cubicBezTo>
                        <a:pt x="65" y="1"/>
                        <a:pt x="0" y="70"/>
                        <a:pt x="35" y="209"/>
                      </a:cubicBezTo>
                      <a:cubicBezTo>
                        <a:pt x="278" y="1911"/>
                        <a:pt x="643" y="3917"/>
                        <a:pt x="1403" y="5802"/>
                      </a:cubicBezTo>
                      <a:cubicBezTo>
                        <a:pt x="2102" y="7656"/>
                        <a:pt x="3318" y="9358"/>
                        <a:pt x="4838" y="10361"/>
                      </a:cubicBezTo>
                      <a:cubicBezTo>
                        <a:pt x="5043" y="10482"/>
                        <a:pt x="5243" y="10535"/>
                        <a:pt x="5427" y="10535"/>
                      </a:cubicBezTo>
                      <a:cubicBezTo>
                        <a:pt x="5707" y="10535"/>
                        <a:pt x="5949" y="10411"/>
                        <a:pt x="6114" y="10209"/>
                      </a:cubicBezTo>
                      <a:cubicBezTo>
                        <a:pt x="6327" y="9905"/>
                        <a:pt x="6327" y="9449"/>
                        <a:pt x="5932" y="8993"/>
                      </a:cubicBezTo>
                      <a:cubicBezTo>
                        <a:pt x="4777" y="7717"/>
                        <a:pt x="3652" y="6410"/>
                        <a:pt x="2649" y="4920"/>
                      </a:cubicBezTo>
                      <a:cubicBezTo>
                        <a:pt x="1677" y="3431"/>
                        <a:pt x="825" y="1850"/>
                        <a:pt x="278" y="118"/>
                      </a:cubicBezTo>
                      <a:cubicBezTo>
                        <a:pt x="252" y="40"/>
                        <a:pt x="193" y="1"/>
                        <a:pt x="1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5" name="Google Shape;2275;p14"/>
                <p:cNvSpPr/>
                <p:nvPr/>
              </p:nvSpPr>
              <p:spPr>
                <a:xfrm>
                  <a:off x="6431725" y="472450"/>
                  <a:ext cx="117850" cy="192075"/>
                </a:xfrm>
                <a:custGeom>
                  <a:avLst/>
                  <a:gdLst/>
                  <a:ahLst/>
                  <a:cxnLst/>
                  <a:rect l="l" t="t" r="r" b="b"/>
                  <a:pathLst>
                    <a:path w="4714" h="7683" extrusionOk="0">
                      <a:moveTo>
                        <a:pt x="4556" y="0"/>
                      </a:moveTo>
                      <a:cubicBezTo>
                        <a:pt x="4526" y="0"/>
                        <a:pt x="4497" y="15"/>
                        <a:pt x="4480" y="51"/>
                      </a:cubicBezTo>
                      <a:cubicBezTo>
                        <a:pt x="2990" y="1966"/>
                        <a:pt x="528" y="4124"/>
                        <a:pt x="103" y="6646"/>
                      </a:cubicBezTo>
                      <a:cubicBezTo>
                        <a:pt x="0" y="7219"/>
                        <a:pt x="532" y="7682"/>
                        <a:pt x="1029" y="7682"/>
                      </a:cubicBezTo>
                      <a:cubicBezTo>
                        <a:pt x="1271" y="7682"/>
                        <a:pt x="1504" y="7573"/>
                        <a:pt x="1653" y="7315"/>
                      </a:cubicBezTo>
                      <a:cubicBezTo>
                        <a:pt x="2838" y="5066"/>
                        <a:pt x="3628" y="2482"/>
                        <a:pt x="4692" y="172"/>
                      </a:cubicBezTo>
                      <a:cubicBezTo>
                        <a:pt x="4714" y="86"/>
                        <a:pt x="4629" y="0"/>
                        <a:pt x="45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6" name="Google Shape;2276;p14"/>
                <p:cNvSpPr/>
                <p:nvPr/>
              </p:nvSpPr>
              <p:spPr>
                <a:xfrm>
                  <a:off x="6435025" y="702700"/>
                  <a:ext cx="152775" cy="52300"/>
                </a:xfrm>
                <a:custGeom>
                  <a:avLst/>
                  <a:gdLst/>
                  <a:ahLst/>
                  <a:cxnLst/>
                  <a:rect l="l" t="t" r="r" b="b"/>
                  <a:pathLst>
                    <a:path w="6111" h="2092" extrusionOk="0">
                      <a:moveTo>
                        <a:pt x="1551" y="1"/>
                      </a:moveTo>
                      <a:cubicBezTo>
                        <a:pt x="1433" y="1"/>
                        <a:pt x="1311" y="7"/>
                        <a:pt x="1186" y="20"/>
                      </a:cubicBezTo>
                      <a:cubicBezTo>
                        <a:pt x="609" y="111"/>
                        <a:pt x="1" y="1357"/>
                        <a:pt x="639" y="1661"/>
                      </a:cubicBezTo>
                      <a:cubicBezTo>
                        <a:pt x="1407" y="1963"/>
                        <a:pt x="2249" y="2091"/>
                        <a:pt x="3075" y="2091"/>
                      </a:cubicBezTo>
                      <a:cubicBezTo>
                        <a:pt x="3165" y="2091"/>
                        <a:pt x="3255" y="2090"/>
                        <a:pt x="3344" y="2087"/>
                      </a:cubicBezTo>
                      <a:cubicBezTo>
                        <a:pt x="4287" y="2026"/>
                        <a:pt x="5168" y="1874"/>
                        <a:pt x="6019" y="1722"/>
                      </a:cubicBezTo>
                      <a:cubicBezTo>
                        <a:pt x="6111" y="1692"/>
                        <a:pt x="6111" y="1479"/>
                        <a:pt x="6019" y="1479"/>
                      </a:cubicBezTo>
                      <a:cubicBezTo>
                        <a:pt x="5199" y="1327"/>
                        <a:pt x="4348" y="902"/>
                        <a:pt x="3588" y="567"/>
                      </a:cubicBezTo>
                      <a:cubicBezTo>
                        <a:pt x="2883" y="228"/>
                        <a:pt x="2269" y="1"/>
                        <a:pt x="15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7" name="Google Shape;2277;p14"/>
                <p:cNvSpPr/>
                <p:nvPr/>
              </p:nvSpPr>
              <p:spPr>
                <a:xfrm>
                  <a:off x="6407950" y="722650"/>
                  <a:ext cx="177650" cy="190350"/>
                </a:xfrm>
                <a:custGeom>
                  <a:avLst/>
                  <a:gdLst/>
                  <a:ahLst/>
                  <a:cxnLst/>
                  <a:rect l="l" t="t" r="r" b="b"/>
                  <a:pathLst>
                    <a:path w="7106" h="7614" extrusionOk="0">
                      <a:moveTo>
                        <a:pt x="1207" y="1"/>
                      </a:moveTo>
                      <a:cubicBezTo>
                        <a:pt x="532" y="1"/>
                        <a:pt x="1" y="746"/>
                        <a:pt x="567" y="1411"/>
                      </a:cubicBezTo>
                      <a:cubicBezTo>
                        <a:pt x="2452" y="3569"/>
                        <a:pt x="4823" y="5514"/>
                        <a:pt x="6859" y="7550"/>
                      </a:cubicBezTo>
                      <a:cubicBezTo>
                        <a:pt x="6895" y="7595"/>
                        <a:pt x="6933" y="7613"/>
                        <a:pt x="6967" y="7613"/>
                      </a:cubicBezTo>
                      <a:cubicBezTo>
                        <a:pt x="7049" y="7613"/>
                        <a:pt x="7106" y="7506"/>
                        <a:pt x="7042" y="7398"/>
                      </a:cubicBezTo>
                      <a:cubicBezTo>
                        <a:pt x="5522" y="5088"/>
                        <a:pt x="4154" y="1654"/>
                        <a:pt x="1692" y="134"/>
                      </a:cubicBezTo>
                      <a:cubicBezTo>
                        <a:pt x="1530" y="42"/>
                        <a:pt x="1365" y="1"/>
                        <a:pt x="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8" name="Google Shape;2278;p14"/>
                <p:cNvSpPr/>
                <p:nvPr/>
              </p:nvSpPr>
              <p:spPr>
                <a:xfrm>
                  <a:off x="6241475" y="716325"/>
                  <a:ext cx="136600" cy="126025"/>
                </a:xfrm>
                <a:custGeom>
                  <a:avLst/>
                  <a:gdLst/>
                  <a:ahLst/>
                  <a:cxnLst/>
                  <a:rect l="l" t="t" r="r" b="b"/>
                  <a:pathLst>
                    <a:path w="5464" h="5041" extrusionOk="0">
                      <a:moveTo>
                        <a:pt x="4377" y="0"/>
                      </a:moveTo>
                      <a:cubicBezTo>
                        <a:pt x="4120" y="0"/>
                        <a:pt x="3909" y="109"/>
                        <a:pt x="3822" y="326"/>
                      </a:cubicBezTo>
                      <a:cubicBezTo>
                        <a:pt x="3518" y="1208"/>
                        <a:pt x="3092" y="2059"/>
                        <a:pt x="2485" y="2879"/>
                      </a:cubicBezTo>
                      <a:cubicBezTo>
                        <a:pt x="1907" y="3670"/>
                        <a:pt x="1086" y="4399"/>
                        <a:pt x="114" y="4794"/>
                      </a:cubicBezTo>
                      <a:cubicBezTo>
                        <a:pt x="0" y="4851"/>
                        <a:pt x="72" y="5040"/>
                        <a:pt x="156" y="5040"/>
                      </a:cubicBezTo>
                      <a:cubicBezTo>
                        <a:pt x="162" y="5040"/>
                        <a:pt x="168" y="5039"/>
                        <a:pt x="174" y="5037"/>
                      </a:cubicBezTo>
                      <a:cubicBezTo>
                        <a:pt x="722" y="4946"/>
                        <a:pt x="1299" y="4885"/>
                        <a:pt x="1846" y="4703"/>
                      </a:cubicBezTo>
                      <a:cubicBezTo>
                        <a:pt x="2424" y="4490"/>
                        <a:pt x="3032" y="4278"/>
                        <a:pt x="3579" y="3882"/>
                      </a:cubicBezTo>
                      <a:cubicBezTo>
                        <a:pt x="4126" y="3518"/>
                        <a:pt x="4582" y="3062"/>
                        <a:pt x="4947" y="2515"/>
                      </a:cubicBezTo>
                      <a:cubicBezTo>
                        <a:pt x="5281" y="1998"/>
                        <a:pt x="5463" y="1390"/>
                        <a:pt x="5463" y="782"/>
                      </a:cubicBezTo>
                      <a:cubicBezTo>
                        <a:pt x="5463" y="387"/>
                        <a:pt x="5099" y="144"/>
                        <a:pt x="4703" y="53"/>
                      </a:cubicBezTo>
                      <a:cubicBezTo>
                        <a:pt x="4590" y="18"/>
                        <a:pt x="4480" y="0"/>
                        <a:pt x="43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9" name="Google Shape;2279;p14"/>
                <p:cNvSpPr/>
                <p:nvPr/>
              </p:nvSpPr>
              <p:spPr>
                <a:xfrm>
                  <a:off x="6404650" y="697100"/>
                  <a:ext cx="109450" cy="87675"/>
                </a:xfrm>
                <a:custGeom>
                  <a:avLst/>
                  <a:gdLst/>
                  <a:ahLst/>
                  <a:cxnLst/>
                  <a:rect l="l" t="t" r="r" b="b"/>
                  <a:pathLst>
                    <a:path w="4378" h="3507" extrusionOk="0">
                      <a:moveTo>
                        <a:pt x="0" y="1"/>
                      </a:moveTo>
                      <a:cubicBezTo>
                        <a:pt x="334" y="1126"/>
                        <a:pt x="760" y="2281"/>
                        <a:pt x="1642" y="3071"/>
                      </a:cubicBezTo>
                      <a:cubicBezTo>
                        <a:pt x="1824" y="3253"/>
                        <a:pt x="2097" y="3405"/>
                        <a:pt x="2371" y="3496"/>
                      </a:cubicBezTo>
                      <a:cubicBezTo>
                        <a:pt x="2420" y="3502"/>
                        <a:pt x="2471" y="3506"/>
                        <a:pt x="2523" y="3506"/>
                      </a:cubicBezTo>
                      <a:cubicBezTo>
                        <a:pt x="2732" y="3506"/>
                        <a:pt x="2961" y="3448"/>
                        <a:pt x="3131" y="3253"/>
                      </a:cubicBezTo>
                      <a:cubicBezTo>
                        <a:pt x="3283" y="3071"/>
                        <a:pt x="3313" y="2797"/>
                        <a:pt x="3222" y="2585"/>
                      </a:cubicBezTo>
                      <a:cubicBezTo>
                        <a:pt x="3192" y="2341"/>
                        <a:pt x="3040" y="2129"/>
                        <a:pt x="2918" y="1916"/>
                      </a:cubicBezTo>
                      <a:lnTo>
                        <a:pt x="2918" y="1916"/>
                      </a:lnTo>
                      <a:cubicBezTo>
                        <a:pt x="3168" y="2055"/>
                        <a:pt x="3418" y="2193"/>
                        <a:pt x="3690" y="2193"/>
                      </a:cubicBezTo>
                      <a:cubicBezTo>
                        <a:pt x="3716" y="2193"/>
                        <a:pt x="3743" y="2192"/>
                        <a:pt x="3769" y="2189"/>
                      </a:cubicBezTo>
                      <a:cubicBezTo>
                        <a:pt x="4073" y="2159"/>
                        <a:pt x="4377" y="1916"/>
                        <a:pt x="4347" y="1612"/>
                      </a:cubicBezTo>
                      <a:cubicBezTo>
                        <a:pt x="4286" y="1460"/>
                        <a:pt x="4195" y="1308"/>
                        <a:pt x="4043" y="1186"/>
                      </a:cubicBezTo>
                      <a:cubicBezTo>
                        <a:pt x="2888" y="305"/>
                        <a:pt x="1368" y="62"/>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0" name="Google Shape;2280;p14"/>
                <p:cNvSpPr/>
                <p:nvPr/>
              </p:nvSpPr>
              <p:spPr>
                <a:xfrm>
                  <a:off x="6401600" y="632625"/>
                  <a:ext cx="111725" cy="81700"/>
                </a:xfrm>
                <a:custGeom>
                  <a:avLst/>
                  <a:gdLst/>
                  <a:ahLst/>
                  <a:cxnLst/>
                  <a:rect l="l" t="t" r="r" b="b"/>
                  <a:pathLst>
                    <a:path w="4469" h="3268" extrusionOk="0">
                      <a:moveTo>
                        <a:pt x="3402" y="1"/>
                      </a:moveTo>
                      <a:cubicBezTo>
                        <a:pt x="3279" y="1"/>
                        <a:pt x="3145" y="36"/>
                        <a:pt x="3040" y="57"/>
                      </a:cubicBezTo>
                      <a:cubicBezTo>
                        <a:pt x="1672" y="604"/>
                        <a:pt x="730" y="1820"/>
                        <a:pt x="1" y="2945"/>
                      </a:cubicBezTo>
                      <a:cubicBezTo>
                        <a:pt x="734" y="3118"/>
                        <a:pt x="1493" y="3268"/>
                        <a:pt x="2237" y="3268"/>
                      </a:cubicBezTo>
                      <a:cubicBezTo>
                        <a:pt x="2664" y="3268"/>
                        <a:pt x="3086" y="3219"/>
                        <a:pt x="3496" y="3097"/>
                      </a:cubicBezTo>
                      <a:cubicBezTo>
                        <a:pt x="3770" y="3036"/>
                        <a:pt x="4043" y="2914"/>
                        <a:pt x="4195" y="2671"/>
                      </a:cubicBezTo>
                      <a:cubicBezTo>
                        <a:pt x="4378" y="2489"/>
                        <a:pt x="4469" y="2185"/>
                        <a:pt x="4378" y="1911"/>
                      </a:cubicBezTo>
                      <a:cubicBezTo>
                        <a:pt x="4317" y="1698"/>
                        <a:pt x="4074" y="1546"/>
                        <a:pt x="3861" y="1455"/>
                      </a:cubicBezTo>
                      <a:cubicBezTo>
                        <a:pt x="3618" y="1394"/>
                        <a:pt x="3405" y="1394"/>
                        <a:pt x="3131" y="1394"/>
                      </a:cubicBezTo>
                      <a:cubicBezTo>
                        <a:pt x="3405" y="1242"/>
                        <a:pt x="3648" y="1060"/>
                        <a:pt x="3770" y="787"/>
                      </a:cubicBezTo>
                      <a:cubicBezTo>
                        <a:pt x="3922" y="513"/>
                        <a:pt x="3861" y="87"/>
                        <a:pt x="3557" y="27"/>
                      </a:cubicBezTo>
                      <a:cubicBezTo>
                        <a:pt x="3510" y="8"/>
                        <a:pt x="3457" y="1"/>
                        <a:pt x="34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1" name="Google Shape;2281;p14"/>
                <p:cNvSpPr/>
                <p:nvPr/>
              </p:nvSpPr>
              <p:spPr>
                <a:xfrm>
                  <a:off x="6378050" y="597475"/>
                  <a:ext cx="79050" cy="116375"/>
                </a:xfrm>
                <a:custGeom>
                  <a:avLst/>
                  <a:gdLst/>
                  <a:ahLst/>
                  <a:cxnLst/>
                  <a:rect l="l" t="t" r="r" b="b"/>
                  <a:pathLst>
                    <a:path w="3162" h="4655" extrusionOk="0">
                      <a:moveTo>
                        <a:pt x="768" y="0"/>
                      </a:moveTo>
                      <a:cubicBezTo>
                        <a:pt x="661" y="0"/>
                        <a:pt x="553" y="31"/>
                        <a:pt x="456" y="95"/>
                      </a:cubicBezTo>
                      <a:cubicBezTo>
                        <a:pt x="335" y="217"/>
                        <a:pt x="274" y="399"/>
                        <a:pt x="274" y="551"/>
                      </a:cubicBezTo>
                      <a:cubicBezTo>
                        <a:pt x="0" y="2010"/>
                        <a:pt x="578" y="3439"/>
                        <a:pt x="1216" y="4655"/>
                      </a:cubicBezTo>
                      <a:cubicBezTo>
                        <a:pt x="2006" y="3773"/>
                        <a:pt x="2827" y="2861"/>
                        <a:pt x="3070" y="1706"/>
                      </a:cubicBezTo>
                      <a:cubicBezTo>
                        <a:pt x="3161" y="1433"/>
                        <a:pt x="3161" y="1129"/>
                        <a:pt x="3070" y="886"/>
                      </a:cubicBezTo>
                      <a:cubicBezTo>
                        <a:pt x="3009" y="642"/>
                        <a:pt x="2766" y="399"/>
                        <a:pt x="2523" y="369"/>
                      </a:cubicBezTo>
                      <a:cubicBezTo>
                        <a:pt x="2492" y="365"/>
                        <a:pt x="2460" y="363"/>
                        <a:pt x="2428" y="363"/>
                      </a:cubicBezTo>
                      <a:cubicBezTo>
                        <a:pt x="2211" y="363"/>
                        <a:pt x="1987" y="449"/>
                        <a:pt x="1854" y="582"/>
                      </a:cubicBezTo>
                      <a:cubicBezTo>
                        <a:pt x="1672" y="734"/>
                        <a:pt x="1550" y="977"/>
                        <a:pt x="1429" y="1159"/>
                      </a:cubicBezTo>
                      <a:cubicBezTo>
                        <a:pt x="1429" y="855"/>
                        <a:pt x="1398" y="551"/>
                        <a:pt x="1247" y="278"/>
                      </a:cubicBezTo>
                      <a:cubicBezTo>
                        <a:pt x="1148" y="101"/>
                        <a:pt x="962" y="0"/>
                        <a:pt x="7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2" name="Google Shape;2282;p14"/>
                <p:cNvSpPr/>
                <p:nvPr/>
              </p:nvSpPr>
              <p:spPr>
                <a:xfrm>
                  <a:off x="6308900" y="623925"/>
                  <a:ext cx="109450" cy="88400"/>
                </a:xfrm>
                <a:custGeom>
                  <a:avLst/>
                  <a:gdLst/>
                  <a:ahLst/>
                  <a:cxnLst/>
                  <a:rect l="l" t="t" r="r" b="b"/>
                  <a:pathLst>
                    <a:path w="4378" h="3536" extrusionOk="0">
                      <a:moveTo>
                        <a:pt x="1840" y="0"/>
                      </a:moveTo>
                      <a:cubicBezTo>
                        <a:pt x="1616" y="0"/>
                        <a:pt x="1392" y="59"/>
                        <a:pt x="1246" y="253"/>
                      </a:cubicBezTo>
                      <a:cubicBezTo>
                        <a:pt x="1095" y="435"/>
                        <a:pt x="1064" y="709"/>
                        <a:pt x="1125" y="922"/>
                      </a:cubicBezTo>
                      <a:cubicBezTo>
                        <a:pt x="1186" y="1165"/>
                        <a:pt x="1338" y="1378"/>
                        <a:pt x="1429" y="1590"/>
                      </a:cubicBezTo>
                      <a:cubicBezTo>
                        <a:pt x="1207" y="1452"/>
                        <a:pt x="960" y="1313"/>
                        <a:pt x="687" y="1313"/>
                      </a:cubicBezTo>
                      <a:cubicBezTo>
                        <a:pt x="661" y="1313"/>
                        <a:pt x="635" y="1314"/>
                        <a:pt x="608" y="1317"/>
                      </a:cubicBezTo>
                      <a:cubicBezTo>
                        <a:pt x="304" y="1347"/>
                        <a:pt x="0" y="1590"/>
                        <a:pt x="31" y="1894"/>
                      </a:cubicBezTo>
                      <a:cubicBezTo>
                        <a:pt x="61" y="2046"/>
                        <a:pt x="183" y="2198"/>
                        <a:pt x="335" y="2320"/>
                      </a:cubicBezTo>
                      <a:cubicBezTo>
                        <a:pt x="1490" y="3262"/>
                        <a:pt x="3009" y="3445"/>
                        <a:pt x="4377" y="3536"/>
                      </a:cubicBezTo>
                      <a:cubicBezTo>
                        <a:pt x="4013" y="2411"/>
                        <a:pt x="3617" y="1226"/>
                        <a:pt x="2736" y="435"/>
                      </a:cubicBezTo>
                      <a:cubicBezTo>
                        <a:pt x="2554" y="253"/>
                        <a:pt x="2280" y="101"/>
                        <a:pt x="2006" y="10"/>
                      </a:cubicBezTo>
                      <a:cubicBezTo>
                        <a:pt x="1952" y="4"/>
                        <a:pt x="1896" y="0"/>
                        <a:pt x="184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3" name="Google Shape;2283;p14"/>
                <p:cNvSpPr/>
                <p:nvPr/>
              </p:nvSpPr>
              <p:spPr>
                <a:xfrm>
                  <a:off x="6309650" y="694350"/>
                  <a:ext cx="110975" cy="81700"/>
                </a:xfrm>
                <a:custGeom>
                  <a:avLst/>
                  <a:gdLst/>
                  <a:ahLst/>
                  <a:cxnLst/>
                  <a:rect l="l" t="t" r="r" b="b"/>
                  <a:pathLst>
                    <a:path w="4439" h="3268" extrusionOk="0">
                      <a:moveTo>
                        <a:pt x="2223" y="1"/>
                      </a:moveTo>
                      <a:cubicBezTo>
                        <a:pt x="1793" y="1"/>
                        <a:pt x="1364" y="50"/>
                        <a:pt x="943" y="172"/>
                      </a:cubicBezTo>
                      <a:cubicBezTo>
                        <a:pt x="669" y="263"/>
                        <a:pt x="426" y="354"/>
                        <a:pt x="274" y="597"/>
                      </a:cubicBezTo>
                      <a:cubicBezTo>
                        <a:pt x="92" y="780"/>
                        <a:pt x="1" y="1084"/>
                        <a:pt x="92" y="1357"/>
                      </a:cubicBezTo>
                      <a:cubicBezTo>
                        <a:pt x="153" y="1570"/>
                        <a:pt x="365" y="1722"/>
                        <a:pt x="609" y="1813"/>
                      </a:cubicBezTo>
                      <a:cubicBezTo>
                        <a:pt x="852" y="1874"/>
                        <a:pt x="1065" y="1874"/>
                        <a:pt x="1338" y="1874"/>
                      </a:cubicBezTo>
                      <a:cubicBezTo>
                        <a:pt x="1065" y="2026"/>
                        <a:pt x="791" y="2239"/>
                        <a:pt x="669" y="2482"/>
                      </a:cubicBezTo>
                      <a:cubicBezTo>
                        <a:pt x="517" y="2755"/>
                        <a:pt x="609" y="3181"/>
                        <a:pt x="913" y="3242"/>
                      </a:cubicBezTo>
                      <a:cubicBezTo>
                        <a:pt x="960" y="3260"/>
                        <a:pt x="1010" y="3268"/>
                        <a:pt x="1061" y="3268"/>
                      </a:cubicBezTo>
                      <a:cubicBezTo>
                        <a:pt x="1175" y="3268"/>
                        <a:pt x="1294" y="3232"/>
                        <a:pt x="1399" y="3211"/>
                      </a:cubicBezTo>
                      <a:cubicBezTo>
                        <a:pt x="2767" y="2695"/>
                        <a:pt x="3739" y="1479"/>
                        <a:pt x="4438" y="324"/>
                      </a:cubicBezTo>
                      <a:cubicBezTo>
                        <a:pt x="3724" y="150"/>
                        <a:pt x="2973" y="1"/>
                        <a:pt x="22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4" name="Google Shape;2284;p14"/>
                <p:cNvSpPr/>
                <p:nvPr/>
              </p:nvSpPr>
              <p:spPr>
                <a:xfrm>
                  <a:off x="6365875" y="695600"/>
                  <a:ext cx="79075" cy="116375"/>
                </a:xfrm>
                <a:custGeom>
                  <a:avLst/>
                  <a:gdLst/>
                  <a:ahLst/>
                  <a:cxnLst/>
                  <a:rect l="l" t="t" r="r" b="b"/>
                  <a:pathLst>
                    <a:path w="3163" h="4655" extrusionOk="0">
                      <a:moveTo>
                        <a:pt x="1946" y="0"/>
                      </a:moveTo>
                      <a:cubicBezTo>
                        <a:pt x="1126" y="882"/>
                        <a:pt x="335" y="1793"/>
                        <a:pt x="62" y="2979"/>
                      </a:cubicBezTo>
                      <a:cubicBezTo>
                        <a:pt x="1" y="3252"/>
                        <a:pt x="1" y="3556"/>
                        <a:pt x="62" y="3769"/>
                      </a:cubicBezTo>
                      <a:cubicBezTo>
                        <a:pt x="153" y="4043"/>
                        <a:pt x="366" y="4255"/>
                        <a:pt x="639" y="4316"/>
                      </a:cubicBezTo>
                      <a:cubicBezTo>
                        <a:pt x="665" y="4319"/>
                        <a:pt x="690" y="4321"/>
                        <a:pt x="715" y="4321"/>
                      </a:cubicBezTo>
                      <a:cubicBezTo>
                        <a:pt x="932" y="4321"/>
                        <a:pt x="1141" y="4209"/>
                        <a:pt x="1278" y="4073"/>
                      </a:cubicBezTo>
                      <a:cubicBezTo>
                        <a:pt x="1490" y="3921"/>
                        <a:pt x="1582" y="3708"/>
                        <a:pt x="1703" y="3496"/>
                      </a:cubicBezTo>
                      <a:cubicBezTo>
                        <a:pt x="1703" y="3800"/>
                        <a:pt x="1734" y="4103"/>
                        <a:pt x="1885" y="4377"/>
                      </a:cubicBezTo>
                      <a:cubicBezTo>
                        <a:pt x="1984" y="4554"/>
                        <a:pt x="2183" y="4654"/>
                        <a:pt x="2386" y="4654"/>
                      </a:cubicBezTo>
                      <a:cubicBezTo>
                        <a:pt x="2497" y="4654"/>
                        <a:pt x="2609" y="4624"/>
                        <a:pt x="2706" y="4559"/>
                      </a:cubicBezTo>
                      <a:cubicBezTo>
                        <a:pt x="2797" y="4468"/>
                        <a:pt x="2889" y="4255"/>
                        <a:pt x="2889" y="4103"/>
                      </a:cubicBezTo>
                      <a:cubicBezTo>
                        <a:pt x="3162" y="2645"/>
                        <a:pt x="2585" y="1186"/>
                        <a:pt x="19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5" name="Google Shape;2285;p14"/>
                <p:cNvSpPr/>
                <p:nvPr/>
              </p:nvSpPr>
              <p:spPr>
                <a:xfrm>
                  <a:off x="6357525" y="650000"/>
                  <a:ext cx="107925" cy="108675"/>
                </a:xfrm>
                <a:custGeom>
                  <a:avLst/>
                  <a:gdLst/>
                  <a:ahLst/>
                  <a:cxnLst/>
                  <a:rect l="l" t="t" r="r" b="b"/>
                  <a:pathLst>
                    <a:path w="4317" h="4347" extrusionOk="0">
                      <a:moveTo>
                        <a:pt x="2159" y="0"/>
                      </a:moveTo>
                      <a:cubicBezTo>
                        <a:pt x="943" y="0"/>
                        <a:pt x="1" y="973"/>
                        <a:pt x="1" y="2189"/>
                      </a:cubicBezTo>
                      <a:cubicBezTo>
                        <a:pt x="1" y="3374"/>
                        <a:pt x="943" y="4347"/>
                        <a:pt x="2159" y="4347"/>
                      </a:cubicBezTo>
                      <a:cubicBezTo>
                        <a:pt x="3344" y="4347"/>
                        <a:pt x="4317" y="3374"/>
                        <a:pt x="4317" y="2189"/>
                      </a:cubicBezTo>
                      <a:cubicBezTo>
                        <a:pt x="4317" y="973"/>
                        <a:pt x="3344" y="0"/>
                        <a:pt x="21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86" name="Google Shape;2286;p14"/>
              <p:cNvGrpSpPr/>
              <p:nvPr/>
            </p:nvGrpSpPr>
            <p:grpSpPr>
              <a:xfrm>
                <a:off x="7666488" y="4268900"/>
                <a:ext cx="916500" cy="914225"/>
                <a:chOff x="5318975" y="1933800"/>
                <a:chExt cx="916500" cy="914225"/>
              </a:xfrm>
            </p:grpSpPr>
            <p:sp>
              <p:nvSpPr>
                <p:cNvPr id="2287" name="Google Shape;2287;p14"/>
                <p:cNvSpPr/>
                <p:nvPr/>
              </p:nvSpPr>
              <p:spPr>
                <a:xfrm>
                  <a:off x="5318975" y="1933800"/>
                  <a:ext cx="916500" cy="914225"/>
                </a:xfrm>
                <a:custGeom>
                  <a:avLst/>
                  <a:gdLst/>
                  <a:ahLst/>
                  <a:cxnLst/>
                  <a:rect l="l" t="t" r="r" b="b"/>
                  <a:pathLst>
                    <a:path w="36660" h="36569" extrusionOk="0">
                      <a:moveTo>
                        <a:pt x="31091" y="1"/>
                      </a:moveTo>
                      <a:cubicBezTo>
                        <a:pt x="28232" y="1"/>
                        <a:pt x="25429" y="1129"/>
                        <a:pt x="22283" y="2257"/>
                      </a:cubicBezTo>
                      <a:cubicBezTo>
                        <a:pt x="12909" y="5759"/>
                        <a:pt x="5004" y="13064"/>
                        <a:pt x="901" y="22204"/>
                      </a:cubicBezTo>
                      <a:cubicBezTo>
                        <a:pt x="334" y="23405"/>
                        <a:pt x="0" y="25206"/>
                        <a:pt x="1234" y="25807"/>
                      </a:cubicBezTo>
                      <a:cubicBezTo>
                        <a:pt x="1447" y="25917"/>
                        <a:pt x="1672" y="25964"/>
                        <a:pt x="1902" y="25964"/>
                      </a:cubicBezTo>
                      <a:cubicBezTo>
                        <a:pt x="2503" y="25964"/>
                        <a:pt x="3139" y="25644"/>
                        <a:pt x="3670" y="25306"/>
                      </a:cubicBezTo>
                      <a:cubicBezTo>
                        <a:pt x="5804" y="24005"/>
                        <a:pt x="7739" y="22271"/>
                        <a:pt x="9807" y="20436"/>
                      </a:cubicBezTo>
                      <a:lnTo>
                        <a:pt x="9807" y="20436"/>
                      </a:lnTo>
                      <a:cubicBezTo>
                        <a:pt x="8673" y="24572"/>
                        <a:pt x="7572" y="28842"/>
                        <a:pt x="7939" y="33079"/>
                      </a:cubicBezTo>
                      <a:cubicBezTo>
                        <a:pt x="8006" y="33912"/>
                        <a:pt x="8139" y="34746"/>
                        <a:pt x="8606" y="35447"/>
                      </a:cubicBezTo>
                      <a:cubicBezTo>
                        <a:pt x="9025" y="36075"/>
                        <a:pt x="9684" y="36568"/>
                        <a:pt x="10417" y="36568"/>
                      </a:cubicBezTo>
                      <a:cubicBezTo>
                        <a:pt x="10502" y="36568"/>
                        <a:pt x="10588" y="36562"/>
                        <a:pt x="10675" y="36548"/>
                      </a:cubicBezTo>
                      <a:cubicBezTo>
                        <a:pt x="11642" y="36381"/>
                        <a:pt x="12276" y="35447"/>
                        <a:pt x="12676" y="34580"/>
                      </a:cubicBezTo>
                      <a:cubicBezTo>
                        <a:pt x="14611" y="30510"/>
                        <a:pt x="14777" y="25840"/>
                        <a:pt x="14944" y="21370"/>
                      </a:cubicBezTo>
                      <a:cubicBezTo>
                        <a:pt x="15845" y="25106"/>
                        <a:pt x="16812" y="29009"/>
                        <a:pt x="19281" y="32011"/>
                      </a:cubicBezTo>
                      <a:cubicBezTo>
                        <a:pt x="20049" y="32933"/>
                        <a:pt x="21129" y="33798"/>
                        <a:pt x="22311" y="33798"/>
                      </a:cubicBezTo>
                      <a:cubicBezTo>
                        <a:pt x="22412" y="33798"/>
                        <a:pt x="22514" y="33792"/>
                        <a:pt x="22616" y="33779"/>
                      </a:cubicBezTo>
                      <a:cubicBezTo>
                        <a:pt x="24151" y="33579"/>
                        <a:pt x="25052" y="31944"/>
                        <a:pt x="25318" y="30410"/>
                      </a:cubicBezTo>
                      <a:cubicBezTo>
                        <a:pt x="25719" y="27942"/>
                        <a:pt x="25018" y="25440"/>
                        <a:pt x="23851" y="23272"/>
                      </a:cubicBezTo>
                      <a:cubicBezTo>
                        <a:pt x="22650" y="21103"/>
                        <a:pt x="20982" y="19235"/>
                        <a:pt x="19047" y="17267"/>
                      </a:cubicBezTo>
                      <a:lnTo>
                        <a:pt x="19047" y="17267"/>
                      </a:lnTo>
                      <a:cubicBezTo>
                        <a:pt x="21607" y="19445"/>
                        <a:pt x="24983" y="20611"/>
                        <a:pt x="28351" y="20611"/>
                      </a:cubicBezTo>
                      <a:cubicBezTo>
                        <a:pt x="29987" y="20611"/>
                        <a:pt x="31620" y="20336"/>
                        <a:pt x="33157" y="19769"/>
                      </a:cubicBezTo>
                      <a:cubicBezTo>
                        <a:pt x="34025" y="19435"/>
                        <a:pt x="34959" y="19002"/>
                        <a:pt x="35292" y="18101"/>
                      </a:cubicBezTo>
                      <a:cubicBezTo>
                        <a:pt x="35692" y="17034"/>
                        <a:pt x="35092" y="15833"/>
                        <a:pt x="34291" y="14999"/>
                      </a:cubicBezTo>
                      <a:cubicBezTo>
                        <a:pt x="32790" y="13398"/>
                        <a:pt x="30656" y="12531"/>
                        <a:pt x="28521" y="12097"/>
                      </a:cubicBezTo>
                      <a:cubicBezTo>
                        <a:pt x="26419" y="11697"/>
                        <a:pt x="24184" y="11763"/>
                        <a:pt x="21783" y="11530"/>
                      </a:cubicBezTo>
                      <a:cubicBezTo>
                        <a:pt x="25519" y="11029"/>
                        <a:pt x="29255" y="9862"/>
                        <a:pt x="32590" y="8061"/>
                      </a:cubicBezTo>
                      <a:cubicBezTo>
                        <a:pt x="33691" y="7427"/>
                        <a:pt x="34825" y="6760"/>
                        <a:pt x="35592" y="5726"/>
                      </a:cubicBezTo>
                      <a:cubicBezTo>
                        <a:pt x="36326" y="4692"/>
                        <a:pt x="36660" y="3257"/>
                        <a:pt x="36093" y="2090"/>
                      </a:cubicBezTo>
                      <a:cubicBezTo>
                        <a:pt x="35359" y="722"/>
                        <a:pt x="33691" y="188"/>
                        <a:pt x="32157" y="55"/>
                      </a:cubicBezTo>
                      <a:cubicBezTo>
                        <a:pt x="31800" y="18"/>
                        <a:pt x="31445" y="1"/>
                        <a:pt x="310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8" name="Google Shape;2288;p14"/>
                <p:cNvSpPr/>
                <p:nvPr/>
              </p:nvSpPr>
              <p:spPr>
                <a:xfrm>
                  <a:off x="5583325" y="2316375"/>
                  <a:ext cx="68250" cy="357875"/>
                </a:xfrm>
                <a:custGeom>
                  <a:avLst/>
                  <a:gdLst/>
                  <a:ahLst/>
                  <a:cxnLst/>
                  <a:rect l="l" t="t" r="r" b="b"/>
                  <a:pathLst>
                    <a:path w="2730" h="14315" extrusionOk="0">
                      <a:moveTo>
                        <a:pt x="1792" y="1"/>
                      </a:moveTo>
                      <a:cubicBezTo>
                        <a:pt x="1422" y="1"/>
                        <a:pt x="1031" y="282"/>
                        <a:pt x="901" y="930"/>
                      </a:cubicBezTo>
                      <a:cubicBezTo>
                        <a:pt x="101" y="5300"/>
                        <a:pt x="0" y="9770"/>
                        <a:pt x="201" y="14140"/>
                      </a:cubicBezTo>
                      <a:cubicBezTo>
                        <a:pt x="201" y="14256"/>
                        <a:pt x="251" y="14315"/>
                        <a:pt x="301" y="14315"/>
                      </a:cubicBezTo>
                      <a:cubicBezTo>
                        <a:pt x="351" y="14315"/>
                        <a:pt x="401" y="14256"/>
                        <a:pt x="401" y="14140"/>
                      </a:cubicBezTo>
                      <a:cubicBezTo>
                        <a:pt x="601" y="9770"/>
                        <a:pt x="1401" y="5433"/>
                        <a:pt x="2502" y="1264"/>
                      </a:cubicBezTo>
                      <a:cubicBezTo>
                        <a:pt x="2730" y="487"/>
                        <a:pt x="2279" y="1"/>
                        <a:pt x="17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9" name="Google Shape;2289;p14"/>
                <p:cNvSpPr/>
                <p:nvPr/>
              </p:nvSpPr>
              <p:spPr>
                <a:xfrm>
                  <a:off x="5659300" y="2299700"/>
                  <a:ext cx="195575" cy="318400"/>
                </a:xfrm>
                <a:custGeom>
                  <a:avLst/>
                  <a:gdLst/>
                  <a:ahLst/>
                  <a:cxnLst/>
                  <a:rect l="l" t="t" r="r" b="b"/>
                  <a:pathLst>
                    <a:path w="7823" h="12736" extrusionOk="0">
                      <a:moveTo>
                        <a:pt x="1073" y="1"/>
                      </a:moveTo>
                      <a:cubicBezTo>
                        <a:pt x="449" y="1"/>
                        <a:pt x="1" y="743"/>
                        <a:pt x="631" y="1530"/>
                      </a:cubicBezTo>
                      <a:cubicBezTo>
                        <a:pt x="3233" y="4966"/>
                        <a:pt x="5634" y="8702"/>
                        <a:pt x="7569" y="12638"/>
                      </a:cubicBezTo>
                      <a:cubicBezTo>
                        <a:pt x="7609" y="12706"/>
                        <a:pt x="7661" y="12735"/>
                        <a:pt x="7705" y="12735"/>
                      </a:cubicBezTo>
                      <a:cubicBezTo>
                        <a:pt x="7771" y="12735"/>
                        <a:pt x="7822" y="12671"/>
                        <a:pt x="7803" y="12572"/>
                      </a:cubicBezTo>
                      <a:cubicBezTo>
                        <a:pt x="6235" y="8435"/>
                        <a:pt x="4367" y="4366"/>
                        <a:pt x="1998" y="596"/>
                      </a:cubicBezTo>
                      <a:cubicBezTo>
                        <a:pt x="1716" y="173"/>
                        <a:pt x="1374" y="1"/>
                        <a:pt x="10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0" name="Google Shape;2290;p14"/>
                <p:cNvSpPr/>
                <p:nvPr/>
              </p:nvSpPr>
              <p:spPr>
                <a:xfrm>
                  <a:off x="5720925" y="2246800"/>
                  <a:ext cx="366575" cy="121300"/>
                </a:xfrm>
                <a:custGeom>
                  <a:avLst/>
                  <a:gdLst/>
                  <a:ahLst/>
                  <a:cxnLst/>
                  <a:rect l="l" t="t" r="r" b="b"/>
                  <a:pathLst>
                    <a:path w="14663" h="4852" extrusionOk="0">
                      <a:moveTo>
                        <a:pt x="1363" y="1"/>
                      </a:moveTo>
                      <a:cubicBezTo>
                        <a:pt x="184" y="1"/>
                        <a:pt x="0" y="1435"/>
                        <a:pt x="1368" y="1678"/>
                      </a:cubicBezTo>
                      <a:cubicBezTo>
                        <a:pt x="5738" y="2479"/>
                        <a:pt x="10108" y="3480"/>
                        <a:pt x="14411" y="4847"/>
                      </a:cubicBezTo>
                      <a:cubicBezTo>
                        <a:pt x="14429" y="4850"/>
                        <a:pt x="14445" y="4852"/>
                        <a:pt x="14461" y="4852"/>
                      </a:cubicBezTo>
                      <a:cubicBezTo>
                        <a:pt x="14621" y="4852"/>
                        <a:pt x="14663" y="4708"/>
                        <a:pt x="14511" y="4647"/>
                      </a:cubicBezTo>
                      <a:cubicBezTo>
                        <a:pt x="10375" y="2846"/>
                        <a:pt x="6105" y="1245"/>
                        <a:pt x="1735" y="44"/>
                      </a:cubicBezTo>
                      <a:cubicBezTo>
                        <a:pt x="1602" y="14"/>
                        <a:pt x="1478" y="1"/>
                        <a:pt x="13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1" name="Google Shape;2291;p14"/>
                <p:cNvSpPr/>
                <p:nvPr/>
              </p:nvSpPr>
              <p:spPr>
                <a:xfrm>
                  <a:off x="5747025" y="2039300"/>
                  <a:ext cx="338325" cy="140700"/>
                </a:xfrm>
                <a:custGeom>
                  <a:avLst/>
                  <a:gdLst/>
                  <a:ahLst/>
                  <a:cxnLst/>
                  <a:rect l="l" t="t" r="r" b="b"/>
                  <a:pathLst>
                    <a:path w="13533" h="5628" extrusionOk="0">
                      <a:moveTo>
                        <a:pt x="13376" y="1"/>
                      </a:moveTo>
                      <a:cubicBezTo>
                        <a:pt x="13363" y="1"/>
                        <a:pt x="13349" y="2"/>
                        <a:pt x="13333" y="5"/>
                      </a:cubicBezTo>
                      <a:cubicBezTo>
                        <a:pt x="9064" y="538"/>
                        <a:pt x="4861" y="1839"/>
                        <a:pt x="1025" y="3974"/>
                      </a:cubicBezTo>
                      <a:cubicBezTo>
                        <a:pt x="0" y="4604"/>
                        <a:pt x="403" y="5627"/>
                        <a:pt x="1190" y="5627"/>
                      </a:cubicBezTo>
                      <a:cubicBezTo>
                        <a:pt x="1403" y="5627"/>
                        <a:pt x="1643" y="5553"/>
                        <a:pt x="1892" y="5375"/>
                      </a:cubicBezTo>
                      <a:cubicBezTo>
                        <a:pt x="5361" y="3040"/>
                        <a:pt x="9230" y="1205"/>
                        <a:pt x="13367" y="205"/>
                      </a:cubicBezTo>
                      <a:cubicBezTo>
                        <a:pt x="13521" y="174"/>
                        <a:pt x="13533" y="1"/>
                        <a:pt x="133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2" name="Google Shape;2292;p14"/>
                <p:cNvSpPr/>
                <p:nvPr/>
              </p:nvSpPr>
              <p:spPr>
                <a:xfrm>
                  <a:off x="5421825" y="2272875"/>
                  <a:ext cx="174650" cy="195575"/>
                </a:xfrm>
                <a:custGeom>
                  <a:avLst/>
                  <a:gdLst/>
                  <a:ahLst/>
                  <a:cxnLst/>
                  <a:rect l="l" t="t" r="r" b="b"/>
                  <a:pathLst>
                    <a:path w="6986" h="7823" extrusionOk="0">
                      <a:moveTo>
                        <a:pt x="5783" y="0"/>
                      </a:moveTo>
                      <a:cubicBezTo>
                        <a:pt x="5635" y="0"/>
                        <a:pt x="5480" y="50"/>
                        <a:pt x="5326" y="168"/>
                      </a:cubicBezTo>
                      <a:cubicBezTo>
                        <a:pt x="2858" y="2170"/>
                        <a:pt x="1123" y="4838"/>
                        <a:pt x="23" y="7674"/>
                      </a:cubicBezTo>
                      <a:cubicBezTo>
                        <a:pt x="0" y="7763"/>
                        <a:pt x="67" y="7822"/>
                        <a:pt x="134" y="7822"/>
                      </a:cubicBezTo>
                      <a:cubicBezTo>
                        <a:pt x="167" y="7822"/>
                        <a:pt x="200" y="7807"/>
                        <a:pt x="223" y="7774"/>
                      </a:cubicBezTo>
                      <a:cubicBezTo>
                        <a:pt x="1690" y="5139"/>
                        <a:pt x="3892" y="3004"/>
                        <a:pt x="6327" y="1469"/>
                      </a:cubicBezTo>
                      <a:cubicBezTo>
                        <a:pt x="6986" y="1085"/>
                        <a:pt x="6470" y="0"/>
                        <a:pt x="57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3" name="Google Shape;2293;p14"/>
                <p:cNvSpPr/>
                <p:nvPr/>
              </p:nvSpPr>
              <p:spPr>
                <a:xfrm>
                  <a:off x="5491600" y="1945225"/>
                  <a:ext cx="367775" cy="415975"/>
                </a:xfrm>
                <a:custGeom>
                  <a:avLst/>
                  <a:gdLst/>
                  <a:ahLst/>
                  <a:cxnLst/>
                  <a:rect l="l" t="t" r="r" b="b"/>
                  <a:pathLst>
                    <a:path w="14711" h="16639" extrusionOk="0">
                      <a:moveTo>
                        <a:pt x="4903" y="0"/>
                      </a:moveTo>
                      <a:cubicBezTo>
                        <a:pt x="4681" y="0"/>
                        <a:pt x="4459" y="20"/>
                        <a:pt x="4237" y="65"/>
                      </a:cubicBezTo>
                      <a:cubicBezTo>
                        <a:pt x="3036" y="298"/>
                        <a:pt x="2002" y="1199"/>
                        <a:pt x="1368" y="2267"/>
                      </a:cubicBezTo>
                      <a:cubicBezTo>
                        <a:pt x="734" y="3367"/>
                        <a:pt x="501" y="4602"/>
                        <a:pt x="367" y="5869"/>
                      </a:cubicBezTo>
                      <a:cubicBezTo>
                        <a:pt x="0" y="9038"/>
                        <a:pt x="267" y="12274"/>
                        <a:pt x="1535" y="15810"/>
                      </a:cubicBezTo>
                      <a:cubicBezTo>
                        <a:pt x="2734" y="16365"/>
                        <a:pt x="4048" y="16639"/>
                        <a:pt x="5366" y="16639"/>
                      </a:cubicBezTo>
                      <a:cubicBezTo>
                        <a:pt x="7053" y="16639"/>
                        <a:pt x="8746" y="16190"/>
                        <a:pt x="10207" y="15309"/>
                      </a:cubicBezTo>
                      <a:cubicBezTo>
                        <a:pt x="12776" y="13775"/>
                        <a:pt x="14511" y="10906"/>
                        <a:pt x="14711" y="8204"/>
                      </a:cubicBezTo>
                      <a:cubicBezTo>
                        <a:pt x="13243" y="5235"/>
                        <a:pt x="10908" y="2734"/>
                        <a:pt x="8073" y="1066"/>
                      </a:cubicBezTo>
                      <a:cubicBezTo>
                        <a:pt x="7100" y="510"/>
                        <a:pt x="6011" y="0"/>
                        <a:pt x="49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2294" name="Google Shape;2294;p14"/>
            <p:cNvGrpSpPr/>
            <p:nvPr/>
          </p:nvGrpSpPr>
          <p:grpSpPr>
            <a:xfrm>
              <a:off x="-202790" y="2873256"/>
              <a:ext cx="1930075" cy="2467362"/>
              <a:chOff x="-202790" y="2873256"/>
              <a:chExt cx="1930075" cy="2467362"/>
            </a:xfrm>
          </p:grpSpPr>
          <p:grpSp>
            <p:nvGrpSpPr>
              <p:cNvPr id="2295" name="Google Shape;2295;p14"/>
              <p:cNvGrpSpPr/>
              <p:nvPr/>
            </p:nvGrpSpPr>
            <p:grpSpPr>
              <a:xfrm rot="10800000">
                <a:off x="843141" y="3667338"/>
                <a:ext cx="544373" cy="554662"/>
                <a:chOff x="5797738" y="1794275"/>
                <a:chExt cx="623638" cy="635425"/>
              </a:xfrm>
            </p:grpSpPr>
            <p:sp>
              <p:nvSpPr>
                <p:cNvPr id="2296" name="Google Shape;2296;p14"/>
                <p:cNvSpPr/>
                <p:nvPr/>
              </p:nvSpPr>
              <p:spPr>
                <a:xfrm>
                  <a:off x="6070300" y="1794275"/>
                  <a:ext cx="159600" cy="329925"/>
                </a:xfrm>
                <a:custGeom>
                  <a:avLst/>
                  <a:gdLst/>
                  <a:ahLst/>
                  <a:cxnLst/>
                  <a:rect l="l" t="t" r="r" b="b"/>
                  <a:pathLst>
                    <a:path w="6384" h="13197" extrusionOk="0">
                      <a:moveTo>
                        <a:pt x="4796" y="0"/>
                      </a:moveTo>
                      <a:cubicBezTo>
                        <a:pt x="4457" y="0"/>
                        <a:pt x="4107" y="101"/>
                        <a:pt x="3799" y="279"/>
                      </a:cubicBezTo>
                      <a:cubicBezTo>
                        <a:pt x="3283" y="613"/>
                        <a:pt x="2857" y="1160"/>
                        <a:pt x="2523" y="1677"/>
                      </a:cubicBezTo>
                      <a:cubicBezTo>
                        <a:pt x="395" y="5081"/>
                        <a:pt x="0" y="9489"/>
                        <a:pt x="1489" y="13197"/>
                      </a:cubicBezTo>
                      <a:cubicBezTo>
                        <a:pt x="3648" y="9975"/>
                        <a:pt x="5714" y="6571"/>
                        <a:pt x="6231" y="2710"/>
                      </a:cubicBezTo>
                      <a:cubicBezTo>
                        <a:pt x="6383" y="1829"/>
                        <a:pt x="6353" y="735"/>
                        <a:pt x="5623" y="248"/>
                      </a:cubicBezTo>
                      <a:cubicBezTo>
                        <a:pt x="5382" y="78"/>
                        <a:pt x="5093" y="0"/>
                        <a:pt x="47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7" name="Google Shape;2297;p14"/>
                <p:cNvSpPr/>
                <p:nvPr/>
              </p:nvSpPr>
              <p:spPr>
                <a:xfrm>
                  <a:off x="5886238" y="1844175"/>
                  <a:ext cx="229525" cy="278500"/>
                </a:xfrm>
                <a:custGeom>
                  <a:avLst/>
                  <a:gdLst/>
                  <a:ahLst/>
                  <a:cxnLst/>
                  <a:rect l="l" t="t" r="r" b="b"/>
                  <a:pathLst>
                    <a:path w="9181" h="11140" extrusionOk="0">
                      <a:moveTo>
                        <a:pt x="2512" y="0"/>
                      </a:moveTo>
                      <a:cubicBezTo>
                        <a:pt x="2101" y="0"/>
                        <a:pt x="1696" y="98"/>
                        <a:pt x="1338" y="319"/>
                      </a:cubicBezTo>
                      <a:cubicBezTo>
                        <a:pt x="305" y="927"/>
                        <a:pt x="1" y="2325"/>
                        <a:pt x="365" y="3450"/>
                      </a:cubicBezTo>
                      <a:cubicBezTo>
                        <a:pt x="821" y="4970"/>
                        <a:pt x="2159" y="6003"/>
                        <a:pt x="3405" y="7006"/>
                      </a:cubicBezTo>
                      <a:cubicBezTo>
                        <a:pt x="5350" y="8404"/>
                        <a:pt x="7265" y="9833"/>
                        <a:pt x="9180" y="11140"/>
                      </a:cubicBezTo>
                      <a:cubicBezTo>
                        <a:pt x="8572" y="7614"/>
                        <a:pt x="7782" y="3875"/>
                        <a:pt x="5290" y="1383"/>
                      </a:cubicBezTo>
                      <a:cubicBezTo>
                        <a:pt x="4742" y="836"/>
                        <a:pt x="4165" y="380"/>
                        <a:pt x="3466" y="167"/>
                      </a:cubicBezTo>
                      <a:cubicBezTo>
                        <a:pt x="3159" y="60"/>
                        <a:pt x="2834" y="0"/>
                        <a:pt x="25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8" name="Google Shape;2298;p14"/>
                <p:cNvSpPr/>
                <p:nvPr/>
              </p:nvSpPr>
              <p:spPr>
                <a:xfrm>
                  <a:off x="5797738" y="2035525"/>
                  <a:ext cx="329075" cy="153300"/>
                </a:xfrm>
                <a:custGeom>
                  <a:avLst/>
                  <a:gdLst/>
                  <a:ahLst/>
                  <a:cxnLst/>
                  <a:rect l="l" t="t" r="r" b="b"/>
                  <a:pathLst>
                    <a:path w="13163" h="6132" extrusionOk="0">
                      <a:moveTo>
                        <a:pt x="5222" y="0"/>
                      </a:moveTo>
                      <a:cubicBezTo>
                        <a:pt x="5042" y="0"/>
                        <a:pt x="4862" y="7"/>
                        <a:pt x="4682" y="21"/>
                      </a:cubicBezTo>
                      <a:cubicBezTo>
                        <a:pt x="3131" y="173"/>
                        <a:pt x="1551" y="933"/>
                        <a:pt x="730" y="2301"/>
                      </a:cubicBezTo>
                      <a:cubicBezTo>
                        <a:pt x="153" y="3243"/>
                        <a:pt x="1" y="4580"/>
                        <a:pt x="761" y="5371"/>
                      </a:cubicBezTo>
                      <a:cubicBezTo>
                        <a:pt x="1308" y="5948"/>
                        <a:pt x="2159" y="6100"/>
                        <a:pt x="2979" y="6130"/>
                      </a:cubicBezTo>
                      <a:cubicBezTo>
                        <a:pt x="3027" y="6131"/>
                        <a:pt x="3075" y="6132"/>
                        <a:pt x="3123" y="6132"/>
                      </a:cubicBezTo>
                      <a:cubicBezTo>
                        <a:pt x="6655" y="6132"/>
                        <a:pt x="9953" y="3938"/>
                        <a:pt x="13162" y="3668"/>
                      </a:cubicBezTo>
                      <a:cubicBezTo>
                        <a:pt x="11885" y="2726"/>
                        <a:pt x="10639" y="1784"/>
                        <a:pt x="9241" y="1054"/>
                      </a:cubicBezTo>
                      <a:cubicBezTo>
                        <a:pt x="8002" y="408"/>
                        <a:pt x="6620" y="0"/>
                        <a:pt x="52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9" name="Google Shape;2299;p14"/>
                <p:cNvSpPr/>
                <p:nvPr/>
              </p:nvSpPr>
              <p:spPr>
                <a:xfrm>
                  <a:off x="5891563" y="2122650"/>
                  <a:ext cx="223425" cy="264875"/>
                </a:xfrm>
                <a:custGeom>
                  <a:avLst/>
                  <a:gdLst/>
                  <a:ahLst/>
                  <a:cxnLst/>
                  <a:rect l="l" t="t" r="r" b="b"/>
                  <a:pathLst>
                    <a:path w="8937" h="10595" extrusionOk="0">
                      <a:moveTo>
                        <a:pt x="8937" y="1"/>
                      </a:moveTo>
                      <a:lnTo>
                        <a:pt x="8937" y="1"/>
                      </a:lnTo>
                      <a:cubicBezTo>
                        <a:pt x="5077" y="578"/>
                        <a:pt x="1611" y="3466"/>
                        <a:pt x="365" y="7174"/>
                      </a:cubicBezTo>
                      <a:cubicBezTo>
                        <a:pt x="152" y="7752"/>
                        <a:pt x="1" y="8360"/>
                        <a:pt x="92" y="8937"/>
                      </a:cubicBezTo>
                      <a:cubicBezTo>
                        <a:pt x="152" y="9545"/>
                        <a:pt x="456" y="10092"/>
                        <a:pt x="943" y="10396"/>
                      </a:cubicBezTo>
                      <a:cubicBezTo>
                        <a:pt x="1188" y="10535"/>
                        <a:pt x="1455" y="10595"/>
                        <a:pt x="1725" y="10595"/>
                      </a:cubicBezTo>
                      <a:cubicBezTo>
                        <a:pt x="2226" y="10595"/>
                        <a:pt x="2736" y="10388"/>
                        <a:pt x="3131" y="10092"/>
                      </a:cubicBezTo>
                      <a:cubicBezTo>
                        <a:pt x="3739" y="9606"/>
                        <a:pt x="4104" y="8937"/>
                        <a:pt x="4499" y="8238"/>
                      </a:cubicBezTo>
                      <a:cubicBezTo>
                        <a:pt x="6049" y="5594"/>
                        <a:pt x="7508" y="2889"/>
                        <a:pt x="89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0" name="Google Shape;2300;p14"/>
                <p:cNvSpPr/>
                <p:nvPr/>
              </p:nvSpPr>
              <p:spPr>
                <a:xfrm>
                  <a:off x="6044450" y="2124175"/>
                  <a:ext cx="158850" cy="305525"/>
                </a:xfrm>
                <a:custGeom>
                  <a:avLst/>
                  <a:gdLst/>
                  <a:ahLst/>
                  <a:cxnLst/>
                  <a:rect l="l" t="t" r="r" b="b"/>
                  <a:pathLst>
                    <a:path w="6354" h="12221" extrusionOk="0">
                      <a:moveTo>
                        <a:pt x="2432" y="1"/>
                      </a:moveTo>
                      <a:cubicBezTo>
                        <a:pt x="669" y="2584"/>
                        <a:pt x="1" y="5989"/>
                        <a:pt x="730" y="9059"/>
                      </a:cubicBezTo>
                      <a:cubicBezTo>
                        <a:pt x="912" y="9819"/>
                        <a:pt x="1156" y="10548"/>
                        <a:pt x="1642" y="11156"/>
                      </a:cubicBezTo>
                      <a:cubicBezTo>
                        <a:pt x="2098" y="11764"/>
                        <a:pt x="2827" y="12220"/>
                        <a:pt x="3587" y="12220"/>
                      </a:cubicBezTo>
                      <a:cubicBezTo>
                        <a:pt x="3604" y="12220"/>
                        <a:pt x="3620" y="12220"/>
                        <a:pt x="3637" y="12220"/>
                      </a:cubicBezTo>
                      <a:cubicBezTo>
                        <a:pt x="4801" y="12220"/>
                        <a:pt x="5780" y="11170"/>
                        <a:pt x="6049" y="10031"/>
                      </a:cubicBezTo>
                      <a:cubicBezTo>
                        <a:pt x="6353" y="8907"/>
                        <a:pt x="6049" y="7691"/>
                        <a:pt x="5715" y="6536"/>
                      </a:cubicBezTo>
                      <a:cubicBezTo>
                        <a:pt x="4925" y="4195"/>
                        <a:pt x="3770" y="1976"/>
                        <a:pt x="2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1" name="Google Shape;2301;p14"/>
                <p:cNvSpPr/>
                <p:nvPr/>
              </p:nvSpPr>
              <p:spPr>
                <a:xfrm>
                  <a:off x="6100675" y="1920625"/>
                  <a:ext cx="300200" cy="209650"/>
                </a:xfrm>
                <a:custGeom>
                  <a:avLst/>
                  <a:gdLst/>
                  <a:ahLst/>
                  <a:cxnLst/>
                  <a:rect l="l" t="t" r="r" b="b"/>
                  <a:pathLst>
                    <a:path w="12008" h="8386" extrusionOk="0">
                      <a:moveTo>
                        <a:pt x="9661" y="0"/>
                      </a:moveTo>
                      <a:cubicBezTo>
                        <a:pt x="9175" y="0"/>
                        <a:pt x="8671" y="116"/>
                        <a:pt x="8208" y="270"/>
                      </a:cubicBezTo>
                      <a:cubicBezTo>
                        <a:pt x="4439" y="1547"/>
                        <a:pt x="1794" y="4890"/>
                        <a:pt x="1" y="8386"/>
                      </a:cubicBezTo>
                      <a:cubicBezTo>
                        <a:pt x="2129" y="6593"/>
                        <a:pt x="5199" y="6380"/>
                        <a:pt x="7995" y="5650"/>
                      </a:cubicBezTo>
                      <a:cubicBezTo>
                        <a:pt x="9211" y="5346"/>
                        <a:pt x="10487" y="4830"/>
                        <a:pt x="11247" y="3827"/>
                      </a:cubicBezTo>
                      <a:cubicBezTo>
                        <a:pt x="12007" y="2793"/>
                        <a:pt x="12007" y="1121"/>
                        <a:pt x="10974" y="392"/>
                      </a:cubicBezTo>
                      <a:cubicBezTo>
                        <a:pt x="10585" y="108"/>
                        <a:pt x="10131" y="0"/>
                        <a:pt x="96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2" name="Google Shape;2302;p14"/>
                <p:cNvSpPr/>
                <p:nvPr/>
              </p:nvSpPr>
              <p:spPr>
                <a:xfrm>
                  <a:off x="6097650" y="2065425"/>
                  <a:ext cx="323725" cy="136075"/>
                </a:xfrm>
                <a:custGeom>
                  <a:avLst/>
                  <a:gdLst/>
                  <a:ahLst/>
                  <a:cxnLst/>
                  <a:rect l="l" t="t" r="r" b="b"/>
                  <a:pathLst>
                    <a:path w="12949" h="5443" extrusionOk="0">
                      <a:moveTo>
                        <a:pt x="7799" y="0"/>
                      </a:moveTo>
                      <a:cubicBezTo>
                        <a:pt x="5028" y="0"/>
                        <a:pt x="2250" y="869"/>
                        <a:pt x="0" y="2472"/>
                      </a:cubicBezTo>
                      <a:cubicBezTo>
                        <a:pt x="1459" y="2594"/>
                        <a:pt x="2797" y="3050"/>
                        <a:pt x="3982" y="3658"/>
                      </a:cubicBezTo>
                      <a:cubicBezTo>
                        <a:pt x="5198" y="4235"/>
                        <a:pt x="6353" y="4904"/>
                        <a:pt x="7690" y="5238"/>
                      </a:cubicBezTo>
                      <a:cubicBezTo>
                        <a:pt x="8162" y="5370"/>
                        <a:pt x="8666" y="5442"/>
                        <a:pt x="9163" y="5442"/>
                      </a:cubicBezTo>
                      <a:cubicBezTo>
                        <a:pt x="10045" y="5442"/>
                        <a:pt x="10910" y="5216"/>
                        <a:pt x="11551" y="4691"/>
                      </a:cubicBezTo>
                      <a:cubicBezTo>
                        <a:pt x="12584" y="3840"/>
                        <a:pt x="12949" y="2108"/>
                        <a:pt x="12037" y="1105"/>
                      </a:cubicBezTo>
                      <a:cubicBezTo>
                        <a:pt x="11551" y="527"/>
                        <a:pt x="10760" y="314"/>
                        <a:pt x="10031" y="193"/>
                      </a:cubicBezTo>
                      <a:cubicBezTo>
                        <a:pt x="9294" y="63"/>
                        <a:pt x="8547" y="0"/>
                        <a:pt x="77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3" name="Google Shape;2303;p14"/>
                <p:cNvSpPr/>
                <p:nvPr/>
              </p:nvSpPr>
              <p:spPr>
                <a:xfrm>
                  <a:off x="6102975" y="2129825"/>
                  <a:ext cx="259900" cy="221800"/>
                </a:xfrm>
                <a:custGeom>
                  <a:avLst/>
                  <a:gdLst/>
                  <a:ahLst/>
                  <a:cxnLst/>
                  <a:rect l="l" t="t" r="r" b="b"/>
                  <a:pathLst>
                    <a:path w="10396" h="8872" extrusionOk="0">
                      <a:moveTo>
                        <a:pt x="828" y="0"/>
                      </a:moveTo>
                      <a:cubicBezTo>
                        <a:pt x="556" y="0"/>
                        <a:pt x="280" y="16"/>
                        <a:pt x="0" y="48"/>
                      </a:cubicBezTo>
                      <a:cubicBezTo>
                        <a:pt x="1581" y="2328"/>
                        <a:pt x="3161" y="4608"/>
                        <a:pt x="4955" y="6735"/>
                      </a:cubicBezTo>
                      <a:cubicBezTo>
                        <a:pt x="5532" y="7434"/>
                        <a:pt x="6140" y="8134"/>
                        <a:pt x="6961" y="8559"/>
                      </a:cubicBezTo>
                      <a:cubicBezTo>
                        <a:pt x="7347" y="8759"/>
                        <a:pt x="7787" y="8872"/>
                        <a:pt x="8217" y="8872"/>
                      </a:cubicBezTo>
                      <a:cubicBezTo>
                        <a:pt x="8701" y="8872"/>
                        <a:pt x="9174" y="8729"/>
                        <a:pt x="9544" y="8407"/>
                      </a:cubicBezTo>
                      <a:cubicBezTo>
                        <a:pt x="10304" y="7769"/>
                        <a:pt x="10395" y="6553"/>
                        <a:pt x="10000" y="5641"/>
                      </a:cubicBezTo>
                      <a:cubicBezTo>
                        <a:pt x="9605" y="4729"/>
                        <a:pt x="8845" y="4000"/>
                        <a:pt x="8085" y="3361"/>
                      </a:cubicBezTo>
                      <a:cubicBezTo>
                        <a:pt x="5982" y="1618"/>
                        <a:pt x="3601" y="0"/>
                        <a:pt x="8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04" name="Google Shape;2304;p14"/>
              <p:cNvGrpSpPr/>
              <p:nvPr/>
            </p:nvGrpSpPr>
            <p:grpSpPr>
              <a:xfrm>
                <a:off x="719990" y="2873256"/>
                <a:ext cx="327012" cy="329491"/>
                <a:chOff x="8108325" y="1123200"/>
                <a:chExt cx="530950" cy="534975"/>
              </a:xfrm>
            </p:grpSpPr>
            <p:sp>
              <p:nvSpPr>
                <p:cNvPr id="2305" name="Google Shape;2305;p14"/>
                <p:cNvSpPr/>
                <p:nvPr/>
              </p:nvSpPr>
              <p:spPr>
                <a:xfrm>
                  <a:off x="8108325" y="1123200"/>
                  <a:ext cx="530950" cy="534975"/>
                </a:xfrm>
                <a:custGeom>
                  <a:avLst/>
                  <a:gdLst/>
                  <a:ahLst/>
                  <a:cxnLst/>
                  <a:rect l="l" t="t" r="r" b="b"/>
                  <a:pathLst>
                    <a:path w="21238" h="21399" extrusionOk="0">
                      <a:moveTo>
                        <a:pt x="11312" y="841"/>
                      </a:moveTo>
                      <a:cubicBezTo>
                        <a:pt x="11904" y="841"/>
                        <a:pt x="12487" y="1142"/>
                        <a:pt x="12875" y="1835"/>
                      </a:cubicBezTo>
                      <a:cubicBezTo>
                        <a:pt x="13907" y="3688"/>
                        <a:pt x="12557" y="6431"/>
                        <a:pt x="11725" y="8071"/>
                      </a:cubicBezTo>
                      <a:lnTo>
                        <a:pt x="11725" y="8071"/>
                      </a:lnTo>
                      <a:cubicBezTo>
                        <a:pt x="11724" y="8071"/>
                        <a:pt x="11724" y="8071"/>
                        <a:pt x="11724" y="8072"/>
                      </a:cubicBezTo>
                      <a:cubicBezTo>
                        <a:pt x="11724" y="8072"/>
                        <a:pt x="11724" y="8072"/>
                        <a:pt x="11724" y="8072"/>
                      </a:cubicBezTo>
                      <a:lnTo>
                        <a:pt x="11724" y="8072"/>
                      </a:lnTo>
                      <a:cubicBezTo>
                        <a:pt x="11715" y="8090"/>
                        <a:pt x="11706" y="8108"/>
                        <a:pt x="11697" y="8125"/>
                      </a:cubicBezTo>
                      <a:cubicBezTo>
                        <a:pt x="11556" y="8407"/>
                        <a:pt x="11794" y="8720"/>
                        <a:pt x="12058" y="8720"/>
                      </a:cubicBezTo>
                      <a:cubicBezTo>
                        <a:pt x="12144" y="8720"/>
                        <a:pt x="12233" y="8686"/>
                        <a:pt x="12313" y="8607"/>
                      </a:cubicBezTo>
                      <a:cubicBezTo>
                        <a:pt x="13250" y="7608"/>
                        <a:pt x="15273" y="5881"/>
                        <a:pt x="16954" y="5881"/>
                      </a:cubicBezTo>
                      <a:cubicBezTo>
                        <a:pt x="17480" y="5881"/>
                        <a:pt x="17973" y="6050"/>
                        <a:pt x="18389" y="6466"/>
                      </a:cubicBezTo>
                      <a:cubicBezTo>
                        <a:pt x="20878" y="8901"/>
                        <a:pt x="15525" y="10936"/>
                        <a:pt x="13945" y="11283"/>
                      </a:cubicBezTo>
                      <a:cubicBezTo>
                        <a:pt x="13544" y="11364"/>
                        <a:pt x="13597" y="11872"/>
                        <a:pt x="13945" y="12006"/>
                      </a:cubicBezTo>
                      <a:cubicBezTo>
                        <a:pt x="15310" y="12541"/>
                        <a:pt x="17077" y="13452"/>
                        <a:pt x="17800" y="14790"/>
                      </a:cubicBezTo>
                      <a:cubicBezTo>
                        <a:pt x="18530" y="16250"/>
                        <a:pt x="17687" y="17162"/>
                        <a:pt x="16435" y="17162"/>
                      </a:cubicBezTo>
                      <a:cubicBezTo>
                        <a:pt x="16173" y="17162"/>
                        <a:pt x="15893" y="17122"/>
                        <a:pt x="15605" y="17038"/>
                      </a:cubicBezTo>
                      <a:cubicBezTo>
                        <a:pt x="13999" y="16556"/>
                        <a:pt x="12741" y="15272"/>
                        <a:pt x="11777" y="13987"/>
                      </a:cubicBezTo>
                      <a:cubicBezTo>
                        <a:pt x="11687" y="13874"/>
                        <a:pt x="11535" y="13813"/>
                        <a:pt x="11393" y="13813"/>
                      </a:cubicBezTo>
                      <a:cubicBezTo>
                        <a:pt x="11198" y="13813"/>
                        <a:pt x="11024" y="13927"/>
                        <a:pt x="11055" y="14174"/>
                      </a:cubicBezTo>
                      <a:cubicBezTo>
                        <a:pt x="11242" y="15620"/>
                        <a:pt x="11269" y="17199"/>
                        <a:pt x="10921" y="18644"/>
                      </a:cubicBezTo>
                      <a:cubicBezTo>
                        <a:pt x="10696" y="19682"/>
                        <a:pt x="9913" y="20630"/>
                        <a:pt x="9062" y="20630"/>
                      </a:cubicBezTo>
                      <a:cubicBezTo>
                        <a:pt x="8595" y="20630"/>
                        <a:pt x="8109" y="20345"/>
                        <a:pt x="7682" y="19634"/>
                      </a:cubicBezTo>
                      <a:cubicBezTo>
                        <a:pt x="6853" y="18243"/>
                        <a:pt x="7495" y="15994"/>
                        <a:pt x="7896" y="14549"/>
                      </a:cubicBezTo>
                      <a:cubicBezTo>
                        <a:pt x="7938" y="14318"/>
                        <a:pt x="7717" y="14054"/>
                        <a:pt x="7491" y="14054"/>
                      </a:cubicBezTo>
                      <a:cubicBezTo>
                        <a:pt x="7428" y="14054"/>
                        <a:pt x="7365" y="14074"/>
                        <a:pt x="7308" y="14121"/>
                      </a:cubicBezTo>
                      <a:cubicBezTo>
                        <a:pt x="6103" y="15031"/>
                        <a:pt x="4631" y="16021"/>
                        <a:pt x="3159" y="16289"/>
                      </a:cubicBezTo>
                      <a:cubicBezTo>
                        <a:pt x="3018" y="16314"/>
                        <a:pt x="2882" y="16325"/>
                        <a:pt x="2752" y="16325"/>
                      </a:cubicBezTo>
                      <a:cubicBezTo>
                        <a:pt x="1206" y="16325"/>
                        <a:pt x="487" y="14647"/>
                        <a:pt x="1499" y="13264"/>
                      </a:cubicBezTo>
                      <a:cubicBezTo>
                        <a:pt x="2520" y="11963"/>
                        <a:pt x="4416" y="11513"/>
                        <a:pt x="5982" y="11219"/>
                      </a:cubicBezTo>
                      <a:lnTo>
                        <a:pt x="5982" y="11219"/>
                      </a:lnTo>
                      <a:cubicBezTo>
                        <a:pt x="6023" y="11232"/>
                        <a:pt x="6064" y="11239"/>
                        <a:pt x="6103" y="11239"/>
                      </a:cubicBezTo>
                      <a:cubicBezTo>
                        <a:pt x="6252" y="11239"/>
                        <a:pt x="6378" y="11147"/>
                        <a:pt x="6446" y="11026"/>
                      </a:cubicBezTo>
                      <a:lnTo>
                        <a:pt x="6446" y="11026"/>
                      </a:lnTo>
                      <a:cubicBezTo>
                        <a:pt x="6465" y="10996"/>
                        <a:pt x="6479" y="10962"/>
                        <a:pt x="6487" y="10927"/>
                      </a:cubicBezTo>
                      <a:lnTo>
                        <a:pt x="6487" y="10927"/>
                      </a:lnTo>
                      <a:cubicBezTo>
                        <a:pt x="6512" y="10832"/>
                        <a:pt x="6502" y="10731"/>
                        <a:pt x="6443" y="10646"/>
                      </a:cubicBezTo>
                      <a:lnTo>
                        <a:pt x="6443" y="10646"/>
                      </a:lnTo>
                      <a:cubicBezTo>
                        <a:pt x="6383" y="10530"/>
                        <a:pt x="6273" y="10438"/>
                        <a:pt x="6133" y="10423"/>
                      </a:cubicBezTo>
                      <a:lnTo>
                        <a:pt x="6133" y="10423"/>
                      </a:lnTo>
                      <a:cubicBezTo>
                        <a:pt x="4855" y="9645"/>
                        <a:pt x="3565" y="8740"/>
                        <a:pt x="2543" y="7617"/>
                      </a:cubicBezTo>
                      <a:cubicBezTo>
                        <a:pt x="1526" y="6546"/>
                        <a:pt x="750" y="5074"/>
                        <a:pt x="2543" y="4191"/>
                      </a:cubicBezTo>
                      <a:cubicBezTo>
                        <a:pt x="2916" y="4004"/>
                        <a:pt x="3277" y="3922"/>
                        <a:pt x="3625" y="3922"/>
                      </a:cubicBezTo>
                      <a:cubicBezTo>
                        <a:pt x="5527" y="3922"/>
                        <a:pt x="7037" y="6387"/>
                        <a:pt x="7896" y="7857"/>
                      </a:cubicBezTo>
                      <a:cubicBezTo>
                        <a:pt x="7971" y="7995"/>
                        <a:pt x="8099" y="8058"/>
                        <a:pt x="8226" y="8058"/>
                      </a:cubicBezTo>
                      <a:cubicBezTo>
                        <a:pt x="8420" y="8058"/>
                        <a:pt x="8608" y="7913"/>
                        <a:pt x="8592" y="7670"/>
                      </a:cubicBezTo>
                      <a:cubicBezTo>
                        <a:pt x="8512" y="5850"/>
                        <a:pt x="8592" y="3789"/>
                        <a:pt x="9395" y="2130"/>
                      </a:cubicBezTo>
                      <a:cubicBezTo>
                        <a:pt x="9786" y="1334"/>
                        <a:pt x="10556" y="841"/>
                        <a:pt x="11312" y="841"/>
                      </a:cubicBezTo>
                      <a:close/>
                      <a:moveTo>
                        <a:pt x="11120" y="1"/>
                      </a:moveTo>
                      <a:cubicBezTo>
                        <a:pt x="10887" y="1"/>
                        <a:pt x="10650" y="31"/>
                        <a:pt x="10412" y="95"/>
                      </a:cubicBezTo>
                      <a:cubicBezTo>
                        <a:pt x="8223" y="709"/>
                        <a:pt x="7824" y="3901"/>
                        <a:pt x="7796" y="6230"/>
                      </a:cubicBezTo>
                      <a:lnTo>
                        <a:pt x="7796" y="6230"/>
                      </a:lnTo>
                      <a:cubicBezTo>
                        <a:pt x="6805" y="4697"/>
                        <a:pt x="5415" y="3120"/>
                        <a:pt x="3560" y="3120"/>
                      </a:cubicBezTo>
                      <a:cubicBezTo>
                        <a:pt x="2276" y="3120"/>
                        <a:pt x="643" y="4110"/>
                        <a:pt x="589" y="5529"/>
                      </a:cubicBezTo>
                      <a:cubicBezTo>
                        <a:pt x="498" y="7607"/>
                        <a:pt x="3095" y="9471"/>
                        <a:pt x="4990" y="10638"/>
                      </a:cubicBezTo>
                      <a:lnTo>
                        <a:pt x="4990" y="10638"/>
                      </a:lnTo>
                      <a:cubicBezTo>
                        <a:pt x="3326" y="11019"/>
                        <a:pt x="1498" y="11674"/>
                        <a:pt x="616" y="13130"/>
                      </a:cubicBezTo>
                      <a:cubicBezTo>
                        <a:pt x="1" y="14174"/>
                        <a:pt x="54" y="15753"/>
                        <a:pt x="1018" y="16583"/>
                      </a:cubicBezTo>
                      <a:cubicBezTo>
                        <a:pt x="1470" y="17002"/>
                        <a:pt x="2018" y="17172"/>
                        <a:pt x="2609" y="17172"/>
                      </a:cubicBezTo>
                      <a:cubicBezTo>
                        <a:pt x="4021" y="17172"/>
                        <a:pt x="5679" y="16206"/>
                        <a:pt x="6869" y="15364"/>
                      </a:cubicBezTo>
                      <a:lnTo>
                        <a:pt x="6869" y="15364"/>
                      </a:lnTo>
                      <a:cubicBezTo>
                        <a:pt x="6487" y="16997"/>
                        <a:pt x="6280" y="18952"/>
                        <a:pt x="7174" y="20304"/>
                      </a:cubicBezTo>
                      <a:cubicBezTo>
                        <a:pt x="7627" y="20992"/>
                        <a:pt x="8423" y="21398"/>
                        <a:pt x="9222" y="21398"/>
                      </a:cubicBezTo>
                      <a:cubicBezTo>
                        <a:pt x="9604" y="21398"/>
                        <a:pt x="9986" y="21305"/>
                        <a:pt x="10332" y="21106"/>
                      </a:cubicBezTo>
                      <a:cubicBezTo>
                        <a:pt x="12027" y="20125"/>
                        <a:pt x="12105" y="17342"/>
                        <a:pt x="11945" y="15295"/>
                      </a:cubicBezTo>
                      <a:lnTo>
                        <a:pt x="11945" y="15295"/>
                      </a:lnTo>
                      <a:cubicBezTo>
                        <a:pt x="13164" y="16511"/>
                        <a:pt x="15223" y="18099"/>
                        <a:pt x="16819" y="18099"/>
                      </a:cubicBezTo>
                      <a:cubicBezTo>
                        <a:pt x="17603" y="18099"/>
                        <a:pt x="18276" y="17716"/>
                        <a:pt x="18683" y="16717"/>
                      </a:cubicBezTo>
                      <a:cubicBezTo>
                        <a:pt x="19627" y="14491"/>
                        <a:pt x="17173" y="12681"/>
                        <a:pt x="15189" y="11715"/>
                      </a:cubicBezTo>
                      <a:lnTo>
                        <a:pt x="15189" y="11715"/>
                      </a:lnTo>
                      <a:cubicBezTo>
                        <a:pt x="17631" y="10900"/>
                        <a:pt x="21237" y="8820"/>
                        <a:pt x="19138" y="6144"/>
                      </a:cubicBezTo>
                      <a:cubicBezTo>
                        <a:pt x="18557" y="5401"/>
                        <a:pt x="17823" y="5108"/>
                        <a:pt x="17036" y="5108"/>
                      </a:cubicBezTo>
                      <a:cubicBezTo>
                        <a:pt x="15748" y="5108"/>
                        <a:pt x="14316" y="5892"/>
                        <a:pt x="13171" y="6770"/>
                      </a:cubicBezTo>
                      <a:lnTo>
                        <a:pt x="13171" y="6770"/>
                      </a:lnTo>
                      <a:cubicBezTo>
                        <a:pt x="13843" y="5165"/>
                        <a:pt x="14295" y="3362"/>
                        <a:pt x="13678" y="1782"/>
                      </a:cubicBezTo>
                      <a:cubicBezTo>
                        <a:pt x="13256" y="717"/>
                        <a:pt x="12246" y="1"/>
                        <a:pt x="111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6" name="Google Shape;2306;p14"/>
                <p:cNvSpPr/>
                <p:nvPr/>
              </p:nvSpPr>
              <p:spPr>
                <a:xfrm>
                  <a:off x="8300375" y="1355075"/>
                  <a:ext cx="106750" cy="95350"/>
                </a:xfrm>
                <a:custGeom>
                  <a:avLst/>
                  <a:gdLst/>
                  <a:ahLst/>
                  <a:cxnLst/>
                  <a:rect l="l" t="t" r="r" b="b"/>
                  <a:pathLst>
                    <a:path w="4270" h="3814" extrusionOk="0">
                      <a:moveTo>
                        <a:pt x="2263" y="1"/>
                      </a:moveTo>
                      <a:cubicBezTo>
                        <a:pt x="2085" y="1"/>
                        <a:pt x="1892" y="18"/>
                        <a:pt x="1686" y="55"/>
                      </a:cubicBezTo>
                      <a:cubicBezTo>
                        <a:pt x="161" y="322"/>
                        <a:pt x="0" y="2758"/>
                        <a:pt x="1151" y="3534"/>
                      </a:cubicBezTo>
                      <a:cubicBezTo>
                        <a:pt x="1430" y="3727"/>
                        <a:pt x="1765" y="3814"/>
                        <a:pt x="2109" y="3814"/>
                      </a:cubicBezTo>
                      <a:cubicBezTo>
                        <a:pt x="3150" y="3814"/>
                        <a:pt x="4270" y="3015"/>
                        <a:pt x="4149" y="1928"/>
                      </a:cubicBezTo>
                      <a:cubicBezTo>
                        <a:pt x="4010" y="724"/>
                        <a:pt x="3410" y="1"/>
                        <a:pt x="22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07" name="Google Shape;2307;p14"/>
              <p:cNvGrpSpPr/>
              <p:nvPr/>
            </p:nvGrpSpPr>
            <p:grpSpPr>
              <a:xfrm rot="-514848">
                <a:off x="-69698" y="2960605"/>
                <a:ext cx="677147" cy="1645542"/>
                <a:chOff x="1535425" y="492925"/>
                <a:chExt cx="524575" cy="1274775"/>
              </a:xfrm>
            </p:grpSpPr>
            <p:sp>
              <p:nvSpPr>
                <p:cNvPr id="2308" name="Google Shape;2308;p14"/>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9" name="Google Shape;2309;p14"/>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0" name="Google Shape;2310;p14"/>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1" name="Google Shape;2311;p14"/>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2" name="Google Shape;2312;p14"/>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3" name="Google Shape;2313;p14"/>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4" name="Google Shape;2314;p14"/>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5" name="Google Shape;2315;p14"/>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6" name="Google Shape;2316;p14"/>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7" name="Google Shape;2317;p14"/>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8" name="Google Shape;2318;p14"/>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9" name="Google Shape;2319;p14"/>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0" name="Google Shape;2320;p14"/>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1" name="Google Shape;2321;p14"/>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2" name="Google Shape;2322;p14"/>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rgbClr val="3860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3" name="Google Shape;2323;p14"/>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24" name="Google Shape;2324;p14"/>
              <p:cNvGrpSpPr/>
              <p:nvPr/>
            </p:nvGrpSpPr>
            <p:grpSpPr>
              <a:xfrm>
                <a:off x="-146175" y="3775675"/>
                <a:ext cx="1024100" cy="1047500"/>
                <a:chOff x="1356975" y="1865675"/>
                <a:chExt cx="1024100" cy="1047500"/>
              </a:xfrm>
            </p:grpSpPr>
            <p:sp>
              <p:nvSpPr>
                <p:cNvPr id="2325" name="Google Shape;2325;p14"/>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6" name="Google Shape;2326;p14"/>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7" name="Google Shape;2327;p14"/>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8" name="Google Shape;2328;p14"/>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9" name="Google Shape;2329;p14"/>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0" name="Google Shape;2330;p14"/>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1" name="Google Shape;2331;p14"/>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2" name="Google Shape;2332;p14"/>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3" name="Google Shape;2333;p14"/>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4" name="Google Shape;2334;p14"/>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5" name="Google Shape;2335;p14"/>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6" name="Google Shape;2336;p14"/>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7" name="Google Shape;2337;p14"/>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8" name="Google Shape;2338;p14"/>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9" name="Google Shape;2339;p14"/>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0" name="Google Shape;2340;p14"/>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1" name="Google Shape;2341;p14"/>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2" name="Google Shape;2342;p14"/>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3" name="Google Shape;2343;p14"/>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4" name="Google Shape;2344;p14"/>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5" name="Google Shape;2345;p14"/>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6" name="Google Shape;2346;p14"/>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7" name="Google Shape;2347;p14"/>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8" name="Google Shape;2348;p14"/>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9" name="Google Shape;2349;p14"/>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0" name="Google Shape;2350;p14"/>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1" name="Google Shape;2351;p14"/>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2" name="Google Shape;2352;p14"/>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53" name="Google Shape;2353;p14"/>
              <p:cNvGrpSpPr/>
              <p:nvPr/>
            </p:nvGrpSpPr>
            <p:grpSpPr>
              <a:xfrm>
                <a:off x="374320" y="4268899"/>
                <a:ext cx="1352964" cy="1047482"/>
                <a:chOff x="2612025" y="1964075"/>
                <a:chExt cx="1100150" cy="851750"/>
              </a:xfrm>
            </p:grpSpPr>
            <p:sp>
              <p:nvSpPr>
                <p:cNvPr id="2354" name="Google Shape;2354;p14"/>
                <p:cNvSpPr/>
                <p:nvPr/>
              </p:nvSpPr>
              <p:spPr>
                <a:xfrm>
                  <a:off x="2736300" y="1964075"/>
                  <a:ext cx="442825" cy="768925"/>
                </a:xfrm>
                <a:custGeom>
                  <a:avLst/>
                  <a:gdLst/>
                  <a:ahLst/>
                  <a:cxnLst/>
                  <a:rect l="l" t="t" r="r" b="b"/>
                  <a:pathLst>
                    <a:path w="17713" h="30757" extrusionOk="0">
                      <a:moveTo>
                        <a:pt x="12696" y="1"/>
                      </a:moveTo>
                      <a:cubicBezTo>
                        <a:pt x="12623" y="1"/>
                        <a:pt x="12549" y="4"/>
                        <a:pt x="12476" y="11"/>
                      </a:cubicBezTo>
                      <a:cubicBezTo>
                        <a:pt x="11475" y="112"/>
                        <a:pt x="10508" y="1012"/>
                        <a:pt x="10574" y="2013"/>
                      </a:cubicBezTo>
                      <a:cubicBezTo>
                        <a:pt x="10057" y="1027"/>
                        <a:pt x="8974" y="460"/>
                        <a:pt x="7879" y="460"/>
                      </a:cubicBezTo>
                      <a:cubicBezTo>
                        <a:pt x="7492" y="460"/>
                        <a:pt x="7104" y="531"/>
                        <a:pt x="6738" y="679"/>
                      </a:cubicBezTo>
                      <a:cubicBezTo>
                        <a:pt x="5371" y="1279"/>
                        <a:pt x="4670" y="3014"/>
                        <a:pt x="5171" y="4381"/>
                      </a:cubicBezTo>
                      <a:cubicBezTo>
                        <a:pt x="4763" y="4138"/>
                        <a:pt x="4301" y="4028"/>
                        <a:pt x="3830" y="4028"/>
                      </a:cubicBezTo>
                      <a:cubicBezTo>
                        <a:pt x="2683" y="4028"/>
                        <a:pt x="1482" y="4679"/>
                        <a:pt x="867" y="5649"/>
                      </a:cubicBezTo>
                      <a:cubicBezTo>
                        <a:pt x="0" y="7050"/>
                        <a:pt x="34" y="8851"/>
                        <a:pt x="567" y="10452"/>
                      </a:cubicBezTo>
                      <a:cubicBezTo>
                        <a:pt x="1134" y="11987"/>
                        <a:pt x="2068" y="13354"/>
                        <a:pt x="3002" y="14722"/>
                      </a:cubicBezTo>
                      <a:cubicBezTo>
                        <a:pt x="5337" y="18224"/>
                        <a:pt x="10141" y="27398"/>
                        <a:pt x="10708" y="28599"/>
                      </a:cubicBezTo>
                      <a:cubicBezTo>
                        <a:pt x="11239" y="29691"/>
                        <a:pt x="12240" y="30757"/>
                        <a:pt x="13365" y="30757"/>
                      </a:cubicBezTo>
                      <a:cubicBezTo>
                        <a:pt x="13512" y="30757"/>
                        <a:pt x="13660" y="30738"/>
                        <a:pt x="13810" y="30700"/>
                      </a:cubicBezTo>
                      <a:cubicBezTo>
                        <a:pt x="14844" y="30400"/>
                        <a:pt x="15378" y="29199"/>
                        <a:pt x="15711" y="28165"/>
                      </a:cubicBezTo>
                      <a:cubicBezTo>
                        <a:pt x="17346" y="22928"/>
                        <a:pt x="17713" y="17424"/>
                        <a:pt x="17413" y="12020"/>
                      </a:cubicBezTo>
                      <a:cubicBezTo>
                        <a:pt x="17313" y="9351"/>
                        <a:pt x="16979" y="6683"/>
                        <a:pt x="16312" y="4081"/>
                      </a:cubicBezTo>
                      <a:cubicBezTo>
                        <a:pt x="16045" y="3080"/>
                        <a:pt x="15711" y="2080"/>
                        <a:pt x="15078" y="1312"/>
                      </a:cubicBezTo>
                      <a:cubicBezTo>
                        <a:pt x="14521" y="571"/>
                        <a:pt x="13621" y="1"/>
                        <a:pt x="126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5" name="Google Shape;2355;p14"/>
                <p:cNvSpPr/>
                <p:nvPr/>
              </p:nvSpPr>
              <p:spPr>
                <a:xfrm>
                  <a:off x="3070700" y="1972350"/>
                  <a:ext cx="527900" cy="767900"/>
                </a:xfrm>
                <a:custGeom>
                  <a:avLst/>
                  <a:gdLst/>
                  <a:ahLst/>
                  <a:cxnLst/>
                  <a:rect l="l" t="t" r="r" b="b"/>
                  <a:pathLst>
                    <a:path w="21116" h="30716" extrusionOk="0">
                      <a:moveTo>
                        <a:pt x="8148" y="1"/>
                      </a:moveTo>
                      <a:cubicBezTo>
                        <a:pt x="7267" y="1"/>
                        <a:pt x="6379" y="430"/>
                        <a:pt x="5704" y="1048"/>
                      </a:cubicBezTo>
                      <a:cubicBezTo>
                        <a:pt x="4937" y="1782"/>
                        <a:pt x="4437" y="2716"/>
                        <a:pt x="3970" y="3683"/>
                      </a:cubicBezTo>
                      <a:cubicBezTo>
                        <a:pt x="34" y="11889"/>
                        <a:pt x="0" y="21396"/>
                        <a:pt x="601" y="30169"/>
                      </a:cubicBezTo>
                      <a:cubicBezTo>
                        <a:pt x="907" y="30552"/>
                        <a:pt x="1379" y="30715"/>
                        <a:pt x="1870" y="30715"/>
                      </a:cubicBezTo>
                      <a:cubicBezTo>
                        <a:pt x="2234" y="30715"/>
                        <a:pt x="2609" y="30625"/>
                        <a:pt x="2936" y="30469"/>
                      </a:cubicBezTo>
                      <a:cubicBezTo>
                        <a:pt x="3670" y="30035"/>
                        <a:pt x="4170" y="29335"/>
                        <a:pt x="4670" y="28634"/>
                      </a:cubicBezTo>
                      <a:lnTo>
                        <a:pt x="12309" y="17493"/>
                      </a:lnTo>
                      <a:cubicBezTo>
                        <a:pt x="13944" y="15125"/>
                        <a:pt x="15645" y="12690"/>
                        <a:pt x="18047" y="11122"/>
                      </a:cubicBezTo>
                      <a:cubicBezTo>
                        <a:pt x="19114" y="10455"/>
                        <a:pt x="20315" y="9854"/>
                        <a:pt x="20782" y="8720"/>
                      </a:cubicBezTo>
                      <a:cubicBezTo>
                        <a:pt x="21115" y="7886"/>
                        <a:pt x="20949" y="6852"/>
                        <a:pt x="20315" y="6185"/>
                      </a:cubicBezTo>
                      <a:cubicBezTo>
                        <a:pt x="19648" y="5551"/>
                        <a:pt x="18614" y="5318"/>
                        <a:pt x="16779" y="5184"/>
                      </a:cubicBezTo>
                      <a:cubicBezTo>
                        <a:pt x="17179" y="3650"/>
                        <a:pt x="16312" y="1882"/>
                        <a:pt x="14811" y="1282"/>
                      </a:cubicBezTo>
                      <a:cubicBezTo>
                        <a:pt x="14443" y="1131"/>
                        <a:pt x="14049" y="1060"/>
                        <a:pt x="13654" y="1060"/>
                      </a:cubicBezTo>
                      <a:cubicBezTo>
                        <a:pt x="12475" y="1060"/>
                        <a:pt x="11283" y="1691"/>
                        <a:pt x="10708" y="2716"/>
                      </a:cubicBezTo>
                      <a:cubicBezTo>
                        <a:pt x="10608" y="1282"/>
                        <a:pt x="9674" y="281"/>
                        <a:pt x="8640" y="47"/>
                      </a:cubicBezTo>
                      <a:cubicBezTo>
                        <a:pt x="8477" y="16"/>
                        <a:pt x="8313" y="1"/>
                        <a:pt x="81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6" name="Google Shape;2356;p14"/>
                <p:cNvSpPr/>
                <p:nvPr/>
              </p:nvSpPr>
              <p:spPr>
                <a:xfrm>
                  <a:off x="3091550" y="2254800"/>
                  <a:ext cx="620625" cy="498375"/>
                </a:xfrm>
                <a:custGeom>
                  <a:avLst/>
                  <a:gdLst/>
                  <a:ahLst/>
                  <a:cxnLst/>
                  <a:rect l="l" t="t" r="r" b="b"/>
                  <a:pathLst>
                    <a:path w="24825" h="19935" extrusionOk="0">
                      <a:moveTo>
                        <a:pt x="18942" y="0"/>
                      </a:moveTo>
                      <a:cubicBezTo>
                        <a:pt x="18196" y="0"/>
                        <a:pt x="17466" y="196"/>
                        <a:pt x="16712" y="391"/>
                      </a:cubicBezTo>
                      <a:cubicBezTo>
                        <a:pt x="12843" y="1592"/>
                        <a:pt x="9440" y="4060"/>
                        <a:pt x="6672" y="7062"/>
                      </a:cubicBezTo>
                      <a:cubicBezTo>
                        <a:pt x="4003" y="10098"/>
                        <a:pt x="1935" y="13667"/>
                        <a:pt x="0" y="19038"/>
                      </a:cubicBezTo>
                      <a:cubicBezTo>
                        <a:pt x="614" y="19674"/>
                        <a:pt x="1488" y="19935"/>
                        <a:pt x="2365" y="19935"/>
                      </a:cubicBezTo>
                      <a:cubicBezTo>
                        <a:pt x="2822" y="19935"/>
                        <a:pt x="3280" y="19864"/>
                        <a:pt x="3703" y="19738"/>
                      </a:cubicBezTo>
                      <a:cubicBezTo>
                        <a:pt x="4971" y="19371"/>
                        <a:pt x="6105" y="18571"/>
                        <a:pt x="7205" y="17870"/>
                      </a:cubicBezTo>
                      <a:cubicBezTo>
                        <a:pt x="10541" y="15869"/>
                        <a:pt x="14444" y="14768"/>
                        <a:pt x="18313" y="14768"/>
                      </a:cubicBezTo>
                      <a:cubicBezTo>
                        <a:pt x="18794" y="14768"/>
                        <a:pt x="19285" y="14784"/>
                        <a:pt x="19776" y="14784"/>
                      </a:cubicBezTo>
                      <a:cubicBezTo>
                        <a:pt x="20512" y="14784"/>
                        <a:pt x="21249" y="14748"/>
                        <a:pt x="21949" y="14568"/>
                      </a:cubicBezTo>
                      <a:cubicBezTo>
                        <a:pt x="23117" y="14268"/>
                        <a:pt x="24284" y="13500"/>
                        <a:pt x="24551" y="12266"/>
                      </a:cubicBezTo>
                      <a:cubicBezTo>
                        <a:pt x="24824" y="11203"/>
                        <a:pt x="24103" y="9892"/>
                        <a:pt x="22838" y="9892"/>
                      </a:cubicBezTo>
                      <a:cubicBezTo>
                        <a:pt x="22714" y="9892"/>
                        <a:pt x="22584" y="9904"/>
                        <a:pt x="22450" y="9931"/>
                      </a:cubicBezTo>
                      <a:cubicBezTo>
                        <a:pt x="23184" y="9264"/>
                        <a:pt x="23884" y="8497"/>
                        <a:pt x="24284" y="7529"/>
                      </a:cubicBezTo>
                      <a:cubicBezTo>
                        <a:pt x="24651" y="6562"/>
                        <a:pt x="24651" y="5428"/>
                        <a:pt x="24118" y="4594"/>
                      </a:cubicBezTo>
                      <a:cubicBezTo>
                        <a:pt x="23710" y="3971"/>
                        <a:pt x="22994" y="3555"/>
                        <a:pt x="22177" y="3555"/>
                      </a:cubicBezTo>
                      <a:cubicBezTo>
                        <a:pt x="21857" y="3555"/>
                        <a:pt x="21521" y="3619"/>
                        <a:pt x="21182" y="3760"/>
                      </a:cubicBezTo>
                      <a:cubicBezTo>
                        <a:pt x="21949" y="3260"/>
                        <a:pt x="22116" y="2126"/>
                        <a:pt x="21649" y="1358"/>
                      </a:cubicBezTo>
                      <a:cubicBezTo>
                        <a:pt x="21182" y="558"/>
                        <a:pt x="20315" y="91"/>
                        <a:pt x="19381" y="24"/>
                      </a:cubicBezTo>
                      <a:cubicBezTo>
                        <a:pt x="19234" y="8"/>
                        <a:pt x="19087" y="0"/>
                        <a:pt x="189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7" name="Google Shape;2357;p14"/>
                <p:cNvSpPr/>
                <p:nvPr/>
              </p:nvSpPr>
              <p:spPr>
                <a:xfrm>
                  <a:off x="2612025" y="2249825"/>
                  <a:ext cx="463700" cy="487950"/>
                </a:xfrm>
                <a:custGeom>
                  <a:avLst/>
                  <a:gdLst/>
                  <a:ahLst/>
                  <a:cxnLst/>
                  <a:rect l="l" t="t" r="r" b="b"/>
                  <a:pathLst>
                    <a:path w="18548" h="19518" extrusionOk="0">
                      <a:moveTo>
                        <a:pt x="7132" y="0"/>
                      </a:moveTo>
                      <a:cubicBezTo>
                        <a:pt x="6643" y="0"/>
                        <a:pt x="6166" y="141"/>
                        <a:pt x="5772" y="457"/>
                      </a:cubicBezTo>
                      <a:cubicBezTo>
                        <a:pt x="5105" y="957"/>
                        <a:pt x="4938" y="2091"/>
                        <a:pt x="5505" y="2692"/>
                      </a:cubicBezTo>
                      <a:cubicBezTo>
                        <a:pt x="4827" y="2546"/>
                        <a:pt x="4180" y="2463"/>
                        <a:pt x="3583" y="2463"/>
                      </a:cubicBezTo>
                      <a:cubicBezTo>
                        <a:pt x="2534" y="2463"/>
                        <a:pt x="1639" y="2721"/>
                        <a:pt x="1002" y="3359"/>
                      </a:cubicBezTo>
                      <a:cubicBezTo>
                        <a:pt x="201" y="4193"/>
                        <a:pt x="1" y="5427"/>
                        <a:pt x="268" y="6561"/>
                      </a:cubicBezTo>
                      <a:cubicBezTo>
                        <a:pt x="501" y="7695"/>
                        <a:pt x="1102" y="8696"/>
                        <a:pt x="1669" y="9630"/>
                      </a:cubicBezTo>
                      <a:cubicBezTo>
                        <a:pt x="1102" y="9930"/>
                        <a:pt x="668" y="10297"/>
                        <a:pt x="435" y="10764"/>
                      </a:cubicBezTo>
                      <a:cubicBezTo>
                        <a:pt x="201" y="11231"/>
                        <a:pt x="134" y="11865"/>
                        <a:pt x="468" y="12265"/>
                      </a:cubicBezTo>
                      <a:cubicBezTo>
                        <a:pt x="781" y="12676"/>
                        <a:pt x="1265" y="12777"/>
                        <a:pt x="1794" y="12777"/>
                      </a:cubicBezTo>
                      <a:cubicBezTo>
                        <a:pt x="2168" y="12777"/>
                        <a:pt x="2564" y="12726"/>
                        <a:pt x="2936" y="12699"/>
                      </a:cubicBezTo>
                      <a:cubicBezTo>
                        <a:pt x="3095" y="12685"/>
                        <a:pt x="3253" y="12678"/>
                        <a:pt x="3412" y="12678"/>
                      </a:cubicBezTo>
                      <a:cubicBezTo>
                        <a:pt x="5157" y="12678"/>
                        <a:pt x="6903" y="13494"/>
                        <a:pt x="8340" y="14533"/>
                      </a:cubicBezTo>
                      <a:cubicBezTo>
                        <a:pt x="9975" y="15634"/>
                        <a:pt x="11342" y="17035"/>
                        <a:pt x="13010" y="18069"/>
                      </a:cubicBezTo>
                      <a:cubicBezTo>
                        <a:pt x="14326" y="18902"/>
                        <a:pt x="15879" y="19518"/>
                        <a:pt x="17427" y="19518"/>
                      </a:cubicBezTo>
                      <a:cubicBezTo>
                        <a:pt x="17802" y="19518"/>
                        <a:pt x="18177" y="19482"/>
                        <a:pt x="18548" y="19403"/>
                      </a:cubicBezTo>
                      <a:cubicBezTo>
                        <a:pt x="18481" y="12032"/>
                        <a:pt x="15112" y="6027"/>
                        <a:pt x="10208" y="1591"/>
                      </a:cubicBezTo>
                      <a:cubicBezTo>
                        <a:pt x="9608" y="1024"/>
                        <a:pt x="8941" y="457"/>
                        <a:pt x="8140" y="190"/>
                      </a:cubicBezTo>
                      <a:cubicBezTo>
                        <a:pt x="7813" y="67"/>
                        <a:pt x="7470" y="0"/>
                        <a:pt x="71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8" name="Google Shape;2358;p14"/>
                <p:cNvSpPr/>
                <p:nvPr/>
              </p:nvSpPr>
              <p:spPr>
                <a:xfrm>
                  <a:off x="2690875" y="2423375"/>
                  <a:ext cx="322300" cy="246300"/>
                </a:xfrm>
                <a:custGeom>
                  <a:avLst/>
                  <a:gdLst/>
                  <a:ahLst/>
                  <a:cxnLst/>
                  <a:rect l="l" t="t" r="r" b="b"/>
                  <a:pathLst>
                    <a:path w="12892" h="9852" extrusionOk="0">
                      <a:moveTo>
                        <a:pt x="73" y="0"/>
                      </a:moveTo>
                      <a:cubicBezTo>
                        <a:pt x="1" y="0"/>
                        <a:pt x="0" y="80"/>
                        <a:pt x="149" y="186"/>
                      </a:cubicBezTo>
                      <a:cubicBezTo>
                        <a:pt x="1017" y="987"/>
                        <a:pt x="1884" y="1854"/>
                        <a:pt x="2818" y="2654"/>
                      </a:cubicBezTo>
                      <a:cubicBezTo>
                        <a:pt x="3719" y="3455"/>
                        <a:pt x="4686" y="4256"/>
                        <a:pt x="5587" y="4989"/>
                      </a:cubicBezTo>
                      <a:lnTo>
                        <a:pt x="6320" y="5590"/>
                      </a:lnTo>
                      <a:cubicBezTo>
                        <a:pt x="6554" y="5790"/>
                        <a:pt x="6821" y="5957"/>
                        <a:pt x="7021" y="6157"/>
                      </a:cubicBezTo>
                      <a:cubicBezTo>
                        <a:pt x="7521" y="6524"/>
                        <a:pt x="8022" y="6924"/>
                        <a:pt x="8522" y="7258"/>
                      </a:cubicBezTo>
                      <a:cubicBezTo>
                        <a:pt x="9022" y="7591"/>
                        <a:pt x="9489" y="7958"/>
                        <a:pt x="9990" y="8292"/>
                      </a:cubicBezTo>
                      <a:cubicBezTo>
                        <a:pt x="10490" y="8659"/>
                        <a:pt x="10924" y="9026"/>
                        <a:pt x="11391" y="9426"/>
                      </a:cubicBezTo>
                      <a:cubicBezTo>
                        <a:pt x="11491" y="9493"/>
                        <a:pt x="11557" y="9526"/>
                        <a:pt x="11658" y="9593"/>
                      </a:cubicBezTo>
                      <a:lnTo>
                        <a:pt x="11891" y="9693"/>
                      </a:lnTo>
                      <a:cubicBezTo>
                        <a:pt x="12024" y="9793"/>
                        <a:pt x="12158" y="9793"/>
                        <a:pt x="12225" y="9826"/>
                      </a:cubicBezTo>
                      <a:cubicBezTo>
                        <a:pt x="12308" y="9843"/>
                        <a:pt x="12391" y="9851"/>
                        <a:pt x="12471" y="9851"/>
                      </a:cubicBezTo>
                      <a:cubicBezTo>
                        <a:pt x="12550" y="9851"/>
                        <a:pt x="12625" y="9843"/>
                        <a:pt x="12692" y="9826"/>
                      </a:cubicBezTo>
                      <a:cubicBezTo>
                        <a:pt x="12825" y="9793"/>
                        <a:pt x="12892" y="9659"/>
                        <a:pt x="12892" y="9426"/>
                      </a:cubicBezTo>
                      <a:cubicBezTo>
                        <a:pt x="12892" y="9293"/>
                        <a:pt x="12825" y="9159"/>
                        <a:pt x="12725" y="9026"/>
                      </a:cubicBezTo>
                      <a:cubicBezTo>
                        <a:pt x="12658" y="8959"/>
                        <a:pt x="12525" y="8792"/>
                        <a:pt x="12391" y="8659"/>
                      </a:cubicBezTo>
                      <a:cubicBezTo>
                        <a:pt x="12191" y="8459"/>
                        <a:pt x="11991" y="8258"/>
                        <a:pt x="11791" y="8092"/>
                      </a:cubicBezTo>
                      <a:cubicBezTo>
                        <a:pt x="11557" y="7858"/>
                        <a:pt x="11357" y="7691"/>
                        <a:pt x="11124" y="7491"/>
                      </a:cubicBezTo>
                      <a:cubicBezTo>
                        <a:pt x="10657" y="7091"/>
                        <a:pt x="10123" y="6691"/>
                        <a:pt x="9623" y="6357"/>
                      </a:cubicBezTo>
                      <a:cubicBezTo>
                        <a:pt x="9056" y="6024"/>
                        <a:pt x="8555" y="5657"/>
                        <a:pt x="8022" y="5323"/>
                      </a:cubicBezTo>
                      <a:cubicBezTo>
                        <a:pt x="7788" y="5156"/>
                        <a:pt x="7488" y="4989"/>
                        <a:pt x="7221" y="4823"/>
                      </a:cubicBezTo>
                      <a:cubicBezTo>
                        <a:pt x="6988" y="4656"/>
                        <a:pt x="6687" y="4456"/>
                        <a:pt x="6420" y="4289"/>
                      </a:cubicBezTo>
                      <a:cubicBezTo>
                        <a:pt x="5353" y="3588"/>
                        <a:pt x="4219" y="2921"/>
                        <a:pt x="3185" y="2187"/>
                      </a:cubicBezTo>
                      <a:cubicBezTo>
                        <a:pt x="2151" y="1520"/>
                        <a:pt x="1183" y="753"/>
                        <a:pt x="249" y="86"/>
                      </a:cubicBezTo>
                      <a:cubicBezTo>
                        <a:pt x="177" y="26"/>
                        <a:pt x="113" y="0"/>
                        <a:pt x="7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9" name="Google Shape;2359;p14"/>
                <p:cNvSpPr/>
                <p:nvPr/>
              </p:nvSpPr>
              <p:spPr>
                <a:xfrm>
                  <a:off x="2739625" y="2407675"/>
                  <a:ext cx="272725" cy="237225"/>
                </a:xfrm>
                <a:custGeom>
                  <a:avLst/>
                  <a:gdLst/>
                  <a:ahLst/>
                  <a:cxnLst/>
                  <a:rect l="l" t="t" r="r" b="b"/>
                  <a:pathLst>
                    <a:path w="10909" h="9489" extrusionOk="0">
                      <a:moveTo>
                        <a:pt x="108" y="0"/>
                      </a:moveTo>
                      <a:cubicBezTo>
                        <a:pt x="36" y="0"/>
                        <a:pt x="1" y="31"/>
                        <a:pt x="1" y="80"/>
                      </a:cubicBezTo>
                      <a:cubicBezTo>
                        <a:pt x="1" y="114"/>
                        <a:pt x="34" y="147"/>
                        <a:pt x="167" y="180"/>
                      </a:cubicBezTo>
                      <a:cubicBezTo>
                        <a:pt x="401" y="314"/>
                        <a:pt x="568" y="480"/>
                        <a:pt x="835" y="614"/>
                      </a:cubicBezTo>
                      <a:cubicBezTo>
                        <a:pt x="1035" y="781"/>
                        <a:pt x="1235" y="914"/>
                        <a:pt x="1435" y="1081"/>
                      </a:cubicBezTo>
                      <a:lnTo>
                        <a:pt x="2069" y="1581"/>
                      </a:lnTo>
                      <a:cubicBezTo>
                        <a:pt x="2269" y="1748"/>
                        <a:pt x="2436" y="1948"/>
                        <a:pt x="2669" y="2115"/>
                      </a:cubicBezTo>
                      <a:cubicBezTo>
                        <a:pt x="3436" y="2849"/>
                        <a:pt x="4204" y="3616"/>
                        <a:pt x="5004" y="4350"/>
                      </a:cubicBezTo>
                      <a:cubicBezTo>
                        <a:pt x="5771" y="5117"/>
                        <a:pt x="6505" y="5851"/>
                        <a:pt x="7239" y="6652"/>
                      </a:cubicBezTo>
                      <a:cubicBezTo>
                        <a:pt x="7606" y="7018"/>
                        <a:pt x="8006" y="7452"/>
                        <a:pt x="8340" y="7819"/>
                      </a:cubicBezTo>
                      <a:cubicBezTo>
                        <a:pt x="8507" y="8019"/>
                        <a:pt x="8707" y="8219"/>
                        <a:pt x="8907" y="8419"/>
                      </a:cubicBezTo>
                      <a:cubicBezTo>
                        <a:pt x="9107" y="8620"/>
                        <a:pt x="9274" y="8786"/>
                        <a:pt x="9507" y="8953"/>
                      </a:cubicBezTo>
                      <a:cubicBezTo>
                        <a:pt x="9897" y="9319"/>
                        <a:pt x="10251" y="9488"/>
                        <a:pt x="10505" y="9488"/>
                      </a:cubicBezTo>
                      <a:cubicBezTo>
                        <a:pt x="10599" y="9488"/>
                        <a:pt x="10679" y="9465"/>
                        <a:pt x="10742" y="9420"/>
                      </a:cubicBezTo>
                      <a:cubicBezTo>
                        <a:pt x="10908" y="9253"/>
                        <a:pt x="10908" y="8786"/>
                        <a:pt x="10508" y="8286"/>
                      </a:cubicBezTo>
                      <a:cubicBezTo>
                        <a:pt x="10175" y="7886"/>
                        <a:pt x="9841" y="7485"/>
                        <a:pt x="9507" y="7119"/>
                      </a:cubicBezTo>
                      <a:cubicBezTo>
                        <a:pt x="9174" y="6752"/>
                        <a:pt x="8774" y="6318"/>
                        <a:pt x="8373" y="5951"/>
                      </a:cubicBezTo>
                      <a:cubicBezTo>
                        <a:pt x="7573" y="5150"/>
                        <a:pt x="6705" y="4417"/>
                        <a:pt x="5771" y="3683"/>
                      </a:cubicBezTo>
                      <a:lnTo>
                        <a:pt x="3036" y="1681"/>
                      </a:lnTo>
                      <a:cubicBezTo>
                        <a:pt x="2836" y="1515"/>
                        <a:pt x="2569" y="1348"/>
                        <a:pt x="2336" y="1181"/>
                      </a:cubicBezTo>
                      <a:cubicBezTo>
                        <a:pt x="2069" y="1014"/>
                        <a:pt x="1869" y="914"/>
                        <a:pt x="1602" y="747"/>
                      </a:cubicBezTo>
                      <a:cubicBezTo>
                        <a:pt x="1368" y="614"/>
                        <a:pt x="1168" y="480"/>
                        <a:pt x="901" y="347"/>
                      </a:cubicBezTo>
                      <a:cubicBezTo>
                        <a:pt x="701" y="247"/>
                        <a:pt x="434" y="114"/>
                        <a:pt x="201" y="13"/>
                      </a:cubicBezTo>
                      <a:cubicBezTo>
                        <a:pt x="165" y="5"/>
                        <a:pt x="134" y="0"/>
                        <a:pt x="1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0" name="Google Shape;2360;p14"/>
                <p:cNvSpPr/>
                <p:nvPr/>
              </p:nvSpPr>
              <p:spPr>
                <a:xfrm>
                  <a:off x="2825350" y="2373325"/>
                  <a:ext cx="224525" cy="277100"/>
                </a:xfrm>
                <a:custGeom>
                  <a:avLst/>
                  <a:gdLst/>
                  <a:ahLst/>
                  <a:cxnLst/>
                  <a:rect l="l" t="t" r="r" b="b"/>
                  <a:pathLst>
                    <a:path w="8981" h="11084" extrusionOk="0">
                      <a:moveTo>
                        <a:pt x="62" y="1"/>
                      </a:moveTo>
                      <a:cubicBezTo>
                        <a:pt x="3" y="1"/>
                        <a:pt x="1" y="80"/>
                        <a:pt x="107" y="187"/>
                      </a:cubicBezTo>
                      <a:cubicBezTo>
                        <a:pt x="474" y="587"/>
                        <a:pt x="808" y="987"/>
                        <a:pt x="1175" y="1354"/>
                      </a:cubicBezTo>
                      <a:cubicBezTo>
                        <a:pt x="1342" y="1588"/>
                        <a:pt x="1542" y="1754"/>
                        <a:pt x="1709" y="1955"/>
                      </a:cubicBezTo>
                      <a:lnTo>
                        <a:pt x="2276" y="2522"/>
                      </a:lnTo>
                      <a:cubicBezTo>
                        <a:pt x="2976" y="3289"/>
                        <a:pt x="3643" y="4123"/>
                        <a:pt x="4277" y="4990"/>
                      </a:cubicBezTo>
                      <a:lnTo>
                        <a:pt x="4744" y="5624"/>
                      </a:lnTo>
                      <a:cubicBezTo>
                        <a:pt x="4911" y="5824"/>
                        <a:pt x="5078" y="6091"/>
                        <a:pt x="5178" y="6258"/>
                      </a:cubicBezTo>
                      <a:cubicBezTo>
                        <a:pt x="5311" y="6458"/>
                        <a:pt x="5445" y="6658"/>
                        <a:pt x="5611" y="6925"/>
                      </a:cubicBezTo>
                      <a:lnTo>
                        <a:pt x="5845" y="7292"/>
                      </a:lnTo>
                      <a:cubicBezTo>
                        <a:pt x="5878" y="7325"/>
                        <a:pt x="5945" y="7425"/>
                        <a:pt x="5978" y="7458"/>
                      </a:cubicBezTo>
                      <a:lnTo>
                        <a:pt x="6112" y="7625"/>
                      </a:lnTo>
                      <a:cubicBezTo>
                        <a:pt x="6412" y="7992"/>
                        <a:pt x="6612" y="8426"/>
                        <a:pt x="6912" y="8859"/>
                      </a:cubicBezTo>
                      <a:cubicBezTo>
                        <a:pt x="6979" y="8993"/>
                        <a:pt x="7079" y="9126"/>
                        <a:pt x="7112" y="9260"/>
                      </a:cubicBezTo>
                      <a:lnTo>
                        <a:pt x="7313" y="9593"/>
                      </a:lnTo>
                      <a:cubicBezTo>
                        <a:pt x="7446" y="9793"/>
                        <a:pt x="7579" y="9994"/>
                        <a:pt x="7680" y="10160"/>
                      </a:cubicBezTo>
                      <a:cubicBezTo>
                        <a:pt x="7846" y="10461"/>
                        <a:pt x="8013" y="10761"/>
                        <a:pt x="8247" y="10928"/>
                      </a:cubicBezTo>
                      <a:cubicBezTo>
                        <a:pt x="8372" y="11032"/>
                        <a:pt x="8497" y="11084"/>
                        <a:pt x="8606" y="11084"/>
                      </a:cubicBezTo>
                      <a:cubicBezTo>
                        <a:pt x="8671" y="11084"/>
                        <a:pt x="8730" y="11065"/>
                        <a:pt x="8780" y="11028"/>
                      </a:cubicBezTo>
                      <a:cubicBezTo>
                        <a:pt x="8914" y="10994"/>
                        <a:pt x="8980" y="10828"/>
                        <a:pt x="8980" y="10661"/>
                      </a:cubicBezTo>
                      <a:cubicBezTo>
                        <a:pt x="8947" y="10494"/>
                        <a:pt x="8947" y="10294"/>
                        <a:pt x="8814" y="9960"/>
                      </a:cubicBezTo>
                      <a:lnTo>
                        <a:pt x="8680" y="9593"/>
                      </a:lnTo>
                      <a:cubicBezTo>
                        <a:pt x="8647" y="9460"/>
                        <a:pt x="8547" y="9326"/>
                        <a:pt x="8513" y="9193"/>
                      </a:cubicBezTo>
                      <a:cubicBezTo>
                        <a:pt x="8380" y="8960"/>
                        <a:pt x="8280" y="8759"/>
                        <a:pt x="8147" y="8493"/>
                      </a:cubicBezTo>
                      <a:cubicBezTo>
                        <a:pt x="8013" y="8292"/>
                        <a:pt x="7913" y="8026"/>
                        <a:pt x="7780" y="7825"/>
                      </a:cubicBezTo>
                      <a:cubicBezTo>
                        <a:pt x="7646" y="7592"/>
                        <a:pt x="7479" y="7325"/>
                        <a:pt x="7313" y="7092"/>
                      </a:cubicBezTo>
                      <a:cubicBezTo>
                        <a:pt x="7246" y="6958"/>
                        <a:pt x="7112" y="6825"/>
                        <a:pt x="7012" y="6691"/>
                      </a:cubicBezTo>
                      <a:cubicBezTo>
                        <a:pt x="6946" y="6625"/>
                        <a:pt x="6846" y="6524"/>
                        <a:pt x="6812" y="6424"/>
                      </a:cubicBezTo>
                      <a:cubicBezTo>
                        <a:pt x="6645" y="6191"/>
                        <a:pt x="6512" y="5991"/>
                        <a:pt x="6312" y="5757"/>
                      </a:cubicBezTo>
                      <a:cubicBezTo>
                        <a:pt x="6245" y="5624"/>
                        <a:pt x="6145" y="5490"/>
                        <a:pt x="6012" y="5357"/>
                      </a:cubicBezTo>
                      <a:lnTo>
                        <a:pt x="5912" y="5190"/>
                      </a:lnTo>
                      <a:lnTo>
                        <a:pt x="5778" y="5023"/>
                      </a:lnTo>
                      <a:cubicBezTo>
                        <a:pt x="5578" y="4823"/>
                        <a:pt x="5411" y="4623"/>
                        <a:pt x="5178" y="4390"/>
                      </a:cubicBezTo>
                      <a:cubicBezTo>
                        <a:pt x="4377" y="3556"/>
                        <a:pt x="3543" y="2788"/>
                        <a:pt x="2676" y="2088"/>
                      </a:cubicBezTo>
                      <a:cubicBezTo>
                        <a:pt x="2476" y="1888"/>
                        <a:pt x="2209" y="1721"/>
                        <a:pt x="2009" y="1588"/>
                      </a:cubicBezTo>
                      <a:lnTo>
                        <a:pt x="1375" y="1087"/>
                      </a:lnTo>
                      <a:cubicBezTo>
                        <a:pt x="975" y="754"/>
                        <a:pt x="608" y="420"/>
                        <a:pt x="208" y="87"/>
                      </a:cubicBezTo>
                      <a:cubicBezTo>
                        <a:pt x="147" y="26"/>
                        <a:pt x="96" y="1"/>
                        <a:pt x="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1" name="Google Shape;2361;p14"/>
                <p:cNvSpPr/>
                <p:nvPr/>
              </p:nvSpPr>
              <p:spPr>
                <a:xfrm>
                  <a:off x="2877325" y="2185200"/>
                  <a:ext cx="168375" cy="499700"/>
                </a:xfrm>
                <a:custGeom>
                  <a:avLst/>
                  <a:gdLst/>
                  <a:ahLst/>
                  <a:cxnLst/>
                  <a:rect l="l" t="t" r="r" b="b"/>
                  <a:pathLst>
                    <a:path w="6735" h="19988" extrusionOk="0">
                      <a:moveTo>
                        <a:pt x="76" y="1"/>
                      </a:moveTo>
                      <a:cubicBezTo>
                        <a:pt x="15" y="1"/>
                        <a:pt x="1" y="115"/>
                        <a:pt x="97" y="306"/>
                      </a:cubicBezTo>
                      <a:cubicBezTo>
                        <a:pt x="430" y="1007"/>
                        <a:pt x="730" y="1741"/>
                        <a:pt x="1097" y="2475"/>
                      </a:cubicBezTo>
                      <a:cubicBezTo>
                        <a:pt x="1498" y="3175"/>
                        <a:pt x="1865" y="3876"/>
                        <a:pt x="2198" y="4576"/>
                      </a:cubicBezTo>
                      <a:cubicBezTo>
                        <a:pt x="2365" y="4976"/>
                        <a:pt x="2532" y="5310"/>
                        <a:pt x="2698" y="5677"/>
                      </a:cubicBezTo>
                      <a:cubicBezTo>
                        <a:pt x="2865" y="6044"/>
                        <a:pt x="2999" y="6377"/>
                        <a:pt x="3099" y="6744"/>
                      </a:cubicBezTo>
                      <a:cubicBezTo>
                        <a:pt x="3366" y="7511"/>
                        <a:pt x="3532" y="8245"/>
                        <a:pt x="3699" y="9046"/>
                      </a:cubicBezTo>
                      <a:cubicBezTo>
                        <a:pt x="3866" y="9846"/>
                        <a:pt x="4033" y="10580"/>
                        <a:pt x="4200" y="11381"/>
                      </a:cubicBezTo>
                      <a:cubicBezTo>
                        <a:pt x="4266" y="11748"/>
                        <a:pt x="4366" y="12181"/>
                        <a:pt x="4500" y="12548"/>
                      </a:cubicBezTo>
                      <a:cubicBezTo>
                        <a:pt x="4566" y="12915"/>
                        <a:pt x="4700" y="13349"/>
                        <a:pt x="4767" y="13716"/>
                      </a:cubicBezTo>
                      <a:cubicBezTo>
                        <a:pt x="5000" y="14483"/>
                        <a:pt x="5167" y="15217"/>
                        <a:pt x="5267" y="15984"/>
                      </a:cubicBezTo>
                      <a:cubicBezTo>
                        <a:pt x="5400" y="16718"/>
                        <a:pt x="5467" y="17485"/>
                        <a:pt x="5534" y="18219"/>
                      </a:cubicBezTo>
                      <a:lnTo>
                        <a:pt x="5534" y="18586"/>
                      </a:lnTo>
                      <a:cubicBezTo>
                        <a:pt x="5534" y="18753"/>
                        <a:pt x="5567" y="18886"/>
                        <a:pt x="5567" y="18986"/>
                      </a:cubicBezTo>
                      <a:cubicBezTo>
                        <a:pt x="5601" y="19186"/>
                        <a:pt x="5634" y="19353"/>
                        <a:pt x="5701" y="19487"/>
                      </a:cubicBezTo>
                      <a:cubicBezTo>
                        <a:pt x="5767" y="19687"/>
                        <a:pt x="5867" y="19820"/>
                        <a:pt x="5934" y="19887"/>
                      </a:cubicBezTo>
                      <a:cubicBezTo>
                        <a:pt x="5967" y="19920"/>
                        <a:pt x="6068" y="19987"/>
                        <a:pt x="6134" y="19987"/>
                      </a:cubicBezTo>
                      <a:cubicBezTo>
                        <a:pt x="6234" y="19987"/>
                        <a:pt x="6301" y="19920"/>
                        <a:pt x="6434" y="19820"/>
                      </a:cubicBezTo>
                      <a:cubicBezTo>
                        <a:pt x="6535" y="19687"/>
                        <a:pt x="6601" y="19520"/>
                        <a:pt x="6635" y="19353"/>
                      </a:cubicBezTo>
                      <a:cubicBezTo>
                        <a:pt x="6668" y="19053"/>
                        <a:pt x="6701" y="18820"/>
                        <a:pt x="6701" y="18619"/>
                      </a:cubicBezTo>
                      <a:cubicBezTo>
                        <a:pt x="6701" y="18519"/>
                        <a:pt x="6701" y="18453"/>
                        <a:pt x="6735" y="18353"/>
                      </a:cubicBezTo>
                      <a:lnTo>
                        <a:pt x="6735" y="18052"/>
                      </a:lnTo>
                      <a:lnTo>
                        <a:pt x="6735" y="17485"/>
                      </a:lnTo>
                      <a:cubicBezTo>
                        <a:pt x="6735" y="17052"/>
                        <a:pt x="6701" y="16685"/>
                        <a:pt x="6668" y="16284"/>
                      </a:cubicBezTo>
                      <a:cubicBezTo>
                        <a:pt x="6601" y="15851"/>
                        <a:pt x="6568" y="15450"/>
                        <a:pt x="6501" y="15017"/>
                      </a:cubicBezTo>
                      <a:cubicBezTo>
                        <a:pt x="6401" y="14617"/>
                        <a:pt x="6334" y="14183"/>
                        <a:pt x="6201" y="13816"/>
                      </a:cubicBezTo>
                      <a:cubicBezTo>
                        <a:pt x="6068" y="13382"/>
                        <a:pt x="6001" y="13015"/>
                        <a:pt x="5867" y="12615"/>
                      </a:cubicBezTo>
                      <a:cubicBezTo>
                        <a:pt x="5734" y="12215"/>
                        <a:pt x="5601" y="11815"/>
                        <a:pt x="5534" y="11381"/>
                      </a:cubicBezTo>
                      <a:cubicBezTo>
                        <a:pt x="5267" y="10614"/>
                        <a:pt x="5067" y="9780"/>
                        <a:pt x="4833" y="8979"/>
                      </a:cubicBezTo>
                      <a:cubicBezTo>
                        <a:pt x="4566" y="8145"/>
                        <a:pt x="4266" y="7345"/>
                        <a:pt x="3933" y="6511"/>
                      </a:cubicBezTo>
                      <a:cubicBezTo>
                        <a:pt x="3766" y="6077"/>
                        <a:pt x="3566" y="5710"/>
                        <a:pt x="3366" y="5343"/>
                      </a:cubicBezTo>
                      <a:cubicBezTo>
                        <a:pt x="3165" y="4976"/>
                        <a:pt x="2932" y="4576"/>
                        <a:pt x="2732" y="4242"/>
                      </a:cubicBezTo>
                      <a:cubicBezTo>
                        <a:pt x="2532" y="3876"/>
                        <a:pt x="2332" y="3542"/>
                        <a:pt x="2065" y="3208"/>
                      </a:cubicBezTo>
                      <a:cubicBezTo>
                        <a:pt x="1865" y="2875"/>
                        <a:pt x="1598" y="2541"/>
                        <a:pt x="1398" y="2208"/>
                      </a:cubicBezTo>
                      <a:cubicBezTo>
                        <a:pt x="997" y="1541"/>
                        <a:pt x="597" y="873"/>
                        <a:pt x="263" y="206"/>
                      </a:cubicBezTo>
                      <a:cubicBezTo>
                        <a:pt x="192" y="64"/>
                        <a:pt x="121" y="1"/>
                        <a:pt x="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2" name="Google Shape;2362;p14"/>
                <p:cNvSpPr/>
                <p:nvPr/>
              </p:nvSpPr>
              <p:spPr>
                <a:xfrm>
                  <a:off x="2949775" y="2123625"/>
                  <a:ext cx="133450" cy="548275"/>
                </a:xfrm>
                <a:custGeom>
                  <a:avLst/>
                  <a:gdLst/>
                  <a:ahLst/>
                  <a:cxnLst/>
                  <a:rect l="l" t="t" r="r" b="b"/>
                  <a:pathLst>
                    <a:path w="5338" h="21931" extrusionOk="0">
                      <a:moveTo>
                        <a:pt x="67" y="1"/>
                      </a:moveTo>
                      <a:cubicBezTo>
                        <a:pt x="34" y="1"/>
                        <a:pt x="1" y="134"/>
                        <a:pt x="67" y="301"/>
                      </a:cubicBezTo>
                      <a:cubicBezTo>
                        <a:pt x="167" y="501"/>
                        <a:pt x="301" y="668"/>
                        <a:pt x="401" y="835"/>
                      </a:cubicBezTo>
                      <a:cubicBezTo>
                        <a:pt x="534" y="1001"/>
                        <a:pt x="634" y="1235"/>
                        <a:pt x="701" y="1402"/>
                      </a:cubicBezTo>
                      <a:cubicBezTo>
                        <a:pt x="868" y="1769"/>
                        <a:pt x="1001" y="2169"/>
                        <a:pt x="1135" y="2569"/>
                      </a:cubicBezTo>
                      <a:cubicBezTo>
                        <a:pt x="1235" y="2969"/>
                        <a:pt x="1335" y="3403"/>
                        <a:pt x="1402" y="3770"/>
                      </a:cubicBezTo>
                      <a:lnTo>
                        <a:pt x="1668" y="5004"/>
                      </a:lnTo>
                      <a:lnTo>
                        <a:pt x="2169" y="7506"/>
                      </a:lnTo>
                      <a:cubicBezTo>
                        <a:pt x="2236" y="7940"/>
                        <a:pt x="2336" y="8340"/>
                        <a:pt x="2369" y="8774"/>
                      </a:cubicBezTo>
                      <a:lnTo>
                        <a:pt x="2636" y="10008"/>
                      </a:lnTo>
                      <a:cubicBezTo>
                        <a:pt x="2803" y="10842"/>
                        <a:pt x="3003" y="11676"/>
                        <a:pt x="3136" y="12510"/>
                      </a:cubicBezTo>
                      <a:cubicBezTo>
                        <a:pt x="3236" y="13344"/>
                        <a:pt x="3403" y="14177"/>
                        <a:pt x="3536" y="15011"/>
                      </a:cubicBezTo>
                      <a:cubicBezTo>
                        <a:pt x="3637" y="15445"/>
                        <a:pt x="3670" y="15845"/>
                        <a:pt x="3737" y="16279"/>
                      </a:cubicBezTo>
                      <a:lnTo>
                        <a:pt x="3837" y="16913"/>
                      </a:lnTo>
                      <a:cubicBezTo>
                        <a:pt x="3870" y="17113"/>
                        <a:pt x="3870" y="17280"/>
                        <a:pt x="3903" y="17480"/>
                      </a:cubicBezTo>
                      <a:cubicBezTo>
                        <a:pt x="4003" y="18280"/>
                        <a:pt x="4003" y="19081"/>
                        <a:pt x="3970" y="19915"/>
                      </a:cubicBezTo>
                      <a:cubicBezTo>
                        <a:pt x="3903" y="21116"/>
                        <a:pt x="4170" y="21783"/>
                        <a:pt x="4404" y="21916"/>
                      </a:cubicBezTo>
                      <a:cubicBezTo>
                        <a:pt x="4438" y="21926"/>
                        <a:pt x="4471" y="21930"/>
                        <a:pt x="4503" y="21930"/>
                      </a:cubicBezTo>
                      <a:cubicBezTo>
                        <a:pt x="4819" y="21930"/>
                        <a:pt x="5050" y="21484"/>
                        <a:pt x="5171" y="20515"/>
                      </a:cubicBezTo>
                      <a:cubicBezTo>
                        <a:pt x="5238" y="19748"/>
                        <a:pt x="5338" y="18914"/>
                        <a:pt x="5338" y="18014"/>
                      </a:cubicBezTo>
                      <a:cubicBezTo>
                        <a:pt x="5338" y="17580"/>
                        <a:pt x="5304" y="17146"/>
                        <a:pt x="5204" y="16679"/>
                      </a:cubicBezTo>
                      <a:cubicBezTo>
                        <a:pt x="5171" y="16479"/>
                        <a:pt x="5138" y="16279"/>
                        <a:pt x="5071" y="16012"/>
                      </a:cubicBezTo>
                      <a:lnTo>
                        <a:pt x="4971" y="15412"/>
                      </a:lnTo>
                      <a:cubicBezTo>
                        <a:pt x="4804" y="14511"/>
                        <a:pt x="4637" y="13677"/>
                        <a:pt x="4404" y="12810"/>
                      </a:cubicBezTo>
                      <a:cubicBezTo>
                        <a:pt x="4370" y="12610"/>
                        <a:pt x="4337" y="12343"/>
                        <a:pt x="4237" y="12143"/>
                      </a:cubicBezTo>
                      <a:cubicBezTo>
                        <a:pt x="4204" y="11943"/>
                        <a:pt x="4137" y="11676"/>
                        <a:pt x="4070" y="11476"/>
                      </a:cubicBezTo>
                      <a:cubicBezTo>
                        <a:pt x="3970" y="11009"/>
                        <a:pt x="3837" y="10608"/>
                        <a:pt x="3703" y="10175"/>
                      </a:cubicBezTo>
                      <a:cubicBezTo>
                        <a:pt x="3570" y="9774"/>
                        <a:pt x="3470" y="9341"/>
                        <a:pt x="3336" y="8907"/>
                      </a:cubicBezTo>
                      <a:cubicBezTo>
                        <a:pt x="3203" y="8440"/>
                        <a:pt x="3069" y="8006"/>
                        <a:pt x="2969" y="7573"/>
                      </a:cubicBezTo>
                      <a:cubicBezTo>
                        <a:pt x="2703" y="6672"/>
                        <a:pt x="2469" y="5805"/>
                        <a:pt x="2202" y="4971"/>
                      </a:cubicBezTo>
                      <a:lnTo>
                        <a:pt x="1835" y="3737"/>
                      </a:lnTo>
                      <a:cubicBezTo>
                        <a:pt x="1702" y="3303"/>
                        <a:pt x="1568" y="2903"/>
                        <a:pt x="1402" y="2469"/>
                      </a:cubicBezTo>
                      <a:cubicBezTo>
                        <a:pt x="1235" y="2069"/>
                        <a:pt x="1068" y="1669"/>
                        <a:pt x="901" y="1302"/>
                      </a:cubicBezTo>
                      <a:cubicBezTo>
                        <a:pt x="868" y="1235"/>
                        <a:pt x="835" y="1135"/>
                        <a:pt x="734" y="1001"/>
                      </a:cubicBezTo>
                      <a:cubicBezTo>
                        <a:pt x="701" y="935"/>
                        <a:pt x="634" y="801"/>
                        <a:pt x="568" y="735"/>
                      </a:cubicBezTo>
                      <a:cubicBezTo>
                        <a:pt x="468" y="568"/>
                        <a:pt x="334" y="401"/>
                        <a:pt x="234" y="268"/>
                      </a:cubicBezTo>
                      <a:cubicBezTo>
                        <a:pt x="167" y="101"/>
                        <a:pt x="134" y="1"/>
                        <a:pt x="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3" name="Google Shape;2363;p14"/>
                <p:cNvSpPr/>
                <p:nvPr/>
              </p:nvSpPr>
              <p:spPr>
                <a:xfrm>
                  <a:off x="3035675" y="2144475"/>
                  <a:ext cx="66725" cy="526375"/>
                </a:xfrm>
                <a:custGeom>
                  <a:avLst/>
                  <a:gdLst/>
                  <a:ahLst/>
                  <a:cxnLst/>
                  <a:rect l="l" t="t" r="r" b="b"/>
                  <a:pathLst>
                    <a:path w="2669" h="21055" extrusionOk="0">
                      <a:moveTo>
                        <a:pt x="67" y="1"/>
                      </a:moveTo>
                      <a:cubicBezTo>
                        <a:pt x="67" y="1"/>
                        <a:pt x="34" y="1"/>
                        <a:pt x="0" y="101"/>
                      </a:cubicBezTo>
                      <a:lnTo>
                        <a:pt x="0" y="301"/>
                      </a:lnTo>
                      <a:cubicBezTo>
                        <a:pt x="34" y="401"/>
                        <a:pt x="67" y="468"/>
                        <a:pt x="100" y="601"/>
                      </a:cubicBezTo>
                      <a:cubicBezTo>
                        <a:pt x="167" y="668"/>
                        <a:pt x="167" y="768"/>
                        <a:pt x="201" y="868"/>
                      </a:cubicBezTo>
                      <a:cubicBezTo>
                        <a:pt x="234" y="1101"/>
                        <a:pt x="267" y="1268"/>
                        <a:pt x="367" y="1468"/>
                      </a:cubicBezTo>
                      <a:cubicBezTo>
                        <a:pt x="501" y="1835"/>
                        <a:pt x="668" y="2236"/>
                        <a:pt x="768" y="2602"/>
                      </a:cubicBezTo>
                      <a:cubicBezTo>
                        <a:pt x="868" y="2769"/>
                        <a:pt x="901" y="2969"/>
                        <a:pt x="934" y="3136"/>
                      </a:cubicBezTo>
                      <a:cubicBezTo>
                        <a:pt x="1001" y="3303"/>
                        <a:pt x="1001" y="3503"/>
                        <a:pt x="1034" y="3737"/>
                      </a:cubicBezTo>
                      <a:cubicBezTo>
                        <a:pt x="1068" y="4104"/>
                        <a:pt x="1101" y="4504"/>
                        <a:pt x="1168" y="4904"/>
                      </a:cubicBezTo>
                      <a:cubicBezTo>
                        <a:pt x="1235" y="6472"/>
                        <a:pt x="1201" y="8073"/>
                        <a:pt x="1268" y="9674"/>
                      </a:cubicBezTo>
                      <a:lnTo>
                        <a:pt x="1401" y="12076"/>
                      </a:lnTo>
                      <a:cubicBezTo>
                        <a:pt x="1401" y="12443"/>
                        <a:pt x="1401" y="12810"/>
                        <a:pt x="1368" y="13243"/>
                      </a:cubicBezTo>
                      <a:cubicBezTo>
                        <a:pt x="1368" y="13644"/>
                        <a:pt x="1335" y="14011"/>
                        <a:pt x="1335" y="14444"/>
                      </a:cubicBezTo>
                      <a:cubicBezTo>
                        <a:pt x="1335" y="14845"/>
                        <a:pt x="1268" y="15245"/>
                        <a:pt x="1268" y="15645"/>
                      </a:cubicBezTo>
                      <a:cubicBezTo>
                        <a:pt x="1268" y="16012"/>
                        <a:pt x="1235" y="16446"/>
                        <a:pt x="1235" y="16813"/>
                      </a:cubicBezTo>
                      <a:cubicBezTo>
                        <a:pt x="1201" y="17613"/>
                        <a:pt x="1168" y="18347"/>
                        <a:pt x="1068" y="19148"/>
                      </a:cubicBezTo>
                      <a:cubicBezTo>
                        <a:pt x="934" y="20282"/>
                        <a:pt x="1101" y="20916"/>
                        <a:pt x="1401" y="21016"/>
                      </a:cubicBezTo>
                      <a:cubicBezTo>
                        <a:pt x="1432" y="21041"/>
                        <a:pt x="1468" y="21054"/>
                        <a:pt x="1507" y="21054"/>
                      </a:cubicBezTo>
                      <a:cubicBezTo>
                        <a:pt x="1720" y="21054"/>
                        <a:pt x="2033" y="20661"/>
                        <a:pt x="2202" y="19815"/>
                      </a:cubicBezTo>
                      <a:cubicBezTo>
                        <a:pt x="2369" y="19081"/>
                        <a:pt x="2502" y="18280"/>
                        <a:pt x="2536" y="17480"/>
                      </a:cubicBezTo>
                      <a:cubicBezTo>
                        <a:pt x="2602" y="16679"/>
                        <a:pt x="2669" y="15845"/>
                        <a:pt x="2669" y="15011"/>
                      </a:cubicBezTo>
                      <a:lnTo>
                        <a:pt x="2669" y="13777"/>
                      </a:lnTo>
                      <a:lnTo>
                        <a:pt x="2669" y="13143"/>
                      </a:lnTo>
                      <a:lnTo>
                        <a:pt x="2669" y="12810"/>
                      </a:lnTo>
                      <a:lnTo>
                        <a:pt x="2669" y="12476"/>
                      </a:lnTo>
                      <a:cubicBezTo>
                        <a:pt x="2602" y="11609"/>
                        <a:pt x="2502" y="10742"/>
                        <a:pt x="2369" y="9908"/>
                      </a:cubicBezTo>
                      <a:cubicBezTo>
                        <a:pt x="2102" y="8240"/>
                        <a:pt x="2035" y="6505"/>
                        <a:pt x="1735" y="4837"/>
                      </a:cubicBezTo>
                      <a:cubicBezTo>
                        <a:pt x="1668" y="4437"/>
                        <a:pt x="1602" y="4003"/>
                        <a:pt x="1501" y="3603"/>
                      </a:cubicBezTo>
                      <a:cubicBezTo>
                        <a:pt x="1435" y="3403"/>
                        <a:pt x="1401" y="3170"/>
                        <a:pt x="1335" y="2969"/>
                      </a:cubicBezTo>
                      <a:cubicBezTo>
                        <a:pt x="1235" y="2769"/>
                        <a:pt x="1201" y="2569"/>
                        <a:pt x="1101" y="2402"/>
                      </a:cubicBezTo>
                      <a:cubicBezTo>
                        <a:pt x="934" y="2002"/>
                        <a:pt x="734" y="1668"/>
                        <a:pt x="601" y="1302"/>
                      </a:cubicBezTo>
                      <a:cubicBezTo>
                        <a:pt x="534" y="1135"/>
                        <a:pt x="501" y="968"/>
                        <a:pt x="401" y="768"/>
                      </a:cubicBezTo>
                      <a:cubicBezTo>
                        <a:pt x="367" y="668"/>
                        <a:pt x="334" y="601"/>
                        <a:pt x="334" y="468"/>
                      </a:cubicBezTo>
                      <a:lnTo>
                        <a:pt x="201" y="234"/>
                      </a:lnTo>
                      <a:cubicBezTo>
                        <a:pt x="100" y="101"/>
                        <a:pt x="100" y="1"/>
                        <a:pt x="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4" name="Google Shape;2364;p14"/>
                <p:cNvSpPr/>
                <p:nvPr/>
              </p:nvSpPr>
              <p:spPr>
                <a:xfrm>
                  <a:off x="3045675" y="2090825"/>
                  <a:ext cx="209350" cy="583225"/>
                </a:xfrm>
                <a:custGeom>
                  <a:avLst/>
                  <a:gdLst/>
                  <a:ahLst/>
                  <a:cxnLst/>
                  <a:rect l="l" t="t" r="r" b="b"/>
                  <a:pathLst>
                    <a:path w="8374" h="23329" extrusionOk="0">
                      <a:moveTo>
                        <a:pt x="8337" y="0"/>
                      </a:moveTo>
                      <a:cubicBezTo>
                        <a:pt x="8282" y="0"/>
                        <a:pt x="8184" y="49"/>
                        <a:pt x="8106" y="179"/>
                      </a:cubicBezTo>
                      <a:lnTo>
                        <a:pt x="7873" y="479"/>
                      </a:lnTo>
                      <a:lnTo>
                        <a:pt x="7639" y="746"/>
                      </a:lnTo>
                      <a:lnTo>
                        <a:pt x="7139" y="1246"/>
                      </a:lnTo>
                      <a:lnTo>
                        <a:pt x="6639" y="1746"/>
                      </a:lnTo>
                      <a:cubicBezTo>
                        <a:pt x="6472" y="1913"/>
                        <a:pt x="6339" y="2113"/>
                        <a:pt x="6172" y="2280"/>
                      </a:cubicBezTo>
                      <a:cubicBezTo>
                        <a:pt x="5872" y="2647"/>
                        <a:pt x="5638" y="3081"/>
                        <a:pt x="5371" y="3481"/>
                      </a:cubicBezTo>
                      <a:lnTo>
                        <a:pt x="5004" y="4081"/>
                      </a:lnTo>
                      <a:lnTo>
                        <a:pt x="4637" y="4682"/>
                      </a:lnTo>
                      <a:cubicBezTo>
                        <a:pt x="4437" y="5149"/>
                        <a:pt x="4304" y="5616"/>
                        <a:pt x="4104" y="6016"/>
                      </a:cubicBezTo>
                      <a:cubicBezTo>
                        <a:pt x="4037" y="6116"/>
                        <a:pt x="4004" y="6250"/>
                        <a:pt x="3937" y="6316"/>
                      </a:cubicBezTo>
                      <a:lnTo>
                        <a:pt x="3770" y="6650"/>
                      </a:lnTo>
                      <a:lnTo>
                        <a:pt x="3436" y="7284"/>
                      </a:lnTo>
                      <a:cubicBezTo>
                        <a:pt x="3203" y="7684"/>
                        <a:pt x="2969" y="8118"/>
                        <a:pt x="2769" y="8585"/>
                      </a:cubicBezTo>
                      <a:cubicBezTo>
                        <a:pt x="2536" y="8985"/>
                        <a:pt x="2336" y="9418"/>
                        <a:pt x="2136" y="9919"/>
                      </a:cubicBezTo>
                      <a:cubicBezTo>
                        <a:pt x="1769" y="10819"/>
                        <a:pt x="1502" y="11787"/>
                        <a:pt x="1302" y="12687"/>
                      </a:cubicBezTo>
                      <a:cubicBezTo>
                        <a:pt x="1101" y="13621"/>
                        <a:pt x="835" y="14522"/>
                        <a:pt x="634" y="15456"/>
                      </a:cubicBezTo>
                      <a:cubicBezTo>
                        <a:pt x="434" y="16357"/>
                        <a:pt x="201" y="17324"/>
                        <a:pt x="134" y="18325"/>
                      </a:cubicBezTo>
                      <a:cubicBezTo>
                        <a:pt x="34" y="19292"/>
                        <a:pt x="34" y="20260"/>
                        <a:pt x="1" y="21194"/>
                      </a:cubicBezTo>
                      <a:cubicBezTo>
                        <a:pt x="1" y="21594"/>
                        <a:pt x="34" y="21861"/>
                        <a:pt x="101" y="22128"/>
                      </a:cubicBezTo>
                      <a:cubicBezTo>
                        <a:pt x="134" y="22361"/>
                        <a:pt x="167" y="22528"/>
                        <a:pt x="167" y="22695"/>
                      </a:cubicBezTo>
                      <a:cubicBezTo>
                        <a:pt x="234" y="22995"/>
                        <a:pt x="301" y="23195"/>
                        <a:pt x="401" y="23295"/>
                      </a:cubicBezTo>
                      <a:cubicBezTo>
                        <a:pt x="468" y="23328"/>
                        <a:pt x="534" y="23328"/>
                        <a:pt x="634" y="23328"/>
                      </a:cubicBezTo>
                      <a:cubicBezTo>
                        <a:pt x="701" y="23295"/>
                        <a:pt x="801" y="23262"/>
                        <a:pt x="868" y="23128"/>
                      </a:cubicBezTo>
                      <a:cubicBezTo>
                        <a:pt x="1168" y="22961"/>
                        <a:pt x="1302" y="22461"/>
                        <a:pt x="1335" y="21894"/>
                      </a:cubicBezTo>
                      <a:cubicBezTo>
                        <a:pt x="1335" y="21661"/>
                        <a:pt x="1335" y="21427"/>
                        <a:pt x="1368" y="21227"/>
                      </a:cubicBezTo>
                      <a:cubicBezTo>
                        <a:pt x="1368" y="20993"/>
                        <a:pt x="1402" y="20760"/>
                        <a:pt x="1402" y="20560"/>
                      </a:cubicBezTo>
                      <a:lnTo>
                        <a:pt x="1535" y="19159"/>
                      </a:lnTo>
                      <a:cubicBezTo>
                        <a:pt x="1602" y="18725"/>
                        <a:pt x="1635" y="18258"/>
                        <a:pt x="1702" y="17791"/>
                      </a:cubicBezTo>
                      <a:lnTo>
                        <a:pt x="1969" y="16423"/>
                      </a:lnTo>
                      <a:cubicBezTo>
                        <a:pt x="2136" y="15489"/>
                        <a:pt x="2336" y="14489"/>
                        <a:pt x="2536" y="13488"/>
                      </a:cubicBezTo>
                      <a:cubicBezTo>
                        <a:pt x="2703" y="12487"/>
                        <a:pt x="2869" y="11520"/>
                        <a:pt x="3136" y="10619"/>
                      </a:cubicBezTo>
                      <a:cubicBezTo>
                        <a:pt x="3203" y="10419"/>
                        <a:pt x="3270" y="10152"/>
                        <a:pt x="3336" y="9952"/>
                      </a:cubicBezTo>
                      <a:cubicBezTo>
                        <a:pt x="3436" y="9752"/>
                        <a:pt x="3503" y="9485"/>
                        <a:pt x="3603" y="9252"/>
                      </a:cubicBezTo>
                      <a:cubicBezTo>
                        <a:pt x="3770" y="8785"/>
                        <a:pt x="3970" y="8318"/>
                        <a:pt x="4170" y="7851"/>
                      </a:cubicBezTo>
                      <a:cubicBezTo>
                        <a:pt x="4370" y="7417"/>
                        <a:pt x="4537" y="6950"/>
                        <a:pt x="4771" y="6483"/>
                      </a:cubicBezTo>
                      <a:cubicBezTo>
                        <a:pt x="4971" y="5983"/>
                        <a:pt x="5038" y="5482"/>
                        <a:pt x="5204" y="5082"/>
                      </a:cubicBezTo>
                      <a:cubicBezTo>
                        <a:pt x="5304" y="4849"/>
                        <a:pt x="5371" y="4648"/>
                        <a:pt x="5505" y="4448"/>
                      </a:cubicBezTo>
                      <a:cubicBezTo>
                        <a:pt x="5638" y="4248"/>
                        <a:pt x="5705" y="4015"/>
                        <a:pt x="5838" y="3781"/>
                      </a:cubicBezTo>
                      <a:cubicBezTo>
                        <a:pt x="6038" y="3347"/>
                        <a:pt x="6272" y="2947"/>
                        <a:pt x="6505" y="2514"/>
                      </a:cubicBezTo>
                      <a:cubicBezTo>
                        <a:pt x="6639" y="2313"/>
                        <a:pt x="6772" y="2147"/>
                        <a:pt x="6872" y="1980"/>
                      </a:cubicBezTo>
                      <a:cubicBezTo>
                        <a:pt x="7039" y="1813"/>
                        <a:pt x="7172" y="1613"/>
                        <a:pt x="7339" y="1446"/>
                      </a:cubicBezTo>
                      <a:cubicBezTo>
                        <a:pt x="7506" y="1279"/>
                        <a:pt x="7639" y="1113"/>
                        <a:pt x="7806" y="912"/>
                      </a:cubicBezTo>
                      <a:cubicBezTo>
                        <a:pt x="7873" y="812"/>
                        <a:pt x="7973" y="746"/>
                        <a:pt x="8006" y="612"/>
                      </a:cubicBezTo>
                      <a:cubicBezTo>
                        <a:pt x="8073" y="512"/>
                        <a:pt x="8140" y="445"/>
                        <a:pt x="8207" y="312"/>
                      </a:cubicBezTo>
                      <a:cubicBezTo>
                        <a:pt x="8340" y="145"/>
                        <a:pt x="8373" y="78"/>
                        <a:pt x="8373" y="12"/>
                      </a:cubicBezTo>
                      <a:cubicBezTo>
                        <a:pt x="8366" y="4"/>
                        <a:pt x="8353" y="0"/>
                        <a:pt x="83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5" name="Google Shape;2365;p14"/>
                <p:cNvSpPr/>
                <p:nvPr/>
              </p:nvSpPr>
              <p:spPr>
                <a:xfrm>
                  <a:off x="3056525" y="2127500"/>
                  <a:ext cx="260200" cy="550725"/>
                </a:xfrm>
                <a:custGeom>
                  <a:avLst/>
                  <a:gdLst/>
                  <a:ahLst/>
                  <a:cxnLst/>
                  <a:rect l="l" t="t" r="r" b="b"/>
                  <a:pathLst>
                    <a:path w="10408" h="22029" extrusionOk="0">
                      <a:moveTo>
                        <a:pt x="10342" y="1"/>
                      </a:moveTo>
                      <a:cubicBezTo>
                        <a:pt x="10293" y="1"/>
                        <a:pt x="10203" y="50"/>
                        <a:pt x="10074" y="179"/>
                      </a:cubicBezTo>
                      <a:cubicBezTo>
                        <a:pt x="9507" y="913"/>
                        <a:pt x="8940" y="1614"/>
                        <a:pt x="8373" y="2314"/>
                      </a:cubicBezTo>
                      <a:cubicBezTo>
                        <a:pt x="8073" y="2681"/>
                        <a:pt x="7773" y="3015"/>
                        <a:pt x="7439" y="3348"/>
                      </a:cubicBezTo>
                      <a:lnTo>
                        <a:pt x="6939" y="3849"/>
                      </a:lnTo>
                      <a:cubicBezTo>
                        <a:pt x="6772" y="4015"/>
                        <a:pt x="6605" y="4182"/>
                        <a:pt x="6505" y="4416"/>
                      </a:cubicBezTo>
                      <a:cubicBezTo>
                        <a:pt x="6205" y="4783"/>
                        <a:pt x="5905" y="5116"/>
                        <a:pt x="5604" y="5483"/>
                      </a:cubicBezTo>
                      <a:cubicBezTo>
                        <a:pt x="5337" y="5850"/>
                        <a:pt x="5037" y="6250"/>
                        <a:pt x="4770" y="6617"/>
                      </a:cubicBezTo>
                      <a:cubicBezTo>
                        <a:pt x="4537" y="6984"/>
                        <a:pt x="4237" y="7418"/>
                        <a:pt x="4037" y="7818"/>
                      </a:cubicBezTo>
                      <a:cubicBezTo>
                        <a:pt x="3770" y="8252"/>
                        <a:pt x="3570" y="8652"/>
                        <a:pt x="3369" y="9086"/>
                      </a:cubicBezTo>
                      <a:cubicBezTo>
                        <a:pt x="2936" y="9920"/>
                        <a:pt x="2535" y="10753"/>
                        <a:pt x="2169" y="11621"/>
                      </a:cubicBezTo>
                      <a:cubicBezTo>
                        <a:pt x="1768" y="12488"/>
                        <a:pt x="1501" y="13355"/>
                        <a:pt x="1201" y="14256"/>
                      </a:cubicBezTo>
                      <a:lnTo>
                        <a:pt x="1001" y="14923"/>
                      </a:lnTo>
                      <a:cubicBezTo>
                        <a:pt x="901" y="15157"/>
                        <a:pt x="868" y="15357"/>
                        <a:pt x="768" y="15624"/>
                      </a:cubicBezTo>
                      <a:cubicBezTo>
                        <a:pt x="667" y="16091"/>
                        <a:pt x="567" y="16524"/>
                        <a:pt x="434" y="16991"/>
                      </a:cubicBezTo>
                      <a:cubicBezTo>
                        <a:pt x="367" y="17425"/>
                        <a:pt x="234" y="17859"/>
                        <a:pt x="167" y="18326"/>
                      </a:cubicBezTo>
                      <a:lnTo>
                        <a:pt x="34" y="19093"/>
                      </a:lnTo>
                      <a:cubicBezTo>
                        <a:pt x="0" y="19326"/>
                        <a:pt x="0" y="19626"/>
                        <a:pt x="0" y="19827"/>
                      </a:cubicBezTo>
                      <a:lnTo>
                        <a:pt x="0" y="20294"/>
                      </a:lnTo>
                      <a:cubicBezTo>
                        <a:pt x="0" y="20427"/>
                        <a:pt x="0" y="20527"/>
                        <a:pt x="34" y="20694"/>
                      </a:cubicBezTo>
                      <a:cubicBezTo>
                        <a:pt x="67" y="20961"/>
                        <a:pt x="67" y="21194"/>
                        <a:pt x="167" y="21428"/>
                      </a:cubicBezTo>
                      <a:cubicBezTo>
                        <a:pt x="267" y="21828"/>
                        <a:pt x="501" y="22028"/>
                        <a:pt x="601" y="22028"/>
                      </a:cubicBezTo>
                      <a:cubicBezTo>
                        <a:pt x="768" y="22028"/>
                        <a:pt x="868" y="21928"/>
                        <a:pt x="934" y="21661"/>
                      </a:cubicBezTo>
                      <a:cubicBezTo>
                        <a:pt x="1001" y="21528"/>
                        <a:pt x="1034" y="21361"/>
                        <a:pt x="1068" y="21161"/>
                      </a:cubicBezTo>
                      <a:cubicBezTo>
                        <a:pt x="1034" y="20994"/>
                        <a:pt x="1068" y="20761"/>
                        <a:pt x="1101" y="20460"/>
                      </a:cubicBezTo>
                      <a:cubicBezTo>
                        <a:pt x="1168" y="19993"/>
                        <a:pt x="1168" y="19593"/>
                        <a:pt x="1235" y="19193"/>
                      </a:cubicBezTo>
                      <a:cubicBezTo>
                        <a:pt x="1335" y="18793"/>
                        <a:pt x="1435" y="18359"/>
                        <a:pt x="1568" y="17959"/>
                      </a:cubicBezTo>
                      <a:cubicBezTo>
                        <a:pt x="1601" y="17758"/>
                        <a:pt x="1702" y="17492"/>
                        <a:pt x="1735" y="17258"/>
                      </a:cubicBezTo>
                      <a:cubicBezTo>
                        <a:pt x="1768" y="17025"/>
                        <a:pt x="1868" y="16791"/>
                        <a:pt x="1902" y="16591"/>
                      </a:cubicBezTo>
                      <a:cubicBezTo>
                        <a:pt x="2035" y="16124"/>
                        <a:pt x="2102" y="15690"/>
                        <a:pt x="2235" y="15257"/>
                      </a:cubicBezTo>
                      <a:cubicBezTo>
                        <a:pt x="2535" y="14323"/>
                        <a:pt x="2769" y="13422"/>
                        <a:pt x="3103" y="12521"/>
                      </a:cubicBezTo>
                      <a:cubicBezTo>
                        <a:pt x="3269" y="12088"/>
                        <a:pt x="3436" y="11621"/>
                        <a:pt x="3603" y="11187"/>
                      </a:cubicBezTo>
                      <a:cubicBezTo>
                        <a:pt x="3770" y="10753"/>
                        <a:pt x="3936" y="10286"/>
                        <a:pt x="4170" y="9853"/>
                      </a:cubicBezTo>
                      <a:cubicBezTo>
                        <a:pt x="4337" y="9419"/>
                        <a:pt x="4537" y="8986"/>
                        <a:pt x="4737" y="8519"/>
                      </a:cubicBezTo>
                      <a:cubicBezTo>
                        <a:pt x="4937" y="8085"/>
                        <a:pt x="5171" y="7651"/>
                        <a:pt x="5404" y="7251"/>
                      </a:cubicBezTo>
                      <a:lnTo>
                        <a:pt x="6171" y="5983"/>
                      </a:lnTo>
                      <a:cubicBezTo>
                        <a:pt x="6405" y="5583"/>
                        <a:pt x="6705" y="5149"/>
                        <a:pt x="6939" y="4783"/>
                      </a:cubicBezTo>
                      <a:cubicBezTo>
                        <a:pt x="7072" y="4582"/>
                        <a:pt x="7205" y="4416"/>
                        <a:pt x="7372" y="4249"/>
                      </a:cubicBezTo>
                      <a:cubicBezTo>
                        <a:pt x="7506" y="4082"/>
                        <a:pt x="7672" y="3849"/>
                        <a:pt x="7839" y="3682"/>
                      </a:cubicBezTo>
                      <a:cubicBezTo>
                        <a:pt x="8006" y="3515"/>
                        <a:pt x="8106" y="3315"/>
                        <a:pt x="8273" y="3115"/>
                      </a:cubicBezTo>
                      <a:cubicBezTo>
                        <a:pt x="8406" y="2915"/>
                        <a:pt x="8540" y="2748"/>
                        <a:pt x="8707" y="2514"/>
                      </a:cubicBezTo>
                      <a:cubicBezTo>
                        <a:pt x="9240" y="1780"/>
                        <a:pt x="9741" y="1013"/>
                        <a:pt x="10241" y="313"/>
                      </a:cubicBezTo>
                      <a:cubicBezTo>
                        <a:pt x="10374" y="146"/>
                        <a:pt x="10408" y="79"/>
                        <a:pt x="10374" y="12"/>
                      </a:cubicBezTo>
                      <a:cubicBezTo>
                        <a:pt x="10367" y="5"/>
                        <a:pt x="10356" y="1"/>
                        <a:pt x="103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6" name="Google Shape;2366;p14"/>
                <p:cNvSpPr/>
                <p:nvPr/>
              </p:nvSpPr>
              <p:spPr>
                <a:xfrm>
                  <a:off x="3064850" y="2225650"/>
                  <a:ext cx="263775" cy="445575"/>
                </a:xfrm>
                <a:custGeom>
                  <a:avLst/>
                  <a:gdLst/>
                  <a:ahLst/>
                  <a:cxnLst/>
                  <a:rect l="l" t="t" r="r" b="b"/>
                  <a:pathLst>
                    <a:path w="10551" h="17823" extrusionOk="0">
                      <a:moveTo>
                        <a:pt x="10475" y="1"/>
                      </a:moveTo>
                      <a:cubicBezTo>
                        <a:pt x="10431" y="1"/>
                        <a:pt x="10352" y="37"/>
                        <a:pt x="10242" y="123"/>
                      </a:cubicBezTo>
                      <a:lnTo>
                        <a:pt x="9374" y="890"/>
                      </a:lnTo>
                      <a:cubicBezTo>
                        <a:pt x="9074" y="1123"/>
                        <a:pt x="8774" y="1424"/>
                        <a:pt x="8540" y="1724"/>
                      </a:cubicBezTo>
                      <a:cubicBezTo>
                        <a:pt x="8240" y="2024"/>
                        <a:pt x="8007" y="2258"/>
                        <a:pt x="7706" y="2524"/>
                      </a:cubicBezTo>
                      <a:cubicBezTo>
                        <a:pt x="7373" y="2758"/>
                        <a:pt x="7073" y="3025"/>
                        <a:pt x="6772" y="3292"/>
                      </a:cubicBezTo>
                      <a:cubicBezTo>
                        <a:pt x="6205" y="3859"/>
                        <a:pt x="5672" y="4426"/>
                        <a:pt x="5171" y="5060"/>
                      </a:cubicBezTo>
                      <a:cubicBezTo>
                        <a:pt x="4904" y="5360"/>
                        <a:pt x="4671" y="5693"/>
                        <a:pt x="4437" y="6027"/>
                      </a:cubicBezTo>
                      <a:cubicBezTo>
                        <a:pt x="4204" y="6360"/>
                        <a:pt x="4004" y="6694"/>
                        <a:pt x="3737" y="7028"/>
                      </a:cubicBezTo>
                      <a:cubicBezTo>
                        <a:pt x="3337" y="7728"/>
                        <a:pt x="2936" y="8429"/>
                        <a:pt x="2603" y="9129"/>
                      </a:cubicBezTo>
                      <a:cubicBezTo>
                        <a:pt x="2269" y="9863"/>
                        <a:pt x="1902" y="10530"/>
                        <a:pt x="1569" y="11264"/>
                      </a:cubicBezTo>
                      <a:cubicBezTo>
                        <a:pt x="1402" y="11631"/>
                        <a:pt x="1235" y="11964"/>
                        <a:pt x="1068" y="12398"/>
                      </a:cubicBezTo>
                      <a:cubicBezTo>
                        <a:pt x="902" y="12765"/>
                        <a:pt x="768" y="13199"/>
                        <a:pt x="668" y="13566"/>
                      </a:cubicBezTo>
                      <a:cubicBezTo>
                        <a:pt x="535" y="13933"/>
                        <a:pt x="435" y="14299"/>
                        <a:pt x="368" y="14700"/>
                      </a:cubicBezTo>
                      <a:lnTo>
                        <a:pt x="234" y="15233"/>
                      </a:lnTo>
                      <a:lnTo>
                        <a:pt x="101" y="15867"/>
                      </a:lnTo>
                      <a:cubicBezTo>
                        <a:pt x="1" y="16468"/>
                        <a:pt x="68" y="16935"/>
                        <a:pt x="168" y="17268"/>
                      </a:cubicBezTo>
                      <a:cubicBezTo>
                        <a:pt x="234" y="17602"/>
                        <a:pt x="368" y="17769"/>
                        <a:pt x="501" y="17802"/>
                      </a:cubicBezTo>
                      <a:cubicBezTo>
                        <a:pt x="522" y="17816"/>
                        <a:pt x="546" y="17823"/>
                        <a:pt x="572" y="17823"/>
                      </a:cubicBezTo>
                      <a:cubicBezTo>
                        <a:pt x="669" y="17823"/>
                        <a:pt x="796" y="17727"/>
                        <a:pt x="902" y="17568"/>
                      </a:cubicBezTo>
                      <a:cubicBezTo>
                        <a:pt x="935" y="17268"/>
                        <a:pt x="1068" y="16935"/>
                        <a:pt x="1168" y="16501"/>
                      </a:cubicBezTo>
                      <a:cubicBezTo>
                        <a:pt x="1235" y="16134"/>
                        <a:pt x="1335" y="15834"/>
                        <a:pt x="1435" y="15500"/>
                      </a:cubicBezTo>
                      <a:cubicBezTo>
                        <a:pt x="1569" y="15100"/>
                        <a:pt x="1702" y="14733"/>
                        <a:pt x="1769" y="14400"/>
                      </a:cubicBezTo>
                      <a:cubicBezTo>
                        <a:pt x="1902" y="14033"/>
                        <a:pt x="2002" y="13632"/>
                        <a:pt x="2102" y="13332"/>
                      </a:cubicBezTo>
                      <a:cubicBezTo>
                        <a:pt x="2169" y="13165"/>
                        <a:pt x="2236" y="12999"/>
                        <a:pt x="2336" y="12765"/>
                      </a:cubicBezTo>
                      <a:cubicBezTo>
                        <a:pt x="2403" y="12598"/>
                        <a:pt x="2503" y="12398"/>
                        <a:pt x="2536" y="12231"/>
                      </a:cubicBezTo>
                      <a:cubicBezTo>
                        <a:pt x="2836" y="11531"/>
                        <a:pt x="3203" y="10764"/>
                        <a:pt x="3537" y="9963"/>
                      </a:cubicBezTo>
                      <a:cubicBezTo>
                        <a:pt x="3870" y="9196"/>
                        <a:pt x="4171" y="8429"/>
                        <a:pt x="4504" y="7728"/>
                      </a:cubicBezTo>
                      <a:cubicBezTo>
                        <a:pt x="4571" y="7561"/>
                        <a:pt x="4671" y="7361"/>
                        <a:pt x="4771" y="7194"/>
                      </a:cubicBezTo>
                      <a:cubicBezTo>
                        <a:pt x="4871" y="7028"/>
                        <a:pt x="5004" y="6861"/>
                        <a:pt x="5071" y="6627"/>
                      </a:cubicBezTo>
                      <a:cubicBezTo>
                        <a:pt x="5271" y="6294"/>
                        <a:pt x="5505" y="5927"/>
                        <a:pt x="5705" y="5593"/>
                      </a:cubicBezTo>
                      <a:cubicBezTo>
                        <a:pt x="6172" y="4926"/>
                        <a:pt x="6606" y="4259"/>
                        <a:pt x="7106" y="3692"/>
                      </a:cubicBezTo>
                      <a:cubicBezTo>
                        <a:pt x="7373" y="3392"/>
                        <a:pt x="7673" y="3091"/>
                        <a:pt x="7940" y="2858"/>
                      </a:cubicBezTo>
                      <a:cubicBezTo>
                        <a:pt x="8273" y="2558"/>
                        <a:pt x="8540" y="2224"/>
                        <a:pt x="8774" y="1924"/>
                      </a:cubicBezTo>
                      <a:lnTo>
                        <a:pt x="9541" y="1057"/>
                      </a:lnTo>
                      <a:cubicBezTo>
                        <a:pt x="9841" y="790"/>
                        <a:pt x="10075" y="523"/>
                        <a:pt x="10375" y="256"/>
                      </a:cubicBezTo>
                      <a:cubicBezTo>
                        <a:pt x="10523" y="108"/>
                        <a:pt x="10550" y="1"/>
                        <a:pt x="104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7" name="Google Shape;2367;p14"/>
                <p:cNvSpPr/>
                <p:nvPr/>
              </p:nvSpPr>
              <p:spPr>
                <a:xfrm>
                  <a:off x="3099875" y="2339625"/>
                  <a:ext cx="320275" cy="376625"/>
                </a:xfrm>
                <a:custGeom>
                  <a:avLst/>
                  <a:gdLst/>
                  <a:ahLst/>
                  <a:cxnLst/>
                  <a:rect l="l" t="t" r="r" b="b"/>
                  <a:pathLst>
                    <a:path w="12811" h="15065" extrusionOk="0">
                      <a:moveTo>
                        <a:pt x="12743" y="0"/>
                      </a:moveTo>
                      <a:cubicBezTo>
                        <a:pt x="12710" y="0"/>
                        <a:pt x="12710" y="34"/>
                        <a:pt x="12677" y="34"/>
                      </a:cubicBezTo>
                      <a:cubicBezTo>
                        <a:pt x="12643" y="100"/>
                        <a:pt x="12577" y="100"/>
                        <a:pt x="12510" y="134"/>
                      </a:cubicBezTo>
                      <a:cubicBezTo>
                        <a:pt x="12476" y="134"/>
                        <a:pt x="12476" y="134"/>
                        <a:pt x="12410" y="167"/>
                      </a:cubicBezTo>
                      <a:cubicBezTo>
                        <a:pt x="12243" y="267"/>
                        <a:pt x="12076" y="300"/>
                        <a:pt x="11943" y="367"/>
                      </a:cubicBezTo>
                      <a:lnTo>
                        <a:pt x="11442" y="634"/>
                      </a:lnTo>
                      <a:cubicBezTo>
                        <a:pt x="11109" y="801"/>
                        <a:pt x="10775" y="934"/>
                        <a:pt x="10442" y="1101"/>
                      </a:cubicBezTo>
                      <a:cubicBezTo>
                        <a:pt x="9775" y="1435"/>
                        <a:pt x="9141" y="1835"/>
                        <a:pt x="8507" y="2335"/>
                      </a:cubicBezTo>
                      <a:cubicBezTo>
                        <a:pt x="7940" y="2802"/>
                        <a:pt x="7339" y="3303"/>
                        <a:pt x="6772" y="3803"/>
                      </a:cubicBezTo>
                      <a:cubicBezTo>
                        <a:pt x="6205" y="4303"/>
                        <a:pt x="5638" y="4804"/>
                        <a:pt x="5105" y="5337"/>
                      </a:cubicBezTo>
                      <a:cubicBezTo>
                        <a:pt x="4804" y="5571"/>
                        <a:pt x="4537" y="5871"/>
                        <a:pt x="4304" y="6171"/>
                      </a:cubicBezTo>
                      <a:cubicBezTo>
                        <a:pt x="4037" y="6471"/>
                        <a:pt x="3804" y="6772"/>
                        <a:pt x="3537" y="7072"/>
                      </a:cubicBezTo>
                      <a:cubicBezTo>
                        <a:pt x="3103" y="7706"/>
                        <a:pt x="2669" y="8373"/>
                        <a:pt x="2303" y="9007"/>
                      </a:cubicBezTo>
                      <a:cubicBezTo>
                        <a:pt x="2102" y="9340"/>
                        <a:pt x="1869" y="9640"/>
                        <a:pt x="1702" y="9974"/>
                      </a:cubicBezTo>
                      <a:cubicBezTo>
                        <a:pt x="1502" y="10308"/>
                        <a:pt x="1302" y="10641"/>
                        <a:pt x="1135" y="10975"/>
                      </a:cubicBezTo>
                      <a:cubicBezTo>
                        <a:pt x="968" y="11308"/>
                        <a:pt x="801" y="11675"/>
                        <a:pt x="635" y="12042"/>
                      </a:cubicBezTo>
                      <a:cubicBezTo>
                        <a:pt x="535" y="12209"/>
                        <a:pt x="501" y="12409"/>
                        <a:pt x="435" y="12609"/>
                      </a:cubicBezTo>
                      <a:lnTo>
                        <a:pt x="268" y="13143"/>
                      </a:lnTo>
                      <a:cubicBezTo>
                        <a:pt x="68" y="13643"/>
                        <a:pt x="1" y="14144"/>
                        <a:pt x="34" y="14477"/>
                      </a:cubicBezTo>
                      <a:cubicBezTo>
                        <a:pt x="68" y="14811"/>
                        <a:pt x="201" y="15011"/>
                        <a:pt x="368" y="15044"/>
                      </a:cubicBezTo>
                      <a:cubicBezTo>
                        <a:pt x="396" y="15058"/>
                        <a:pt x="425" y="15065"/>
                        <a:pt x="455" y="15065"/>
                      </a:cubicBezTo>
                      <a:cubicBezTo>
                        <a:pt x="569" y="15065"/>
                        <a:pt x="696" y="14969"/>
                        <a:pt x="801" y="14811"/>
                      </a:cubicBezTo>
                      <a:cubicBezTo>
                        <a:pt x="1035" y="14677"/>
                        <a:pt x="1168" y="14444"/>
                        <a:pt x="1369" y="14010"/>
                      </a:cubicBezTo>
                      <a:cubicBezTo>
                        <a:pt x="1469" y="13843"/>
                        <a:pt x="1502" y="13677"/>
                        <a:pt x="1602" y="13510"/>
                      </a:cubicBezTo>
                      <a:cubicBezTo>
                        <a:pt x="1669" y="13343"/>
                        <a:pt x="1702" y="13176"/>
                        <a:pt x="1802" y="13009"/>
                      </a:cubicBezTo>
                      <a:cubicBezTo>
                        <a:pt x="1936" y="12676"/>
                        <a:pt x="2102" y="12376"/>
                        <a:pt x="2202" y="12042"/>
                      </a:cubicBezTo>
                      <a:cubicBezTo>
                        <a:pt x="2369" y="11709"/>
                        <a:pt x="2536" y="11442"/>
                        <a:pt x="2703" y="11141"/>
                      </a:cubicBezTo>
                      <a:cubicBezTo>
                        <a:pt x="2803" y="10975"/>
                        <a:pt x="2870" y="10841"/>
                        <a:pt x="3003" y="10674"/>
                      </a:cubicBezTo>
                      <a:cubicBezTo>
                        <a:pt x="3070" y="10508"/>
                        <a:pt x="3203" y="10341"/>
                        <a:pt x="3303" y="10174"/>
                      </a:cubicBezTo>
                      <a:cubicBezTo>
                        <a:pt x="3704" y="9507"/>
                        <a:pt x="4070" y="8840"/>
                        <a:pt x="4471" y="8173"/>
                      </a:cubicBezTo>
                      <a:cubicBezTo>
                        <a:pt x="4671" y="7839"/>
                        <a:pt x="4871" y="7539"/>
                        <a:pt x="5071" y="7205"/>
                      </a:cubicBezTo>
                      <a:cubicBezTo>
                        <a:pt x="5305" y="6938"/>
                        <a:pt x="5538" y="6605"/>
                        <a:pt x="5805" y="6305"/>
                      </a:cubicBezTo>
                      <a:cubicBezTo>
                        <a:pt x="6305" y="5704"/>
                        <a:pt x="6839" y="5137"/>
                        <a:pt x="7339" y="4503"/>
                      </a:cubicBezTo>
                      <a:cubicBezTo>
                        <a:pt x="7840" y="3936"/>
                        <a:pt x="8374" y="3336"/>
                        <a:pt x="8907" y="2802"/>
                      </a:cubicBezTo>
                      <a:cubicBezTo>
                        <a:pt x="9474" y="2268"/>
                        <a:pt x="10041" y="1801"/>
                        <a:pt x="10675" y="1435"/>
                      </a:cubicBezTo>
                      <a:cubicBezTo>
                        <a:pt x="10975" y="1201"/>
                        <a:pt x="11309" y="1034"/>
                        <a:pt x="11643" y="867"/>
                      </a:cubicBezTo>
                      <a:cubicBezTo>
                        <a:pt x="11809" y="801"/>
                        <a:pt x="11976" y="667"/>
                        <a:pt x="12076" y="601"/>
                      </a:cubicBezTo>
                      <a:cubicBezTo>
                        <a:pt x="12243" y="501"/>
                        <a:pt x="12376" y="434"/>
                        <a:pt x="12543" y="334"/>
                      </a:cubicBezTo>
                      <a:cubicBezTo>
                        <a:pt x="12543" y="334"/>
                        <a:pt x="12577" y="334"/>
                        <a:pt x="12577" y="300"/>
                      </a:cubicBezTo>
                      <a:cubicBezTo>
                        <a:pt x="12643" y="300"/>
                        <a:pt x="12677" y="267"/>
                        <a:pt x="12710" y="200"/>
                      </a:cubicBezTo>
                      <a:cubicBezTo>
                        <a:pt x="12743" y="167"/>
                        <a:pt x="12810" y="134"/>
                        <a:pt x="12810" y="100"/>
                      </a:cubicBezTo>
                      <a:cubicBezTo>
                        <a:pt x="12810" y="0"/>
                        <a:pt x="12810" y="0"/>
                        <a:pt x="127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8" name="Google Shape;2368;p14"/>
                <p:cNvSpPr/>
                <p:nvPr/>
              </p:nvSpPr>
              <p:spPr>
                <a:xfrm>
                  <a:off x="3100725" y="2443525"/>
                  <a:ext cx="376125" cy="281075"/>
                </a:xfrm>
                <a:custGeom>
                  <a:avLst/>
                  <a:gdLst/>
                  <a:ahLst/>
                  <a:cxnLst/>
                  <a:rect l="l" t="t" r="r" b="b"/>
                  <a:pathLst>
                    <a:path w="15045" h="11243" extrusionOk="0">
                      <a:moveTo>
                        <a:pt x="14932" y="0"/>
                      </a:moveTo>
                      <a:cubicBezTo>
                        <a:pt x="14900" y="0"/>
                        <a:pt x="14860" y="4"/>
                        <a:pt x="14811" y="14"/>
                      </a:cubicBezTo>
                      <a:cubicBezTo>
                        <a:pt x="14477" y="81"/>
                        <a:pt x="14144" y="214"/>
                        <a:pt x="13810" y="347"/>
                      </a:cubicBezTo>
                      <a:cubicBezTo>
                        <a:pt x="13477" y="481"/>
                        <a:pt x="13143" y="548"/>
                        <a:pt x="12809" y="648"/>
                      </a:cubicBezTo>
                      <a:cubicBezTo>
                        <a:pt x="12476" y="714"/>
                        <a:pt x="12109" y="848"/>
                        <a:pt x="11775" y="981"/>
                      </a:cubicBezTo>
                      <a:cubicBezTo>
                        <a:pt x="11442" y="1115"/>
                        <a:pt x="11108" y="1215"/>
                        <a:pt x="10775" y="1381"/>
                      </a:cubicBezTo>
                      <a:cubicBezTo>
                        <a:pt x="10441" y="1515"/>
                        <a:pt x="10107" y="1682"/>
                        <a:pt x="9774" y="1848"/>
                      </a:cubicBezTo>
                      <a:cubicBezTo>
                        <a:pt x="9440" y="2015"/>
                        <a:pt x="9140" y="2215"/>
                        <a:pt x="8807" y="2416"/>
                      </a:cubicBezTo>
                      <a:lnTo>
                        <a:pt x="7939" y="3049"/>
                      </a:lnTo>
                      <a:cubicBezTo>
                        <a:pt x="7639" y="3249"/>
                        <a:pt x="7339" y="3450"/>
                        <a:pt x="7039" y="3650"/>
                      </a:cubicBezTo>
                      <a:cubicBezTo>
                        <a:pt x="6472" y="4050"/>
                        <a:pt x="5838" y="4450"/>
                        <a:pt x="5271" y="4851"/>
                      </a:cubicBezTo>
                      <a:lnTo>
                        <a:pt x="4370" y="5484"/>
                      </a:lnTo>
                      <a:lnTo>
                        <a:pt x="3503" y="6118"/>
                      </a:lnTo>
                      <a:cubicBezTo>
                        <a:pt x="2936" y="6518"/>
                        <a:pt x="2335" y="6985"/>
                        <a:pt x="1802" y="7519"/>
                      </a:cubicBezTo>
                      <a:cubicBezTo>
                        <a:pt x="1268" y="8053"/>
                        <a:pt x="767" y="8653"/>
                        <a:pt x="367" y="9354"/>
                      </a:cubicBezTo>
                      <a:cubicBezTo>
                        <a:pt x="100" y="9854"/>
                        <a:pt x="0" y="10321"/>
                        <a:pt x="0" y="10655"/>
                      </a:cubicBezTo>
                      <a:cubicBezTo>
                        <a:pt x="0" y="10988"/>
                        <a:pt x="134" y="11188"/>
                        <a:pt x="267" y="11222"/>
                      </a:cubicBezTo>
                      <a:cubicBezTo>
                        <a:pt x="288" y="11236"/>
                        <a:pt x="313" y="11243"/>
                        <a:pt x="339" y="11243"/>
                      </a:cubicBezTo>
                      <a:cubicBezTo>
                        <a:pt x="437" y="11243"/>
                        <a:pt x="562" y="11153"/>
                        <a:pt x="667" y="11022"/>
                      </a:cubicBezTo>
                      <a:cubicBezTo>
                        <a:pt x="801" y="10822"/>
                        <a:pt x="968" y="10555"/>
                        <a:pt x="1168" y="10221"/>
                      </a:cubicBezTo>
                      <a:cubicBezTo>
                        <a:pt x="1501" y="9687"/>
                        <a:pt x="1935" y="9220"/>
                        <a:pt x="2402" y="8720"/>
                      </a:cubicBezTo>
                      <a:cubicBezTo>
                        <a:pt x="2836" y="8286"/>
                        <a:pt x="3403" y="7853"/>
                        <a:pt x="3936" y="7386"/>
                      </a:cubicBezTo>
                      <a:lnTo>
                        <a:pt x="5671" y="6018"/>
                      </a:lnTo>
                      <a:cubicBezTo>
                        <a:pt x="6271" y="5551"/>
                        <a:pt x="6838" y="5051"/>
                        <a:pt x="7439" y="4617"/>
                      </a:cubicBezTo>
                      <a:lnTo>
                        <a:pt x="7839" y="4217"/>
                      </a:lnTo>
                      <a:cubicBezTo>
                        <a:pt x="8006" y="4083"/>
                        <a:pt x="8139" y="3983"/>
                        <a:pt x="8306" y="3850"/>
                      </a:cubicBezTo>
                      <a:lnTo>
                        <a:pt x="9173" y="3083"/>
                      </a:lnTo>
                      <a:cubicBezTo>
                        <a:pt x="9474" y="2849"/>
                        <a:pt x="9774" y="2649"/>
                        <a:pt x="10041" y="2416"/>
                      </a:cubicBezTo>
                      <a:cubicBezTo>
                        <a:pt x="10341" y="2215"/>
                        <a:pt x="10675" y="2015"/>
                        <a:pt x="10975" y="1848"/>
                      </a:cubicBezTo>
                      <a:cubicBezTo>
                        <a:pt x="11308" y="1682"/>
                        <a:pt x="11609" y="1515"/>
                        <a:pt x="11942" y="1348"/>
                      </a:cubicBezTo>
                      <a:cubicBezTo>
                        <a:pt x="12276" y="1181"/>
                        <a:pt x="12543" y="1048"/>
                        <a:pt x="12876" y="948"/>
                      </a:cubicBezTo>
                      <a:lnTo>
                        <a:pt x="13877" y="548"/>
                      </a:lnTo>
                      <a:cubicBezTo>
                        <a:pt x="14210" y="414"/>
                        <a:pt x="14511" y="281"/>
                        <a:pt x="14844" y="181"/>
                      </a:cubicBezTo>
                      <a:cubicBezTo>
                        <a:pt x="15011" y="147"/>
                        <a:pt x="15044" y="114"/>
                        <a:pt x="15044" y="47"/>
                      </a:cubicBezTo>
                      <a:cubicBezTo>
                        <a:pt x="15044" y="24"/>
                        <a:pt x="15011" y="0"/>
                        <a:pt x="149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9" name="Google Shape;2369;p14"/>
                <p:cNvSpPr/>
                <p:nvPr/>
              </p:nvSpPr>
              <p:spPr>
                <a:xfrm>
                  <a:off x="3116575" y="2528075"/>
                  <a:ext cx="390300" cy="183900"/>
                </a:xfrm>
                <a:custGeom>
                  <a:avLst/>
                  <a:gdLst/>
                  <a:ahLst/>
                  <a:cxnLst/>
                  <a:rect l="l" t="t" r="r" b="b"/>
                  <a:pathLst>
                    <a:path w="15612" h="7356" extrusionOk="0">
                      <a:moveTo>
                        <a:pt x="15544" y="1"/>
                      </a:moveTo>
                      <a:cubicBezTo>
                        <a:pt x="15511" y="1"/>
                        <a:pt x="15511" y="1"/>
                        <a:pt x="15478" y="68"/>
                      </a:cubicBezTo>
                      <a:cubicBezTo>
                        <a:pt x="15444" y="101"/>
                        <a:pt x="15378" y="101"/>
                        <a:pt x="15344" y="134"/>
                      </a:cubicBezTo>
                      <a:cubicBezTo>
                        <a:pt x="15044" y="268"/>
                        <a:pt x="14711" y="234"/>
                        <a:pt x="14444" y="268"/>
                      </a:cubicBezTo>
                      <a:cubicBezTo>
                        <a:pt x="14110" y="301"/>
                        <a:pt x="13810" y="301"/>
                        <a:pt x="13476" y="334"/>
                      </a:cubicBezTo>
                      <a:cubicBezTo>
                        <a:pt x="12809" y="435"/>
                        <a:pt x="12175" y="568"/>
                        <a:pt x="11508" y="668"/>
                      </a:cubicBezTo>
                      <a:cubicBezTo>
                        <a:pt x="10207" y="968"/>
                        <a:pt x="8973" y="1435"/>
                        <a:pt x="7772" y="1902"/>
                      </a:cubicBezTo>
                      <a:cubicBezTo>
                        <a:pt x="6505" y="2303"/>
                        <a:pt x="5304" y="2836"/>
                        <a:pt x="4103" y="3470"/>
                      </a:cubicBezTo>
                      <a:cubicBezTo>
                        <a:pt x="3503" y="3770"/>
                        <a:pt x="2935" y="4070"/>
                        <a:pt x="2335" y="4404"/>
                      </a:cubicBezTo>
                      <a:lnTo>
                        <a:pt x="2135" y="4504"/>
                      </a:lnTo>
                      <a:cubicBezTo>
                        <a:pt x="2035" y="4571"/>
                        <a:pt x="1968" y="4604"/>
                        <a:pt x="1868" y="4671"/>
                      </a:cubicBezTo>
                      <a:cubicBezTo>
                        <a:pt x="1701" y="4804"/>
                        <a:pt x="1601" y="4904"/>
                        <a:pt x="1434" y="5004"/>
                      </a:cubicBezTo>
                      <a:cubicBezTo>
                        <a:pt x="1134" y="5271"/>
                        <a:pt x="867" y="5505"/>
                        <a:pt x="667" y="5772"/>
                      </a:cubicBezTo>
                      <a:cubicBezTo>
                        <a:pt x="334" y="6139"/>
                        <a:pt x="167" y="6439"/>
                        <a:pt x="100" y="6672"/>
                      </a:cubicBezTo>
                      <a:cubicBezTo>
                        <a:pt x="0" y="6939"/>
                        <a:pt x="0" y="7106"/>
                        <a:pt x="100" y="7239"/>
                      </a:cubicBezTo>
                      <a:cubicBezTo>
                        <a:pt x="144" y="7305"/>
                        <a:pt x="229" y="7356"/>
                        <a:pt x="339" y="7356"/>
                      </a:cubicBezTo>
                      <a:cubicBezTo>
                        <a:pt x="398" y="7356"/>
                        <a:pt x="464" y="7341"/>
                        <a:pt x="534" y="7306"/>
                      </a:cubicBezTo>
                      <a:cubicBezTo>
                        <a:pt x="801" y="7139"/>
                        <a:pt x="1034" y="6973"/>
                        <a:pt x="1334" y="6739"/>
                      </a:cubicBezTo>
                      <a:cubicBezTo>
                        <a:pt x="1801" y="6305"/>
                        <a:pt x="2202" y="5938"/>
                        <a:pt x="2702" y="5638"/>
                      </a:cubicBezTo>
                      <a:cubicBezTo>
                        <a:pt x="2769" y="5605"/>
                        <a:pt x="2835" y="5605"/>
                        <a:pt x="2869" y="5572"/>
                      </a:cubicBezTo>
                      <a:lnTo>
                        <a:pt x="3102" y="5438"/>
                      </a:lnTo>
                      <a:cubicBezTo>
                        <a:pt x="3202" y="5338"/>
                        <a:pt x="3369" y="5271"/>
                        <a:pt x="3503" y="5238"/>
                      </a:cubicBezTo>
                      <a:cubicBezTo>
                        <a:pt x="3803" y="5071"/>
                        <a:pt x="4103" y="4938"/>
                        <a:pt x="4370" y="4771"/>
                      </a:cubicBezTo>
                      <a:cubicBezTo>
                        <a:pt x="5537" y="4137"/>
                        <a:pt x="6705" y="3470"/>
                        <a:pt x="7939" y="2903"/>
                      </a:cubicBezTo>
                      <a:cubicBezTo>
                        <a:pt x="9173" y="2303"/>
                        <a:pt x="10374" y="1669"/>
                        <a:pt x="11642" y="1235"/>
                      </a:cubicBezTo>
                      <a:cubicBezTo>
                        <a:pt x="12275" y="968"/>
                        <a:pt x="12876" y="801"/>
                        <a:pt x="13510" y="668"/>
                      </a:cubicBezTo>
                      <a:cubicBezTo>
                        <a:pt x="13843" y="601"/>
                        <a:pt x="14143" y="568"/>
                        <a:pt x="14477" y="501"/>
                      </a:cubicBezTo>
                      <a:cubicBezTo>
                        <a:pt x="14777" y="435"/>
                        <a:pt x="15111" y="435"/>
                        <a:pt x="15444" y="268"/>
                      </a:cubicBezTo>
                      <a:cubicBezTo>
                        <a:pt x="15511" y="234"/>
                        <a:pt x="15544" y="134"/>
                        <a:pt x="15611" y="101"/>
                      </a:cubicBezTo>
                      <a:cubicBezTo>
                        <a:pt x="15611" y="1"/>
                        <a:pt x="15611" y="1"/>
                        <a:pt x="155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0" name="Google Shape;2370;p14"/>
                <p:cNvSpPr/>
                <p:nvPr/>
              </p:nvSpPr>
              <p:spPr>
                <a:xfrm>
                  <a:off x="3110725" y="2437300"/>
                  <a:ext cx="263550" cy="246050"/>
                </a:xfrm>
                <a:custGeom>
                  <a:avLst/>
                  <a:gdLst/>
                  <a:ahLst/>
                  <a:cxnLst/>
                  <a:rect l="l" t="t" r="r" b="b"/>
                  <a:pathLst>
                    <a:path w="10542" h="9842" extrusionOk="0">
                      <a:moveTo>
                        <a:pt x="10431" y="1"/>
                      </a:moveTo>
                      <a:cubicBezTo>
                        <a:pt x="10403" y="1"/>
                        <a:pt x="10372" y="9"/>
                        <a:pt x="10341" y="29"/>
                      </a:cubicBezTo>
                      <a:cubicBezTo>
                        <a:pt x="10208" y="63"/>
                        <a:pt x="10074" y="129"/>
                        <a:pt x="9941" y="196"/>
                      </a:cubicBezTo>
                      <a:cubicBezTo>
                        <a:pt x="9908" y="229"/>
                        <a:pt x="9841" y="229"/>
                        <a:pt x="9774" y="263"/>
                      </a:cubicBezTo>
                      <a:lnTo>
                        <a:pt x="9574" y="296"/>
                      </a:lnTo>
                      <a:cubicBezTo>
                        <a:pt x="9341" y="396"/>
                        <a:pt x="9040" y="463"/>
                        <a:pt x="8773" y="596"/>
                      </a:cubicBezTo>
                      <a:cubicBezTo>
                        <a:pt x="8273" y="863"/>
                        <a:pt x="7906" y="1264"/>
                        <a:pt x="7439" y="1464"/>
                      </a:cubicBezTo>
                      <a:cubicBezTo>
                        <a:pt x="7339" y="1564"/>
                        <a:pt x="7206" y="1597"/>
                        <a:pt x="7072" y="1697"/>
                      </a:cubicBezTo>
                      <a:cubicBezTo>
                        <a:pt x="6939" y="1764"/>
                        <a:pt x="6872" y="1864"/>
                        <a:pt x="6739" y="1964"/>
                      </a:cubicBezTo>
                      <a:cubicBezTo>
                        <a:pt x="6539" y="2198"/>
                        <a:pt x="6372" y="2364"/>
                        <a:pt x="6172" y="2531"/>
                      </a:cubicBezTo>
                      <a:lnTo>
                        <a:pt x="4937" y="3599"/>
                      </a:lnTo>
                      <a:cubicBezTo>
                        <a:pt x="4103" y="4299"/>
                        <a:pt x="3270" y="5033"/>
                        <a:pt x="2536" y="5767"/>
                      </a:cubicBezTo>
                      <a:cubicBezTo>
                        <a:pt x="1702" y="6567"/>
                        <a:pt x="1035" y="7468"/>
                        <a:pt x="434" y="8402"/>
                      </a:cubicBezTo>
                      <a:cubicBezTo>
                        <a:pt x="34" y="9036"/>
                        <a:pt x="1" y="9536"/>
                        <a:pt x="201" y="9736"/>
                      </a:cubicBezTo>
                      <a:cubicBezTo>
                        <a:pt x="269" y="9804"/>
                        <a:pt x="363" y="9841"/>
                        <a:pt x="476" y="9841"/>
                      </a:cubicBezTo>
                      <a:cubicBezTo>
                        <a:pt x="695" y="9841"/>
                        <a:pt x="981" y="9700"/>
                        <a:pt x="1268" y="9369"/>
                      </a:cubicBezTo>
                      <a:cubicBezTo>
                        <a:pt x="2002" y="8602"/>
                        <a:pt x="2602" y="7735"/>
                        <a:pt x="3270" y="6968"/>
                      </a:cubicBezTo>
                      <a:cubicBezTo>
                        <a:pt x="3670" y="6601"/>
                        <a:pt x="4037" y="6200"/>
                        <a:pt x="4404" y="5767"/>
                      </a:cubicBezTo>
                      <a:cubicBezTo>
                        <a:pt x="4771" y="5366"/>
                        <a:pt x="5204" y="4933"/>
                        <a:pt x="5571" y="4533"/>
                      </a:cubicBezTo>
                      <a:cubicBezTo>
                        <a:pt x="5938" y="4099"/>
                        <a:pt x="6338" y="3632"/>
                        <a:pt x="6705" y="3232"/>
                      </a:cubicBezTo>
                      <a:lnTo>
                        <a:pt x="6839" y="3065"/>
                      </a:lnTo>
                      <a:lnTo>
                        <a:pt x="6939" y="2898"/>
                      </a:lnTo>
                      <a:lnTo>
                        <a:pt x="7206" y="2564"/>
                      </a:lnTo>
                      <a:cubicBezTo>
                        <a:pt x="7272" y="2464"/>
                        <a:pt x="7372" y="2364"/>
                        <a:pt x="7439" y="2264"/>
                      </a:cubicBezTo>
                      <a:cubicBezTo>
                        <a:pt x="7539" y="2198"/>
                        <a:pt x="7606" y="2097"/>
                        <a:pt x="7739" y="2031"/>
                      </a:cubicBezTo>
                      <a:cubicBezTo>
                        <a:pt x="7873" y="1931"/>
                        <a:pt x="8006" y="1864"/>
                        <a:pt x="8106" y="1731"/>
                      </a:cubicBezTo>
                      <a:cubicBezTo>
                        <a:pt x="8240" y="1630"/>
                        <a:pt x="8340" y="1530"/>
                        <a:pt x="8407" y="1430"/>
                      </a:cubicBezTo>
                      <a:cubicBezTo>
                        <a:pt x="8607" y="1230"/>
                        <a:pt x="8773" y="1063"/>
                        <a:pt x="9007" y="930"/>
                      </a:cubicBezTo>
                      <a:cubicBezTo>
                        <a:pt x="9207" y="763"/>
                        <a:pt x="9407" y="696"/>
                        <a:pt x="9674" y="596"/>
                      </a:cubicBezTo>
                      <a:lnTo>
                        <a:pt x="9874" y="530"/>
                      </a:lnTo>
                      <a:cubicBezTo>
                        <a:pt x="9941" y="463"/>
                        <a:pt x="10008" y="430"/>
                        <a:pt x="10074" y="396"/>
                      </a:cubicBezTo>
                      <a:cubicBezTo>
                        <a:pt x="10208" y="296"/>
                        <a:pt x="10275" y="263"/>
                        <a:pt x="10408" y="196"/>
                      </a:cubicBezTo>
                      <a:cubicBezTo>
                        <a:pt x="10508" y="129"/>
                        <a:pt x="10541" y="96"/>
                        <a:pt x="10541" y="63"/>
                      </a:cubicBezTo>
                      <a:cubicBezTo>
                        <a:pt x="10541" y="40"/>
                        <a:pt x="10494" y="1"/>
                        <a:pt x="104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1" name="Google Shape;2371;p14"/>
                <p:cNvSpPr/>
                <p:nvPr/>
              </p:nvSpPr>
              <p:spPr>
                <a:xfrm>
                  <a:off x="3116575" y="2577275"/>
                  <a:ext cx="324400" cy="134300"/>
                </a:xfrm>
                <a:custGeom>
                  <a:avLst/>
                  <a:gdLst/>
                  <a:ahLst/>
                  <a:cxnLst/>
                  <a:rect l="l" t="t" r="r" b="b"/>
                  <a:pathLst>
                    <a:path w="12976" h="5372" extrusionOk="0">
                      <a:moveTo>
                        <a:pt x="12809" y="1"/>
                      </a:moveTo>
                      <a:cubicBezTo>
                        <a:pt x="12542" y="1"/>
                        <a:pt x="12275" y="101"/>
                        <a:pt x="12009" y="168"/>
                      </a:cubicBezTo>
                      <a:cubicBezTo>
                        <a:pt x="11942" y="168"/>
                        <a:pt x="11875" y="201"/>
                        <a:pt x="11842" y="201"/>
                      </a:cubicBezTo>
                      <a:cubicBezTo>
                        <a:pt x="11775" y="201"/>
                        <a:pt x="11708" y="268"/>
                        <a:pt x="11642" y="268"/>
                      </a:cubicBezTo>
                      <a:lnTo>
                        <a:pt x="11275" y="368"/>
                      </a:lnTo>
                      <a:cubicBezTo>
                        <a:pt x="11041" y="468"/>
                        <a:pt x="10774" y="468"/>
                        <a:pt x="10508" y="535"/>
                      </a:cubicBezTo>
                      <a:cubicBezTo>
                        <a:pt x="10441" y="535"/>
                        <a:pt x="10374" y="601"/>
                        <a:pt x="10307" y="601"/>
                      </a:cubicBezTo>
                      <a:lnTo>
                        <a:pt x="10107" y="635"/>
                      </a:lnTo>
                      <a:lnTo>
                        <a:pt x="9707" y="768"/>
                      </a:lnTo>
                      <a:cubicBezTo>
                        <a:pt x="8706" y="1035"/>
                        <a:pt x="7672" y="1369"/>
                        <a:pt x="6671" y="1769"/>
                      </a:cubicBezTo>
                      <a:cubicBezTo>
                        <a:pt x="6438" y="1836"/>
                        <a:pt x="6171" y="1969"/>
                        <a:pt x="5938" y="2102"/>
                      </a:cubicBezTo>
                      <a:cubicBezTo>
                        <a:pt x="5671" y="2203"/>
                        <a:pt x="5437" y="2336"/>
                        <a:pt x="5204" y="2469"/>
                      </a:cubicBezTo>
                      <a:cubicBezTo>
                        <a:pt x="4970" y="2603"/>
                        <a:pt x="4770" y="2703"/>
                        <a:pt x="4537" y="2803"/>
                      </a:cubicBezTo>
                      <a:cubicBezTo>
                        <a:pt x="4336" y="2870"/>
                        <a:pt x="4103" y="2970"/>
                        <a:pt x="3869" y="3036"/>
                      </a:cubicBezTo>
                      <a:cubicBezTo>
                        <a:pt x="3436" y="3203"/>
                        <a:pt x="2935" y="3337"/>
                        <a:pt x="2368" y="3503"/>
                      </a:cubicBezTo>
                      <a:lnTo>
                        <a:pt x="2168" y="3604"/>
                      </a:lnTo>
                      <a:cubicBezTo>
                        <a:pt x="2135" y="3604"/>
                        <a:pt x="2102" y="3637"/>
                        <a:pt x="2001" y="3637"/>
                      </a:cubicBezTo>
                      <a:cubicBezTo>
                        <a:pt x="1868" y="3670"/>
                        <a:pt x="1801" y="3704"/>
                        <a:pt x="1668" y="3704"/>
                      </a:cubicBezTo>
                      <a:cubicBezTo>
                        <a:pt x="1434" y="3804"/>
                        <a:pt x="1134" y="3837"/>
                        <a:pt x="834" y="3970"/>
                      </a:cubicBezTo>
                      <a:cubicBezTo>
                        <a:pt x="767" y="4004"/>
                        <a:pt x="701" y="4004"/>
                        <a:pt x="667" y="4037"/>
                      </a:cubicBezTo>
                      <a:cubicBezTo>
                        <a:pt x="634" y="4104"/>
                        <a:pt x="534" y="4104"/>
                        <a:pt x="467" y="4137"/>
                      </a:cubicBezTo>
                      <a:cubicBezTo>
                        <a:pt x="367" y="4171"/>
                        <a:pt x="334" y="4204"/>
                        <a:pt x="267" y="4271"/>
                      </a:cubicBezTo>
                      <a:cubicBezTo>
                        <a:pt x="167" y="4304"/>
                        <a:pt x="133" y="4337"/>
                        <a:pt x="100" y="4371"/>
                      </a:cubicBezTo>
                      <a:cubicBezTo>
                        <a:pt x="0" y="4471"/>
                        <a:pt x="100" y="4504"/>
                        <a:pt x="100" y="4538"/>
                      </a:cubicBezTo>
                      <a:cubicBezTo>
                        <a:pt x="100" y="4604"/>
                        <a:pt x="33" y="4671"/>
                        <a:pt x="33" y="4771"/>
                      </a:cubicBezTo>
                      <a:cubicBezTo>
                        <a:pt x="33" y="4838"/>
                        <a:pt x="0" y="4871"/>
                        <a:pt x="33" y="4971"/>
                      </a:cubicBezTo>
                      <a:cubicBezTo>
                        <a:pt x="100" y="5038"/>
                        <a:pt x="133" y="5105"/>
                        <a:pt x="200" y="5171"/>
                      </a:cubicBezTo>
                      <a:cubicBezTo>
                        <a:pt x="334" y="5205"/>
                        <a:pt x="467" y="5205"/>
                        <a:pt x="600" y="5205"/>
                      </a:cubicBezTo>
                      <a:cubicBezTo>
                        <a:pt x="634" y="5371"/>
                        <a:pt x="767" y="5371"/>
                        <a:pt x="934" y="5371"/>
                      </a:cubicBezTo>
                      <a:cubicBezTo>
                        <a:pt x="1001" y="5371"/>
                        <a:pt x="1034" y="5338"/>
                        <a:pt x="1134" y="5338"/>
                      </a:cubicBezTo>
                      <a:cubicBezTo>
                        <a:pt x="1168" y="5338"/>
                        <a:pt x="1201" y="5338"/>
                        <a:pt x="1268" y="5305"/>
                      </a:cubicBezTo>
                      <a:cubicBezTo>
                        <a:pt x="1301" y="5305"/>
                        <a:pt x="1301" y="5305"/>
                        <a:pt x="1334" y="5271"/>
                      </a:cubicBezTo>
                      <a:cubicBezTo>
                        <a:pt x="1434" y="5205"/>
                        <a:pt x="1534" y="5205"/>
                        <a:pt x="1668" y="5171"/>
                      </a:cubicBezTo>
                      <a:cubicBezTo>
                        <a:pt x="1935" y="5138"/>
                        <a:pt x="2168" y="5105"/>
                        <a:pt x="2468" y="5005"/>
                      </a:cubicBezTo>
                      <a:lnTo>
                        <a:pt x="3202" y="4771"/>
                      </a:lnTo>
                      <a:lnTo>
                        <a:pt x="3970" y="4504"/>
                      </a:lnTo>
                      <a:cubicBezTo>
                        <a:pt x="4203" y="4437"/>
                        <a:pt x="4503" y="4304"/>
                        <a:pt x="4803" y="4171"/>
                      </a:cubicBezTo>
                      <a:cubicBezTo>
                        <a:pt x="5104" y="4037"/>
                        <a:pt x="5337" y="3870"/>
                        <a:pt x="5604" y="3770"/>
                      </a:cubicBezTo>
                      <a:cubicBezTo>
                        <a:pt x="6104" y="3470"/>
                        <a:pt x="6505" y="3137"/>
                        <a:pt x="6972" y="2870"/>
                      </a:cubicBezTo>
                      <a:cubicBezTo>
                        <a:pt x="7939" y="2336"/>
                        <a:pt x="8940" y="1869"/>
                        <a:pt x="9874" y="1369"/>
                      </a:cubicBezTo>
                      <a:cubicBezTo>
                        <a:pt x="10007" y="1335"/>
                        <a:pt x="10141" y="1269"/>
                        <a:pt x="10274" y="1202"/>
                      </a:cubicBezTo>
                      <a:lnTo>
                        <a:pt x="10441" y="1135"/>
                      </a:lnTo>
                      <a:cubicBezTo>
                        <a:pt x="10474" y="1102"/>
                        <a:pt x="10541" y="1102"/>
                        <a:pt x="10608" y="1035"/>
                      </a:cubicBezTo>
                      <a:lnTo>
                        <a:pt x="10975" y="935"/>
                      </a:lnTo>
                      <a:cubicBezTo>
                        <a:pt x="11108" y="868"/>
                        <a:pt x="11275" y="835"/>
                        <a:pt x="11375" y="768"/>
                      </a:cubicBezTo>
                      <a:cubicBezTo>
                        <a:pt x="11508" y="701"/>
                        <a:pt x="11642" y="635"/>
                        <a:pt x="11708" y="601"/>
                      </a:cubicBezTo>
                      <a:cubicBezTo>
                        <a:pt x="11775" y="535"/>
                        <a:pt x="11842" y="535"/>
                        <a:pt x="11875" y="501"/>
                      </a:cubicBezTo>
                      <a:cubicBezTo>
                        <a:pt x="11975" y="468"/>
                        <a:pt x="12009" y="468"/>
                        <a:pt x="12109" y="435"/>
                      </a:cubicBezTo>
                      <a:cubicBezTo>
                        <a:pt x="12342" y="335"/>
                        <a:pt x="12542" y="201"/>
                        <a:pt x="12809" y="168"/>
                      </a:cubicBezTo>
                      <a:cubicBezTo>
                        <a:pt x="12943" y="168"/>
                        <a:pt x="12976" y="134"/>
                        <a:pt x="12976" y="101"/>
                      </a:cubicBezTo>
                      <a:cubicBezTo>
                        <a:pt x="12976" y="34"/>
                        <a:pt x="12943" y="1"/>
                        <a:pt x="128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2" name="Google Shape;2372;p14"/>
                <p:cNvSpPr/>
                <p:nvPr/>
              </p:nvSpPr>
              <p:spPr>
                <a:xfrm>
                  <a:off x="3042350" y="2200350"/>
                  <a:ext cx="62575" cy="497050"/>
                </a:xfrm>
                <a:custGeom>
                  <a:avLst/>
                  <a:gdLst/>
                  <a:ahLst/>
                  <a:cxnLst/>
                  <a:rect l="l" t="t" r="r" b="b"/>
                  <a:pathLst>
                    <a:path w="2503" h="19882" extrusionOk="0">
                      <a:moveTo>
                        <a:pt x="167" y="1"/>
                      </a:moveTo>
                      <a:lnTo>
                        <a:pt x="0" y="34"/>
                      </a:lnTo>
                      <a:cubicBezTo>
                        <a:pt x="2102" y="6338"/>
                        <a:pt x="2302" y="13377"/>
                        <a:pt x="667" y="19848"/>
                      </a:cubicBezTo>
                      <a:lnTo>
                        <a:pt x="834" y="19881"/>
                      </a:lnTo>
                      <a:cubicBezTo>
                        <a:pt x="2502" y="13377"/>
                        <a:pt x="2269" y="6338"/>
                        <a:pt x="167"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3" name="Google Shape;2373;p14"/>
                <p:cNvSpPr/>
                <p:nvPr/>
              </p:nvSpPr>
              <p:spPr>
                <a:xfrm>
                  <a:off x="3060700" y="2276250"/>
                  <a:ext cx="77575" cy="434500"/>
                </a:xfrm>
                <a:custGeom>
                  <a:avLst/>
                  <a:gdLst/>
                  <a:ahLst/>
                  <a:cxnLst/>
                  <a:rect l="l" t="t" r="r" b="b"/>
                  <a:pathLst>
                    <a:path w="3103" h="17380" extrusionOk="0">
                      <a:moveTo>
                        <a:pt x="2235" y="0"/>
                      </a:moveTo>
                      <a:cubicBezTo>
                        <a:pt x="2902" y="5838"/>
                        <a:pt x="2168" y="11842"/>
                        <a:pt x="0" y="17346"/>
                      </a:cubicBezTo>
                      <a:lnTo>
                        <a:pt x="167" y="17379"/>
                      </a:lnTo>
                      <a:cubicBezTo>
                        <a:pt x="2368" y="11875"/>
                        <a:pt x="3102" y="5838"/>
                        <a:pt x="2402" y="0"/>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4" name="Google Shape;2374;p14"/>
                <p:cNvSpPr/>
                <p:nvPr/>
              </p:nvSpPr>
              <p:spPr>
                <a:xfrm>
                  <a:off x="3036500" y="2292075"/>
                  <a:ext cx="34225" cy="392825"/>
                </a:xfrm>
                <a:custGeom>
                  <a:avLst/>
                  <a:gdLst/>
                  <a:ahLst/>
                  <a:cxnLst/>
                  <a:rect l="l" t="t" r="r" b="b"/>
                  <a:pathLst>
                    <a:path w="1369" h="15713" extrusionOk="0">
                      <a:moveTo>
                        <a:pt x="168" y="1"/>
                      </a:moveTo>
                      <a:lnTo>
                        <a:pt x="1" y="34"/>
                      </a:lnTo>
                      <a:cubicBezTo>
                        <a:pt x="968" y="5205"/>
                        <a:pt x="1202" y="10442"/>
                        <a:pt x="801" y="15712"/>
                      </a:cubicBezTo>
                      <a:lnTo>
                        <a:pt x="968" y="15712"/>
                      </a:lnTo>
                      <a:cubicBezTo>
                        <a:pt x="1368" y="10442"/>
                        <a:pt x="1068" y="5171"/>
                        <a:pt x="1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5" name="Google Shape;2375;p14"/>
                <p:cNvSpPr/>
                <p:nvPr/>
              </p:nvSpPr>
              <p:spPr>
                <a:xfrm>
                  <a:off x="3085700" y="2226200"/>
                  <a:ext cx="105100" cy="455350"/>
                </a:xfrm>
                <a:custGeom>
                  <a:avLst/>
                  <a:gdLst/>
                  <a:ahLst/>
                  <a:cxnLst/>
                  <a:rect l="l" t="t" r="r" b="b"/>
                  <a:pathLst>
                    <a:path w="4204" h="18214" extrusionOk="0">
                      <a:moveTo>
                        <a:pt x="3970" y="1"/>
                      </a:moveTo>
                      <a:cubicBezTo>
                        <a:pt x="4037" y="6205"/>
                        <a:pt x="2669" y="12510"/>
                        <a:pt x="1" y="18147"/>
                      </a:cubicBezTo>
                      <a:lnTo>
                        <a:pt x="168" y="18214"/>
                      </a:lnTo>
                      <a:cubicBezTo>
                        <a:pt x="2836" y="12543"/>
                        <a:pt x="4204" y="6238"/>
                        <a:pt x="4170"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6" name="Google Shape;2376;p14"/>
                <p:cNvSpPr/>
                <p:nvPr/>
              </p:nvSpPr>
              <p:spPr>
                <a:xfrm>
                  <a:off x="3087375" y="2293750"/>
                  <a:ext cx="161800" cy="425325"/>
                </a:xfrm>
                <a:custGeom>
                  <a:avLst/>
                  <a:gdLst/>
                  <a:ahLst/>
                  <a:cxnLst/>
                  <a:rect l="l" t="t" r="r" b="b"/>
                  <a:pathLst>
                    <a:path w="6472" h="17013" extrusionOk="0">
                      <a:moveTo>
                        <a:pt x="6305" y="1"/>
                      </a:moveTo>
                      <a:cubicBezTo>
                        <a:pt x="6205" y="6172"/>
                        <a:pt x="4003" y="12176"/>
                        <a:pt x="1" y="16946"/>
                      </a:cubicBezTo>
                      <a:lnTo>
                        <a:pt x="134" y="17013"/>
                      </a:lnTo>
                      <a:cubicBezTo>
                        <a:pt x="4137" y="12276"/>
                        <a:pt x="6372" y="6205"/>
                        <a:pt x="6472"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7" name="Google Shape;2377;p14"/>
                <p:cNvSpPr/>
                <p:nvPr/>
              </p:nvSpPr>
              <p:spPr>
                <a:xfrm>
                  <a:off x="3095725" y="2172825"/>
                  <a:ext cx="140125" cy="516225"/>
                </a:xfrm>
                <a:custGeom>
                  <a:avLst/>
                  <a:gdLst/>
                  <a:ahLst/>
                  <a:cxnLst/>
                  <a:rect l="l" t="t" r="r" b="b"/>
                  <a:pathLst>
                    <a:path w="5605" h="20649" extrusionOk="0">
                      <a:moveTo>
                        <a:pt x="5237" y="1"/>
                      </a:moveTo>
                      <a:cubicBezTo>
                        <a:pt x="5471" y="7139"/>
                        <a:pt x="3569" y="14444"/>
                        <a:pt x="0" y="20549"/>
                      </a:cubicBezTo>
                      <a:lnTo>
                        <a:pt x="134" y="20649"/>
                      </a:lnTo>
                      <a:cubicBezTo>
                        <a:pt x="3703" y="14478"/>
                        <a:pt x="5604" y="7139"/>
                        <a:pt x="5437"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8" name="Google Shape;2378;p14"/>
                <p:cNvSpPr/>
                <p:nvPr/>
              </p:nvSpPr>
              <p:spPr>
                <a:xfrm>
                  <a:off x="3095725" y="2163650"/>
                  <a:ext cx="65050" cy="492875"/>
                </a:xfrm>
                <a:custGeom>
                  <a:avLst/>
                  <a:gdLst/>
                  <a:ahLst/>
                  <a:cxnLst/>
                  <a:rect l="l" t="t" r="r" b="b"/>
                  <a:pathLst>
                    <a:path w="2602" h="19715" extrusionOk="0">
                      <a:moveTo>
                        <a:pt x="1134" y="1"/>
                      </a:moveTo>
                      <a:lnTo>
                        <a:pt x="967" y="34"/>
                      </a:lnTo>
                      <a:cubicBezTo>
                        <a:pt x="2435" y="6539"/>
                        <a:pt x="2102" y="13344"/>
                        <a:pt x="0" y="19682"/>
                      </a:cubicBezTo>
                      <a:lnTo>
                        <a:pt x="167" y="19715"/>
                      </a:lnTo>
                      <a:cubicBezTo>
                        <a:pt x="2268" y="13344"/>
                        <a:pt x="2602" y="6505"/>
                        <a:pt x="1134"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9" name="Google Shape;2379;p14"/>
                <p:cNvSpPr/>
                <p:nvPr/>
              </p:nvSpPr>
              <p:spPr>
                <a:xfrm>
                  <a:off x="2964800" y="2518900"/>
                  <a:ext cx="154300" cy="291900"/>
                </a:xfrm>
                <a:custGeom>
                  <a:avLst/>
                  <a:gdLst/>
                  <a:ahLst/>
                  <a:cxnLst/>
                  <a:rect l="l" t="t" r="r" b="b"/>
                  <a:pathLst>
                    <a:path w="6172" h="11676" extrusionOk="0">
                      <a:moveTo>
                        <a:pt x="1368" y="1"/>
                      </a:moveTo>
                      <a:cubicBezTo>
                        <a:pt x="0" y="3937"/>
                        <a:pt x="1268" y="8640"/>
                        <a:pt x="5104" y="11676"/>
                      </a:cubicBezTo>
                      <a:cubicBezTo>
                        <a:pt x="6038" y="9641"/>
                        <a:pt x="6171" y="7206"/>
                        <a:pt x="5437" y="5038"/>
                      </a:cubicBezTo>
                      <a:cubicBezTo>
                        <a:pt x="4737" y="2936"/>
                        <a:pt x="3202" y="1035"/>
                        <a:pt x="13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0" name="Google Shape;2380;p14"/>
                <p:cNvSpPr/>
                <p:nvPr/>
              </p:nvSpPr>
              <p:spPr>
                <a:xfrm>
                  <a:off x="3061525" y="2502225"/>
                  <a:ext cx="196825" cy="313600"/>
                </a:xfrm>
                <a:custGeom>
                  <a:avLst/>
                  <a:gdLst/>
                  <a:ahLst/>
                  <a:cxnLst/>
                  <a:rect l="l" t="t" r="r" b="b"/>
                  <a:pathLst>
                    <a:path w="7873" h="12544" extrusionOk="0">
                      <a:moveTo>
                        <a:pt x="7873" y="1"/>
                      </a:moveTo>
                      <a:lnTo>
                        <a:pt x="7873" y="1"/>
                      </a:lnTo>
                      <a:cubicBezTo>
                        <a:pt x="4971" y="168"/>
                        <a:pt x="2235" y="2002"/>
                        <a:pt x="1035" y="4637"/>
                      </a:cubicBezTo>
                      <a:cubicBezTo>
                        <a:pt x="0" y="6939"/>
                        <a:pt x="167" y="9975"/>
                        <a:pt x="1301" y="12543"/>
                      </a:cubicBezTo>
                      <a:cubicBezTo>
                        <a:pt x="5171" y="9608"/>
                        <a:pt x="7639" y="4871"/>
                        <a:pt x="78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1" name="Google Shape;2381;p14"/>
                <p:cNvSpPr/>
                <p:nvPr/>
              </p:nvSpPr>
              <p:spPr>
                <a:xfrm>
                  <a:off x="3013150" y="2179500"/>
                  <a:ext cx="52575" cy="40050"/>
                </a:xfrm>
                <a:custGeom>
                  <a:avLst/>
                  <a:gdLst/>
                  <a:ahLst/>
                  <a:cxnLst/>
                  <a:rect l="l" t="t" r="r" b="b"/>
                  <a:pathLst>
                    <a:path w="2103" h="1602" extrusionOk="0">
                      <a:moveTo>
                        <a:pt x="1068" y="1"/>
                      </a:moveTo>
                      <a:cubicBezTo>
                        <a:pt x="1" y="1"/>
                        <a:pt x="1" y="1602"/>
                        <a:pt x="1068" y="1602"/>
                      </a:cubicBezTo>
                      <a:cubicBezTo>
                        <a:pt x="2102" y="1602"/>
                        <a:pt x="2102" y="1"/>
                        <a:pt x="1068" y="1"/>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2" name="Google Shape;2382;p14"/>
                <p:cNvSpPr/>
                <p:nvPr/>
              </p:nvSpPr>
              <p:spPr>
                <a:xfrm>
                  <a:off x="3099050" y="2143650"/>
                  <a:ext cx="51725" cy="40875"/>
                </a:xfrm>
                <a:custGeom>
                  <a:avLst/>
                  <a:gdLst/>
                  <a:ahLst/>
                  <a:cxnLst/>
                  <a:rect l="l" t="t" r="r" b="b"/>
                  <a:pathLst>
                    <a:path w="2069" h="1635" extrusionOk="0">
                      <a:moveTo>
                        <a:pt x="1035" y="0"/>
                      </a:moveTo>
                      <a:cubicBezTo>
                        <a:pt x="1" y="0"/>
                        <a:pt x="1" y="1635"/>
                        <a:pt x="1035" y="1635"/>
                      </a:cubicBezTo>
                      <a:cubicBezTo>
                        <a:pt x="2035" y="1601"/>
                        <a:pt x="2069" y="0"/>
                        <a:pt x="1035"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3" name="Google Shape;2383;p14"/>
                <p:cNvSpPr/>
                <p:nvPr/>
              </p:nvSpPr>
              <p:spPr>
                <a:xfrm>
                  <a:off x="3161600" y="2212850"/>
                  <a:ext cx="51725" cy="40075"/>
                </a:xfrm>
                <a:custGeom>
                  <a:avLst/>
                  <a:gdLst/>
                  <a:ahLst/>
                  <a:cxnLst/>
                  <a:rect l="l" t="t" r="r" b="b"/>
                  <a:pathLst>
                    <a:path w="2069" h="1603" extrusionOk="0">
                      <a:moveTo>
                        <a:pt x="1034" y="1"/>
                      </a:moveTo>
                      <a:cubicBezTo>
                        <a:pt x="0" y="1"/>
                        <a:pt x="0" y="1602"/>
                        <a:pt x="1034" y="1602"/>
                      </a:cubicBezTo>
                      <a:cubicBezTo>
                        <a:pt x="2068" y="1602"/>
                        <a:pt x="2068" y="1"/>
                        <a:pt x="1034" y="1"/>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4" name="Google Shape;2384;p14"/>
                <p:cNvSpPr/>
                <p:nvPr/>
              </p:nvSpPr>
              <p:spPr>
                <a:xfrm>
                  <a:off x="3092375" y="2248725"/>
                  <a:ext cx="52575" cy="40875"/>
                </a:xfrm>
                <a:custGeom>
                  <a:avLst/>
                  <a:gdLst/>
                  <a:ahLst/>
                  <a:cxnLst/>
                  <a:rect l="l" t="t" r="r" b="b"/>
                  <a:pathLst>
                    <a:path w="2103" h="1635" extrusionOk="0">
                      <a:moveTo>
                        <a:pt x="1068" y="0"/>
                      </a:moveTo>
                      <a:cubicBezTo>
                        <a:pt x="1" y="0"/>
                        <a:pt x="1"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5" name="Google Shape;2385;p14"/>
                <p:cNvSpPr/>
                <p:nvPr/>
              </p:nvSpPr>
              <p:spPr>
                <a:xfrm>
                  <a:off x="3200800" y="2155325"/>
                  <a:ext cx="52550" cy="40875"/>
                </a:xfrm>
                <a:custGeom>
                  <a:avLst/>
                  <a:gdLst/>
                  <a:ahLst/>
                  <a:cxnLst/>
                  <a:rect l="l" t="t" r="r" b="b"/>
                  <a:pathLst>
                    <a:path w="2102" h="1635" extrusionOk="0">
                      <a:moveTo>
                        <a:pt x="1068" y="0"/>
                      </a:moveTo>
                      <a:cubicBezTo>
                        <a:pt x="0" y="0"/>
                        <a:pt x="0"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6" name="Google Shape;2386;p14"/>
                <p:cNvSpPr/>
                <p:nvPr/>
              </p:nvSpPr>
              <p:spPr>
                <a:xfrm>
                  <a:off x="3221650" y="2269575"/>
                  <a:ext cx="52550" cy="40875"/>
                </a:xfrm>
                <a:custGeom>
                  <a:avLst/>
                  <a:gdLst/>
                  <a:ahLst/>
                  <a:cxnLst/>
                  <a:rect l="l" t="t" r="r" b="b"/>
                  <a:pathLst>
                    <a:path w="2102" h="1635" extrusionOk="0">
                      <a:moveTo>
                        <a:pt x="1067" y="0"/>
                      </a:moveTo>
                      <a:cubicBezTo>
                        <a:pt x="0" y="0"/>
                        <a:pt x="0" y="1635"/>
                        <a:pt x="1067" y="1635"/>
                      </a:cubicBezTo>
                      <a:cubicBezTo>
                        <a:pt x="2102" y="1635"/>
                        <a:pt x="2102" y="0"/>
                        <a:pt x="1067"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7" name="Google Shape;2387;p14"/>
                <p:cNvSpPr/>
                <p:nvPr/>
              </p:nvSpPr>
              <p:spPr>
                <a:xfrm>
                  <a:off x="3013150" y="2269575"/>
                  <a:ext cx="52575" cy="40875"/>
                </a:xfrm>
                <a:custGeom>
                  <a:avLst/>
                  <a:gdLst/>
                  <a:ahLst/>
                  <a:cxnLst/>
                  <a:rect l="l" t="t" r="r" b="b"/>
                  <a:pathLst>
                    <a:path w="2103" h="1635" extrusionOk="0">
                      <a:moveTo>
                        <a:pt x="1068" y="0"/>
                      </a:moveTo>
                      <a:cubicBezTo>
                        <a:pt x="1" y="0"/>
                        <a:pt x="1"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88" name="Google Shape;2388;p14"/>
              <p:cNvGrpSpPr/>
              <p:nvPr/>
            </p:nvGrpSpPr>
            <p:grpSpPr>
              <a:xfrm>
                <a:off x="-202790" y="4525674"/>
                <a:ext cx="824892" cy="814944"/>
                <a:chOff x="2649575" y="3055425"/>
                <a:chExt cx="1024075" cy="1011725"/>
              </a:xfrm>
            </p:grpSpPr>
            <p:sp>
              <p:nvSpPr>
                <p:cNvPr id="2389" name="Google Shape;2389;p14"/>
                <p:cNvSpPr/>
                <p:nvPr/>
              </p:nvSpPr>
              <p:spPr>
                <a:xfrm>
                  <a:off x="3081550" y="3541300"/>
                  <a:ext cx="165125" cy="525850"/>
                </a:xfrm>
                <a:custGeom>
                  <a:avLst/>
                  <a:gdLst/>
                  <a:ahLst/>
                  <a:cxnLst/>
                  <a:rect l="l" t="t" r="r" b="b"/>
                  <a:pathLst>
                    <a:path w="6605" h="21034" extrusionOk="0">
                      <a:moveTo>
                        <a:pt x="3603" y="1"/>
                      </a:moveTo>
                      <a:cubicBezTo>
                        <a:pt x="0" y="6839"/>
                        <a:pt x="67" y="12743"/>
                        <a:pt x="567" y="18514"/>
                      </a:cubicBezTo>
                      <a:cubicBezTo>
                        <a:pt x="634" y="19415"/>
                        <a:pt x="801" y="20449"/>
                        <a:pt x="1601" y="20849"/>
                      </a:cubicBezTo>
                      <a:cubicBezTo>
                        <a:pt x="1815" y="20977"/>
                        <a:pt x="2048" y="21034"/>
                        <a:pt x="2286" y="21034"/>
                      </a:cubicBezTo>
                      <a:cubicBezTo>
                        <a:pt x="2792" y="21034"/>
                        <a:pt x="3317" y="20779"/>
                        <a:pt x="3703" y="20416"/>
                      </a:cubicBezTo>
                      <a:cubicBezTo>
                        <a:pt x="4236" y="19848"/>
                        <a:pt x="4537" y="19148"/>
                        <a:pt x="4737" y="18414"/>
                      </a:cubicBezTo>
                      <a:cubicBezTo>
                        <a:pt x="6605" y="12410"/>
                        <a:pt x="6204" y="5738"/>
                        <a:pt x="3603"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0" name="Google Shape;2390;p14"/>
                <p:cNvSpPr/>
                <p:nvPr/>
              </p:nvSpPr>
              <p:spPr>
                <a:xfrm>
                  <a:off x="2843875" y="3551325"/>
                  <a:ext cx="333600" cy="431525"/>
                </a:xfrm>
                <a:custGeom>
                  <a:avLst/>
                  <a:gdLst/>
                  <a:ahLst/>
                  <a:cxnLst/>
                  <a:rect l="l" t="t" r="r" b="b"/>
                  <a:pathLst>
                    <a:path w="13344" h="17261" extrusionOk="0">
                      <a:moveTo>
                        <a:pt x="13343" y="0"/>
                      </a:moveTo>
                      <a:lnTo>
                        <a:pt x="13343" y="0"/>
                      </a:lnTo>
                      <a:cubicBezTo>
                        <a:pt x="6572" y="3770"/>
                        <a:pt x="3503" y="8740"/>
                        <a:pt x="767" y="13910"/>
                      </a:cubicBezTo>
                      <a:cubicBezTo>
                        <a:pt x="367" y="14711"/>
                        <a:pt x="0" y="15678"/>
                        <a:pt x="401" y="16445"/>
                      </a:cubicBezTo>
                      <a:cubicBezTo>
                        <a:pt x="696" y="16983"/>
                        <a:pt x="1339" y="17261"/>
                        <a:pt x="1962" y="17261"/>
                      </a:cubicBezTo>
                      <a:cubicBezTo>
                        <a:pt x="2111" y="17261"/>
                        <a:pt x="2260" y="17245"/>
                        <a:pt x="2402" y="17213"/>
                      </a:cubicBezTo>
                      <a:cubicBezTo>
                        <a:pt x="3169" y="17046"/>
                        <a:pt x="3770" y="16579"/>
                        <a:pt x="4370" y="16078"/>
                      </a:cubicBezTo>
                      <a:cubicBezTo>
                        <a:pt x="9173" y="12042"/>
                        <a:pt x="12409" y="6205"/>
                        <a:pt x="13343"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1" name="Google Shape;2391;p14"/>
                <p:cNvSpPr/>
                <p:nvPr/>
              </p:nvSpPr>
              <p:spPr>
                <a:xfrm>
                  <a:off x="2679575" y="3559250"/>
                  <a:ext cx="496225" cy="219875"/>
                </a:xfrm>
                <a:custGeom>
                  <a:avLst/>
                  <a:gdLst/>
                  <a:ahLst/>
                  <a:cxnLst/>
                  <a:rect l="l" t="t" r="r" b="b"/>
                  <a:pathLst>
                    <a:path w="19849" h="8795" extrusionOk="0">
                      <a:moveTo>
                        <a:pt x="18122" y="1"/>
                      </a:moveTo>
                      <a:cubicBezTo>
                        <a:pt x="11333" y="1"/>
                        <a:pt x="6451" y="2335"/>
                        <a:pt x="1769" y="4954"/>
                      </a:cubicBezTo>
                      <a:cubicBezTo>
                        <a:pt x="968" y="5387"/>
                        <a:pt x="101" y="5988"/>
                        <a:pt x="68" y="6888"/>
                      </a:cubicBezTo>
                      <a:cubicBezTo>
                        <a:pt x="1" y="7622"/>
                        <a:pt x="635" y="8356"/>
                        <a:pt x="1335" y="8590"/>
                      </a:cubicBezTo>
                      <a:cubicBezTo>
                        <a:pt x="1719" y="8747"/>
                        <a:pt x="2112" y="8794"/>
                        <a:pt x="2510" y="8794"/>
                      </a:cubicBezTo>
                      <a:cubicBezTo>
                        <a:pt x="2872" y="8794"/>
                        <a:pt x="3238" y="8755"/>
                        <a:pt x="3603" y="8723"/>
                      </a:cubicBezTo>
                      <a:cubicBezTo>
                        <a:pt x="9808" y="7922"/>
                        <a:pt x="15745" y="4754"/>
                        <a:pt x="19848" y="50"/>
                      </a:cubicBezTo>
                      <a:cubicBezTo>
                        <a:pt x="19259" y="17"/>
                        <a:pt x="18684" y="1"/>
                        <a:pt x="18122"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2" name="Google Shape;2392;p14"/>
                <p:cNvSpPr/>
                <p:nvPr/>
              </p:nvSpPr>
              <p:spPr>
                <a:xfrm>
                  <a:off x="2649575" y="3426550"/>
                  <a:ext cx="521225" cy="167325"/>
                </a:xfrm>
                <a:custGeom>
                  <a:avLst/>
                  <a:gdLst/>
                  <a:ahLst/>
                  <a:cxnLst/>
                  <a:rect l="l" t="t" r="r" b="b"/>
                  <a:pathLst>
                    <a:path w="20849" h="6693" extrusionOk="0">
                      <a:moveTo>
                        <a:pt x="2425" y="1"/>
                      </a:moveTo>
                      <a:cubicBezTo>
                        <a:pt x="1668" y="1"/>
                        <a:pt x="902" y="151"/>
                        <a:pt x="467" y="721"/>
                      </a:cubicBezTo>
                      <a:cubicBezTo>
                        <a:pt x="0" y="1355"/>
                        <a:pt x="167" y="2223"/>
                        <a:pt x="634" y="2856"/>
                      </a:cubicBezTo>
                      <a:cubicBezTo>
                        <a:pt x="1101" y="3490"/>
                        <a:pt x="1768" y="3857"/>
                        <a:pt x="2468" y="4191"/>
                      </a:cubicBezTo>
                      <a:cubicBezTo>
                        <a:pt x="5952" y="5851"/>
                        <a:pt x="9814" y="6692"/>
                        <a:pt x="13674" y="6692"/>
                      </a:cubicBezTo>
                      <a:cubicBezTo>
                        <a:pt x="16097" y="6692"/>
                        <a:pt x="18520" y="6361"/>
                        <a:pt x="20848" y="5692"/>
                      </a:cubicBezTo>
                      <a:cubicBezTo>
                        <a:pt x="14610" y="1155"/>
                        <a:pt x="8773" y="388"/>
                        <a:pt x="2935" y="21"/>
                      </a:cubicBezTo>
                      <a:cubicBezTo>
                        <a:pt x="2768" y="9"/>
                        <a:pt x="2597" y="1"/>
                        <a:pt x="2425"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3" name="Google Shape;2393;p14"/>
                <p:cNvSpPr/>
                <p:nvPr/>
              </p:nvSpPr>
              <p:spPr>
                <a:xfrm>
                  <a:off x="2773825" y="3191800"/>
                  <a:ext cx="387800" cy="381225"/>
                </a:xfrm>
                <a:custGeom>
                  <a:avLst/>
                  <a:gdLst/>
                  <a:ahLst/>
                  <a:cxnLst/>
                  <a:rect l="l" t="t" r="r" b="b"/>
                  <a:pathLst>
                    <a:path w="15512" h="15249" extrusionOk="0">
                      <a:moveTo>
                        <a:pt x="1617" y="1"/>
                      </a:moveTo>
                      <a:cubicBezTo>
                        <a:pt x="1432" y="1"/>
                        <a:pt x="1247" y="32"/>
                        <a:pt x="1068" y="104"/>
                      </a:cubicBezTo>
                      <a:cubicBezTo>
                        <a:pt x="334" y="405"/>
                        <a:pt x="0" y="1238"/>
                        <a:pt x="34" y="1972"/>
                      </a:cubicBezTo>
                      <a:cubicBezTo>
                        <a:pt x="67" y="2740"/>
                        <a:pt x="467" y="3407"/>
                        <a:pt x="868" y="4074"/>
                      </a:cubicBezTo>
                      <a:cubicBezTo>
                        <a:pt x="4170" y="9411"/>
                        <a:pt x="9507" y="13447"/>
                        <a:pt x="15511" y="15248"/>
                      </a:cubicBezTo>
                      <a:cubicBezTo>
                        <a:pt x="12676" y="8043"/>
                        <a:pt x="8206" y="4274"/>
                        <a:pt x="3536" y="838"/>
                      </a:cubicBezTo>
                      <a:cubicBezTo>
                        <a:pt x="2987" y="419"/>
                        <a:pt x="2293" y="1"/>
                        <a:pt x="1617"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4" name="Google Shape;2394;p14"/>
                <p:cNvSpPr/>
                <p:nvPr/>
              </p:nvSpPr>
              <p:spPr>
                <a:xfrm>
                  <a:off x="2991475" y="3055425"/>
                  <a:ext cx="198500" cy="515100"/>
                </a:xfrm>
                <a:custGeom>
                  <a:avLst/>
                  <a:gdLst/>
                  <a:ahLst/>
                  <a:cxnLst/>
                  <a:rect l="l" t="t" r="r" b="b"/>
                  <a:pathLst>
                    <a:path w="7940" h="20604" extrusionOk="0">
                      <a:moveTo>
                        <a:pt x="2127" y="0"/>
                      </a:moveTo>
                      <a:cubicBezTo>
                        <a:pt x="1471" y="0"/>
                        <a:pt x="827" y="462"/>
                        <a:pt x="501" y="1056"/>
                      </a:cubicBezTo>
                      <a:cubicBezTo>
                        <a:pt x="134" y="1723"/>
                        <a:pt x="101" y="2524"/>
                        <a:pt x="101" y="3258"/>
                      </a:cubicBezTo>
                      <a:cubicBezTo>
                        <a:pt x="0" y="9562"/>
                        <a:pt x="2302" y="15867"/>
                        <a:pt x="6372" y="20603"/>
                      </a:cubicBezTo>
                      <a:cubicBezTo>
                        <a:pt x="7939" y="13065"/>
                        <a:pt x="6172" y="7427"/>
                        <a:pt x="4037" y="1957"/>
                      </a:cubicBezTo>
                      <a:cubicBezTo>
                        <a:pt x="3703" y="1123"/>
                        <a:pt x="3269" y="189"/>
                        <a:pt x="2369" y="22"/>
                      </a:cubicBezTo>
                      <a:cubicBezTo>
                        <a:pt x="2288" y="7"/>
                        <a:pt x="2207" y="0"/>
                        <a:pt x="2127"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5" name="Google Shape;2395;p14"/>
                <p:cNvSpPr/>
                <p:nvPr/>
              </p:nvSpPr>
              <p:spPr>
                <a:xfrm>
                  <a:off x="3121575" y="3068225"/>
                  <a:ext cx="232675" cy="496450"/>
                </a:xfrm>
                <a:custGeom>
                  <a:avLst/>
                  <a:gdLst/>
                  <a:ahLst/>
                  <a:cxnLst/>
                  <a:rect l="l" t="t" r="r" b="b"/>
                  <a:pathLst>
                    <a:path w="9307" h="19858" extrusionOk="0">
                      <a:moveTo>
                        <a:pt x="7598" y="0"/>
                      </a:moveTo>
                      <a:cubicBezTo>
                        <a:pt x="7253" y="0"/>
                        <a:pt x="6895" y="90"/>
                        <a:pt x="6572" y="244"/>
                      </a:cubicBezTo>
                      <a:cubicBezTo>
                        <a:pt x="5838" y="577"/>
                        <a:pt x="5404" y="1245"/>
                        <a:pt x="4970" y="1878"/>
                      </a:cubicBezTo>
                      <a:cubicBezTo>
                        <a:pt x="1501" y="7082"/>
                        <a:pt x="0" y="13653"/>
                        <a:pt x="901" y="19858"/>
                      </a:cubicBezTo>
                      <a:cubicBezTo>
                        <a:pt x="6271" y="14321"/>
                        <a:pt x="7839" y="8650"/>
                        <a:pt x="9007" y="2979"/>
                      </a:cubicBezTo>
                      <a:cubicBezTo>
                        <a:pt x="9173" y="2079"/>
                        <a:pt x="9307" y="1044"/>
                        <a:pt x="8673" y="411"/>
                      </a:cubicBezTo>
                      <a:cubicBezTo>
                        <a:pt x="8385" y="123"/>
                        <a:pt x="8001" y="0"/>
                        <a:pt x="7598"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6" name="Google Shape;2396;p14"/>
                <p:cNvSpPr/>
                <p:nvPr/>
              </p:nvSpPr>
              <p:spPr>
                <a:xfrm>
                  <a:off x="3140750" y="3217500"/>
                  <a:ext cx="432825" cy="336350"/>
                </a:xfrm>
                <a:custGeom>
                  <a:avLst/>
                  <a:gdLst/>
                  <a:ahLst/>
                  <a:cxnLst/>
                  <a:rect l="l" t="t" r="r" b="b"/>
                  <a:pathLst>
                    <a:path w="17313" h="13454" extrusionOk="0">
                      <a:moveTo>
                        <a:pt x="15167" y="1"/>
                      </a:moveTo>
                      <a:cubicBezTo>
                        <a:pt x="14498" y="1"/>
                        <a:pt x="13810" y="272"/>
                        <a:pt x="13176" y="544"/>
                      </a:cubicBezTo>
                      <a:cubicBezTo>
                        <a:pt x="7406" y="3079"/>
                        <a:pt x="2636" y="7749"/>
                        <a:pt x="0" y="13453"/>
                      </a:cubicBezTo>
                      <a:cubicBezTo>
                        <a:pt x="7539" y="11719"/>
                        <a:pt x="11909" y="7849"/>
                        <a:pt x="16012" y="3613"/>
                      </a:cubicBezTo>
                      <a:cubicBezTo>
                        <a:pt x="16646" y="2946"/>
                        <a:pt x="17313" y="2179"/>
                        <a:pt x="17079" y="1278"/>
                      </a:cubicBezTo>
                      <a:cubicBezTo>
                        <a:pt x="16912" y="544"/>
                        <a:pt x="16145" y="44"/>
                        <a:pt x="15378" y="10"/>
                      </a:cubicBezTo>
                      <a:cubicBezTo>
                        <a:pt x="15308" y="4"/>
                        <a:pt x="15238" y="1"/>
                        <a:pt x="15167"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7" name="Google Shape;2397;p14"/>
                <p:cNvSpPr/>
                <p:nvPr/>
              </p:nvSpPr>
              <p:spPr>
                <a:xfrm>
                  <a:off x="3144075" y="3443550"/>
                  <a:ext cx="529575" cy="142150"/>
                </a:xfrm>
                <a:custGeom>
                  <a:avLst/>
                  <a:gdLst/>
                  <a:ahLst/>
                  <a:cxnLst/>
                  <a:rect l="l" t="t" r="r" b="b"/>
                  <a:pathLst>
                    <a:path w="21183" h="5686" extrusionOk="0">
                      <a:moveTo>
                        <a:pt x="14053" y="1"/>
                      </a:moveTo>
                      <a:cubicBezTo>
                        <a:pt x="9105" y="1"/>
                        <a:pt x="4150" y="1392"/>
                        <a:pt x="1" y="4044"/>
                      </a:cubicBezTo>
                      <a:cubicBezTo>
                        <a:pt x="3392" y="5242"/>
                        <a:pt x="6465" y="5686"/>
                        <a:pt x="9353" y="5686"/>
                      </a:cubicBezTo>
                      <a:cubicBezTo>
                        <a:pt x="12658" y="5686"/>
                        <a:pt x="15722" y="5105"/>
                        <a:pt x="18748" y="4411"/>
                      </a:cubicBezTo>
                      <a:cubicBezTo>
                        <a:pt x="19615" y="4211"/>
                        <a:pt x="20616" y="3878"/>
                        <a:pt x="20916" y="3044"/>
                      </a:cubicBezTo>
                      <a:cubicBezTo>
                        <a:pt x="21183" y="2343"/>
                        <a:pt x="20782" y="1509"/>
                        <a:pt x="20182" y="1042"/>
                      </a:cubicBezTo>
                      <a:cubicBezTo>
                        <a:pt x="19581" y="575"/>
                        <a:pt x="18781" y="408"/>
                        <a:pt x="18047" y="308"/>
                      </a:cubicBezTo>
                      <a:cubicBezTo>
                        <a:pt x="16727" y="103"/>
                        <a:pt x="15390" y="1"/>
                        <a:pt x="14053"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8" name="Google Shape;2398;p14"/>
                <p:cNvSpPr/>
                <p:nvPr/>
              </p:nvSpPr>
              <p:spPr>
                <a:xfrm>
                  <a:off x="3152425" y="3538800"/>
                  <a:ext cx="472025" cy="269300"/>
                </a:xfrm>
                <a:custGeom>
                  <a:avLst/>
                  <a:gdLst/>
                  <a:ahLst/>
                  <a:cxnLst/>
                  <a:rect l="l" t="t" r="r" b="b"/>
                  <a:pathLst>
                    <a:path w="18881" h="10772" extrusionOk="0">
                      <a:moveTo>
                        <a:pt x="0" y="1"/>
                      </a:moveTo>
                      <a:lnTo>
                        <a:pt x="0" y="1"/>
                      </a:lnTo>
                      <a:cubicBezTo>
                        <a:pt x="4704" y="6105"/>
                        <a:pt x="10074" y="8440"/>
                        <a:pt x="15578" y="10408"/>
                      </a:cubicBezTo>
                      <a:cubicBezTo>
                        <a:pt x="16080" y="10601"/>
                        <a:pt x="16626" y="10772"/>
                        <a:pt x="17139" y="10772"/>
                      </a:cubicBezTo>
                      <a:cubicBezTo>
                        <a:pt x="17513" y="10772"/>
                        <a:pt x="17870" y="10681"/>
                        <a:pt x="18180" y="10442"/>
                      </a:cubicBezTo>
                      <a:cubicBezTo>
                        <a:pt x="18780" y="10008"/>
                        <a:pt x="18881" y="9074"/>
                        <a:pt x="18614" y="8374"/>
                      </a:cubicBezTo>
                      <a:cubicBezTo>
                        <a:pt x="18347" y="7673"/>
                        <a:pt x="17780" y="7073"/>
                        <a:pt x="17213" y="6572"/>
                      </a:cubicBezTo>
                      <a:cubicBezTo>
                        <a:pt x="12509" y="2403"/>
                        <a:pt x="6272" y="34"/>
                        <a:pt x="0"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9" name="Google Shape;2399;p14"/>
                <p:cNvSpPr/>
                <p:nvPr/>
              </p:nvSpPr>
              <p:spPr>
                <a:xfrm>
                  <a:off x="3162425" y="3537150"/>
                  <a:ext cx="282725" cy="465450"/>
                </a:xfrm>
                <a:custGeom>
                  <a:avLst/>
                  <a:gdLst/>
                  <a:ahLst/>
                  <a:cxnLst/>
                  <a:rect l="l" t="t" r="r" b="b"/>
                  <a:pathLst>
                    <a:path w="11309" h="18618" extrusionOk="0">
                      <a:moveTo>
                        <a:pt x="1" y="0"/>
                      </a:moveTo>
                      <a:lnTo>
                        <a:pt x="1" y="0"/>
                      </a:lnTo>
                      <a:cubicBezTo>
                        <a:pt x="668" y="7739"/>
                        <a:pt x="3870" y="12609"/>
                        <a:pt x="7506" y="17179"/>
                      </a:cubicBezTo>
                      <a:cubicBezTo>
                        <a:pt x="8018" y="17883"/>
                        <a:pt x="8714" y="18618"/>
                        <a:pt x="9535" y="18618"/>
                      </a:cubicBezTo>
                      <a:cubicBezTo>
                        <a:pt x="9570" y="18618"/>
                        <a:pt x="9605" y="18616"/>
                        <a:pt x="9641" y="18613"/>
                      </a:cubicBezTo>
                      <a:cubicBezTo>
                        <a:pt x="10375" y="18580"/>
                        <a:pt x="10975" y="17846"/>
                        <a:pt x="11142" y="17112"/>
                      </a:cubicBezTo>
                      <a:cubicBezTo>
                        <a:pt x="11309" y="16345"/>
                        <a:pt x="11142" y="15611"/>
                        <a:pt x="10908" y="14844"/>
                      </a:cubicBezTo>
                      <a:cubicBezTo>
                        <a:pt x="9207" y="8806"/>
                        <a:pt x="5271" y="3436"/>
                        <a:pt x="1"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0" name="Google Shape;2400;p14"/>
                <p:cNvSpPr/>
                <p:nvPr/>
              </p:nvSpPr>
              <p:spPr>
                <a:xfrm>
                  <a:off x="3061900" y="3244800"/>
                  <a:ext cx="97875" cy="234325"/>
                </a:xfrm>
                <a:custGeom>
                  <a:avLst/>
                  <a:gdLst/>
                  <a:ahLst/>
                  <a:cxnLst/>
                  <a:rect l="l" t="t" r="r" b="b"/>
                  <a:pathLst>
                    <a:path w="3915" h="9373" extrusionOk="0">
                      <a:moveTo>
                        <a:pt x="93" y="1"/>
                      </a:moveTo>
                      <a:cubicBezTo>
                        <a:pt x="44" y="1"/>
                        <a:pt x="0" y="44"/>
                        <a:pt x="19" y="119"/>
                      </a:cubicBezTo>
                      <a:cubicBezTo>
                        <a:pt x="819" y="2988"/>
                        <a:pt x="1553" y="5923"/>
                        <a:pt x="2354" y="8825"/>
                      </a:cubicBezTo>
                      <a:cubicBezTo>
                        <a:pt x="2482" y="9210"/>
                        <a:pt x="2763" y="9373"/>
                        <a:pt x="3039" y="9373"/>
                      </a:cubicBezTo>
                      <a:cubicBezTo>
                        <a:pt x="3482" y="9373"/>
                        <a:pt x="3914" y="8954"/>
                        <a:pt x="3688" y="8358"/>
                      </a:cubicBezTo>
                      <a:cubicBezTo>
                        <a:pt x="2554" y="5590"/>
                        <a:pt x="1353" y="2821"/>
                        <a:pt x="186" y="86"/>
                      </a:cubicBezTo>
                      <a:cubicBezTo>
                        <a:pt x="171" y="27"/>
                        <a:pt x="131" y="1"/>
                        <a:pt x="93"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1" name="Google Shape;2401;p14"/>
                <p:cNvSpPr/>
                <p:nvPr/>
              </p:nvSpPr>
              <p:spPr>
                <a:xfrm>
                  <a:off x="3173475" y="3254825"/>
                  <a:ext cx="78300" cy="257575"/>
                </a:xfrm>
                <a:custGeom>
                  <a:avLst/>
                  <a:gdLst/>
                  <a:ahLst/>
                  <a:cxnLst/>
                  <a:rect l="l" t="t" r="r" b="b"/>
                  <a:pathLst>
                    <a:path w="3132" h="10303" extrusionOk="0">
                      <a:moveTo>
                        <a:pt x="3045" y="0"/>
                      </a:moveTo>
                      <a:cubicBezTo>
                        <a:pt x="3005" y="0"/>
                        <a:pt x="2957" y="27"/>
                        <a:pt x="2928" y="85"/>
                      </a:cubicBezTo>
                      <a:cubicBezTo>
                        <a:pt x="2027" y="3154"/>
                        <a:pt x="1060" y="6223"/>
                        <a:pt x="192" y="9292"/>
                      </a:cubicBezTo>
                      <a:cubicBezTo>
                        <a:pt x="1" y="9924"/>
                        <a:pt x="381" y="10303"/>
                        <a:pt x="784" y="10303"/>
                      </a:cubicBezTo>
                      <a:cubicBezTo>
                        <a:pt x="1083" y="10303"/>
                        <a:pt x="1394" y="10094"/>
                        <a:pt x="1493" y="9625"/>
                      </a:cubicBezTo>
                      <a:cubicBezTo>
                        <a:pt x="2060" y="6456"/>
                        <a:pt x="2527" y="3287"/>
                        <a:pt x="3095" y="118"/>
                      </a:cubicBezTo>
                      <a:cubicBezTo>
                        <a:pt x="3132" y="44"/>
                        <a:pt x="3096" y="0"/>
                        <a:pt x="3045"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2" name="Google Shape;2402;p14"/>
                <p:cNvSpPr/>
                <p:nvPr/>
              </p:nvSpPr>
              <p:spPr>
                <a:xfrm>
                  <a:off x="3218425" y="3324350"/>
                  <a:ext cx="211450" cy="178725"/>
                </a:xfrm>
                <a:custGeom>
                  <a:avLst/>
                  <a:gdLst/>
                  <a:ahLst/>
                  <a:cxnLst/>
                  <a:rect l="l" t="t" r="r" b="b"/>
                  <a:pathLst>
                    <a:path w="8458" h="7149" extrusionOk="0">
                      <a:moveTo>
                        <a:pt x="8309" y="1"/>
                      </a:moveTo>
                      <a:cubicBezTo>
                        <a:pt x="8296" y="1"/>
                        <a:pt x="8283" y="2"/>
                        <a:pt x="8268" y="6"/>
                      </a:cubicBezTo>
                      <a:cubicBezTo>
                        <a:pt x="5466" y="1574"/>
                        <a:pt x="2798" y="3509"/>
                        <a:pt x="596" y="5910"/>
                      </a:cubicBezTo>
                      <a:cubicBezTo>
                        <a:pt x="1" y="6530"/>
                        <a:pt x="426" y="7149"/>
                        <a:pt x="960" y="7149"/>
                      </a:cubicBezTo>
                      <a:cubicBezTo>
                        <a:pt x="1174" y="7149"/>
                        <a:pt x="1406" y="7049"/>
                        <a:pt x="1597" y="6811"/>
                      </a:cubicBezTo>
                      <a:cubicBezTo>
                        <a:pt x="3531" y="4342"/>
                        <a:pt x="5733" y="2074"/>
                        <a:pt x="8368" y="173"/>
                      </a:cubicBezTo>
                      <a:cubicBezTo>
                        <a:pt x="8457" y="113"/>
                        <a:pt x="8414" y="1"/>
                        <a:pt x="8309"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3" name="Google Shape;2403;p14"/>
                <p:cNvSpPr/>
                <p:nvPr/>
              </p:nvSpPr>
              <p:spPr>
                <a:xfrm>
                  <a:off x="3242325" y="3488625"/>
                  <a:ext cx="317075" cy="73725"/>
                </a:xfrm>
                <a:custGeom>
                  <a:avLst/>
                  <a:gdLst/>
                  <a:ahLst/>
                  <a:cxnLst/>
                  <a:rect l="l" t="t" r="r" b="b"/>
                  <a:pathLst>
                    <a:path w="12683" h="2949" extrusionOk="0">
                      <a:moveTo>
                        <a:pt x="11803" y="0"/>
                      </a:moveTo>
                      <a:cubicBezTo>
                        <a:pt x="8201" y="0"/>
                        <a:pt x="4581" y="479"/>
                        <a:pt x="1108" y="1574"/>
                      </a:cubicBezTo>
                      <a:cubicBezTo>
                        <a:pt x="0" y="1887"/>
                        <a:pt x="271" y="2949"/>
                        <a:pt x="1096" y="2949"/>
                      </a:cubicBezTo>
                      <a:cubicBezTo>
                        <a:pt x="1240" y="2949"/>
                        <a:pt x="1401" y="2916"/>
                        <a:pt x="1575" y="2842"/>
                      </a:cubicBezTo>
                      <a:cubicBezTo>
                        <a:pt x="5011" y="1441"/>
                        <a:pt x="8747" y="440"/>
                        <a:pt x="12516" y="173"/>
                      </a:cubicBezTo>
                      <a:cubicBezTo>
                        <a:pt x="12683" y="173"/>
                        <a:pt x="12683" y="6"/>
                        <a:pt x="12516" y="6"/>
                      </a:cubicBezTo>
                      <a:cubicBezTo>
                        <a:pt x="12278" y="2"/>
                        <a:pt x="12041" y="0"/>
                        <a:pt x="11803"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4" name="Google Shape;2404;p14"/>
                <p:cNvSpPr/>
                <p:nvPr/>
              </p:nvSpPr>
              <p:spPr>
                <a:xfrm>
                  <a:off x="3212700" y="3586550"/>
                  <a:ext cx="254600" cy="120450"/>
                </a:xfrm>
                <a:custGeom>
                  <a:avLst/>
                  <a:gdLst/>
                  <a:ahLst/>
                  <a:cxnLst/>
                  <a:rect l="l" t="t" r="r" b="b"/>
                  <a:pathLst>
                    <a:path w="10184" h="4818" extrusionOk="0">
                      <a:moveTo>
                        <a:pt x="952" y="0"/>
                      </a:moveTo>
                      <a:cubicBezTo>
                        <a:pt x="16" y="0"/>
                        <a:pt x="0" y="1267"/>
                        <a:pt x="958" y="1360"/>
                      </a:cubicBezTo>
                      <a:cubicBezTo>
                        <a:pt x="4127" y="1727"/>
                        <a:pt x="7296" y="2861"/>
                        <a:pt x="9998" y="4796"/>
                      </a:cubicBezTo>
                      <a:cubicBezTo>
                        <a:pt x="10028" y="4811"/>
                        <a:pt x="10055" y="4817"/>
                        <a:pt x="10078" y="4817"/>
                      </a:cubicBezTo>
                      <a:cubicBezTo>
                        <a:pt x="10155" y="4817"/>
                        <a:pt x="10183" y="4740"/>
                        <a:pt x="10132" y="4662"/>
                      </a:cubicBezTo>
                      <a:cubicBezTo>
                        <a:pt x="7630" y="2461"/>
                        <a:pt x="4594" y="759"/>
                        <a:pt x="1192" y="26"/>
                      </a:cubicBezTo>
                      <a:cubicBezTo>
                        <a:pt x="1106" y="8"/>
                        <a:pt x="1026" y="0"/>
                        <a:pt x="952"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5" name="Google Shape;2405;p14"/>
                <p:cNvSpPr/>
                <p:nvPr/>
              </p:nvSpPr>
              <p:spPr>
                <a:xfrm>
                  <a:off x="3207075" y="3638900"/>
                  <a:ext cx="178125" cy="255425"/>
                </a:xfrm>
                <a:custGeom>
                  <a:avLst/>
                  <a:gdLst/>
                  <a:ahLst/>
                  <a:cxnLst/>
                  <a:rect l="l" t="t" r="r" b="b"/>
                  <a:pathLst>
                    <a:path w="7125" h="10217" extrusionOk="0">
                      <a:moveTo>
                        <a:pt x="872" y="1"/>
                      </a:moveTo>
                      <a:cubicBezTo>
                        <a:pt x="298" y="1"/>
                        <a:pt x="0" y="782"/>
                        <a:pt x="683" y="1367"/>
                      </a:cubicBezTo>
                      <a:cubicBezTo>
                        <a:pt x="3418" y="3669"/>
                        <a:pt x="5687" y="6671"/>
                        <a:pt x="6921" y="10107"/>
                      </a:cubicBezTo>
                      <a:cubicBezTo>
                        <a:pt x="6951" y="10182"/>
                        <a:pt x="7001" y="10217"/>
                        <a:pt x="7041" y="10217"/>
                      </a:cubicBezTo>
                      <a:cubicBezTo>
                        <a:pt x="7090" y="10217"/>
                        <a:pt x="7124" y="10165"/>
                        <a:pt x="7088" y="10074"/>
                      </a:cubicBezTo>
                      <a:cubicBezTo>
                        <a:pt x="6187" y="6471"/>
                        <a:pt x="4319" y="3035"/>
                        <a:pt x="1584" y="367"/>
                      </a:cubicBezTo>
                      <a:cubicBezTo>
                        <a:pt x="1333" y="106"/>
                        <a:pt x="1084" y="1"/>
                        <a:pt x="872"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6" name="Google Shape;2406;p14"/>
                <p:cNvSpPr/>
                <p:nvPr/>
              </p:nvSpPr>
              <p:spPr>
                <a:xfrm>
                  <a:off x="3139000" y="3619550"/>
                  <a:ext cx="35975" cy="281825"/>
                </a:xfrm>
                <a:custGeom>
                  <a:avLst/>
                  <a:gdLst/>
                  <a:ahLst/>
                  <a:cxnLst/>
                  <a:rect l="l" t="t" r="r" b="b"/>
                  <a:pathLst>
                    <a:path w="1439" h="11273" extrusionOk="0">
                      <a:moveTo>
                        <a:pt x="739" y="0"/>
                      </a:moveTo>
                      <a:cubicBezTo>
                        <a:pt x="371" y="0"/>
                        <a:pt x="0" y="328"/>
                        <a:pt x="70" y="941"/>
                      </a:cubicBezTo>
                      <a:cubicBezTo>
                        <a:pt x="404" y="4310"/>
                        <a:pt x="571" y="7712"/>
                        <a:pt x="371" y="11148"/>
                      </a:cubicBezTo>
                      <a:cubicBezTo>
                        <a:pt x="371" y="11231"/>
                        <a:pt x="412" y="11273"/>
                        <a:pt x="454" y="11273"/>
                      </a:cubicBezTo>
                      <a:cubicBezTo>
                        <a:pt x="496" y="11273"/>
                        <a:pt x="537" y="11231"/>
                        <a:pt x="537" y="11148"/>
                      </a:cubicBezTo>
                      <a:cubicBezTo>
                        <a:pt x="1071" y="7779"/>
                        <a:pt x="1438" y="4310"/>
                        <a:pt x="1405" y="840"/>
                      </a:cubicBezTo>
                      <a:cubicBezTo>
                        <a:pt x="1405" y="270"/>
                        <a:pt x="1073" y="0"/>
                        <a:pt x="739"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7" name="Google Shape;2407;p14"/>
                <p:cNvSpPr/>
                <p:nvPr/>
              </p:nvSpPr>
              <p:spPr>
                <a:xfrm>
                  <a:off x="2934800" y="3625600"/>
                  <a:ext cx="189250" cy="245900"/>
                </a:xfrm>
                <a:custGeom>
                  <a:avLst/>
                  <a:gdLst/>
                  <a:ahLst/>
                  <a:cxnLst/>
                  <a:rect l="l" t="t" r="r" b="b"/>
                  <a:pathLst>
                    <a:path w="7570" h="9836" extrusionOk="0">
                      <a:moveTo>
                        <a:pt x="6672" y="0"/>
                      </a:moveTo>
                      <a:cubicBezTo>
                        <a:pt x="6438" y="0"/>
                        <a:pt x="6172" y="125"/>
                        <a:pt x="5937" y="432"/>
                      </a:cubicBezTo>
                      <a:cubicBezTo>
                        <a:pt x="3802" y="3400"/>
                        <a:pt x="1901" y="6536"/>
                        <a:pt x="66" y="9705"/>
                      </a:cubicBezTo>
                      <a:cubicBezTo>
                        <a:pt x="0" y="9770"/>
                        <a:pt x="35" y="9836"/>
                        <a:pt x="104" y="9836"/>
                      </a:cubicBezTo>
                      <a:cubicBezTo>
                        <a:pt x="141" y="9836"/>
                        <a:pt x="187" y="9818"/>
                        <a:pt x="233" y="9772"/>
                      </a:cubicBezTo>
                      <a:cubicBezTo>
                        <a:pt x="2368" y="6803"/>
                        <a:pt x="4703" y="4034"/>
                        <a:pt x="7038" y="1266"/>
                      </a:cubicBezTo>
                      <a:cubicBezTo>
                        <a:pt x="7570" y="641"/>
                        <a:pt x="7203" y="0"/>
                        <a:pt x="6672"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8" name="Google Shape;2408;p14"/>
                <p:cNvSpPr/>
                <p:nvPr/>
              </p:nvSpPr>
              <p:spPr>
                <a:xfrm>
                  <a:off x="2804400" y="3591025"/>
                  <a:ext cx="317225" cy="128925"/>
                </a:xfrm>
                <a:custGeom>
                  <a:avLst/>
                  <a:gdLst/>
                  <a:ahLst/>
                  <a:cxnLst/>
                  <a:rect l="l" t="t" r="r" b="b"/>
                  <a:pathLst>
                    <a:path w="12689" h="5157" extrusionOk="0">
                      <a:moveTo>
                        <a:pt x="11645" y="1"/>
                      </a:moveTo>
                      <a:cubicBezTo>
                        <a:pt x="11509" y="1"/>
                        <a:pt x="11356" y="25"/>
                        <a:pt x="11186" y="80"/>
                      </a:cubicBezTo>
                      <a:cubicBezTo>
                        <a:pt x="7317" y="1314"/>
                        <a:pt x="3647" y="3016"/>
                        <a:pt x="145" y="4984"/>
                      </a:cubicBezTo>
                      <a:cubicBezTo>
                        <a:pt x="0" y="5070"/>
                        <a:pt x="56" y="5157"/>
                        <a:pt x="160" y="5157"/>
                      </a:cubicBezTo>
                      <a:cubicBezTo>
                        <a:pt x="176" y="5157"/>
                        <a:pt x="194" y="5155"/>
                        <a:pt x="212" y="5150"/>
                      </a:cubicBezTo>
                      <a:cubicBezTo>
                        <a:pt x="3914" y="3516"/>
                        <a:pt x="7717" y="2315"/>
                        <a:pt x="11553" y="1414"/>
                      </a:cubicBezTo>
                      <a:cubicBezTo>
                        <a:pt x="12689" y="1152"/>
                        <a:pt x="12579" y="1"/>
                        <a:pt x="11645"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9" name="Google Shape;2409;p14"/>
                <p:cNvSpPr/>
                <p:nvPr/>
              </p:nvSpPr>
              <p:spPr>
                <a:xfrm>
                  <a:off x="2797175" y="3512125"/>
                  <a:ext cx="315125" cy="67125"/>
                </a:xfrm>
                <a:custGeom>
                  <a:avLst/>
                  <a:gdLst/>
                  <a:ahLst/>
                  <a:cxnLst/>
                  <a:rect l="l" t="t" r="r" b="b"/>
                  <a:pathLst>
                    <a:path w="12605" h="2685" extrusionOk="0">
                      <a:moveTo>
                        <a:pt x="200" y="0"/>
                      </a:moveTo>
                      <a:cubicBezTo>
                        <a:pt x="0" y="0"/>
                        <a:pt x="0" y="167"/>
                        <a:pt x="200" y="167"/>
                      </a:cubicBezTo>
                      <a:cubicBezTo>
                        <a:pt x="3936" y="501"/>
                        <a:pt x="7606" y="1368"/>
                        <a:pt x="11108" y="2602"/>
                      </a:cubicBezTo>
                      <a:cubicBezTo>
                        <a:pt x="11262" y="2660"/>
                        <a:pt x="11405" y="2685"/>
                        <a:pt x="11533" y="2685"/>
                      </a:cubicBezTo>
                      <a:cubicBezTo>
                        <a:pt x="12376" y="2685"/>
                        <a:pt x="12604" y="1591"/>
                        <a:pt x="11475" y="1301"/>
                      </a:cubicBezTo>
                      <a:cubicBezTo>
                        <a:pt x="7772" y="334"/>
                        <a:pt x="3936" y="0"/>
                        <a:pt x="200"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0" name="Google Shape;2410;p14"/>
                <p:cNvSpPr/>
                <p:nvPr/>
              </p:nvSpPr>
              <p:spPr>
                <a:xfrm>
                  <a:off x="2900125" y="3324375"/>
                  <a:ext cx="230050" cy="205750"/>
                </a:xfrm>
                <a:custGeom>
                  <a:avLst/>
                  <a:gdLst/>
                  <a:ahLst/>
                  <a:cxnLst/>
                  <a:rect l="l" t="t" r="r" b="b"/>
                  <a:pathLst>
                    <a:path w="9202" h="8230" extrusionOk="0">
                      <a:moveTo>
                        <a:pt x="91" y="1"/>
                      </a:moveTo>
                      <a:cubicBezTo>
                        <a:pt x="37" y="1"/>
                        <a:pt x="1" y="66"/>
                        <a:pt x="85" y="172"/>
                      </a:cubicBezTo>
                      <a:cubicBezTo>
                        <a:pt x="2120" y="3174"/>
                        <a:pt x="4622" y="5909"/>
                        <a:pt x="7657" y="8011"/>
                      </a:cubicBezTo>
                      <a:cubicBezTo>
                        <a:pt x="7867" y="8165"/>
                        <a:pt x="8067" y="8229"/>
                        <a:pt x="8242" y="8229"/>
                      </a:cubicBezTo>
                      <a:cubicBezTo>
                        <a:pt x="8899" y="8229"/>
                        <a:pt x="9201" y="7318"/>
                        <a:pt x="8358" y="6843"/>
                      </a:cubicBezTo>
                      <a:cubicBezTo>
                        <a:pt x="5322" y="5075"/>
                        <a:pt x="2487" y="2807"/>
                        <a:pt x="185" y="72"/>
                      </a:cubicBezTo>
                      <a:cubicBezTo>
                        <a:pt x="161" y="23"/>
                        <a:pt x="123" y="1"/>
                        <a:pt x="91"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1" name="Google Shape;2411;p14"/>
                <p:cNvSpPr/>
                <p:nvPr/>
              </p:nvSpPr>
              <p:spPr>
                <a:xfrm>
                  <a:off x="3013150" y="3408875"/>
                  <a:ext cx="325275" cy="303675"/>
                </a:xfrm>
                <a:custGeom>
                  <a:avLst/>
                  <a:gdLst/>
                  <a:ahLst/>
                  <a:cxnLst/>
                  <a:rect l="l" t="t" r="r" b="b"/>
                  <a:pathLst>
                    <a:path w="13011" h="12147" extrusionOk="0">
                      <a:moveTo>
                        <a:pt x="5417" y="1"/>
                      </a:moveTo>
                      <a:cubicBezTo>
                        <a:pt x="5126" y="1"/>
                        <a:pt x="4836" y="87"/>
                        <a:pt x="4604" y="261"/>
                      </a:cubicBezTo>
                      <a:cubicBezTo>
                        <a:pt x="4437" y="394"/>
                        <a:pt x="4304" y="595"/>
                        <a:pt x="4270" y="795"/>
                      </a:cubicBezTo>
                      <a:cubicBezTo>
                        <a:pt x="3970" y="528"/>
                        <a:pt x="3637" y="361"/>
                        <a:pt x="3270" y="294"/>
                      </a:cubicBezTo>
                      <a:cubicBezTo>
                        <a:pt x="3255" y="294"/>
                        <a:pt x="3241" y="294"/>
                        <a:pt x="3227" y="294"/>
                      </a:cubicBezTo>
                      <a:cubicBezTo>
                        <a:pt x="2283" y="294"/>
                        <a:pt x="1637" y="1376"/>
                        <a:pt x="1735" y="2296"/>
                      </a:cubicBezTo>
                      <a:cubicBezTo>
                        <a:pt x="1802" y="3263"/>
                        <a:pt x="2436" y="4064"/>
                        <a:pt x="3003" y="4798"/>
                      </a:cubicBezTo>
                      <a:cubicBezTo>
                        <a:pt x="2336" y="4898"/>
                        <a:pt x="1669" y="4931"/>
                        <a:pt x="1102" y="5265"/>
                      </a:cubicBezTo>
                      <a:cubicBezTo>
                        <a:pt x="501" y="5565"/>
                        <a:pt x="1" y="6132"/>
                        <a:pt x="1" y="6799"/>
                      </a:cubicBezTo>
                      <a:cubicBezTo>
                        <a:pt x="1" y="7600"/>
                        <a:pt x="768" y="8267"/>
                        <a:pt x="1569" y="8467"/>
                      </a:cubicBezTo>
                      <a:cubicBezTo>
                        <a:pt x="1793" y="8516"/>
                        <a:pt x="2024" y="8536"/>
                        <a:pt x="2257" y="8536"/>
                      </a:cubicBezTo>
                      <a:cubicBezTo>
                        <a:pt x="2821" y="8536"/>
                        <a:pt x="3404" y="8418"/>
                        <a:pt x="3970" y="8300"/>
                      </a:cubicBezTo>
                      <a:lnTo>
                        <a:pt x="3970" y="8300"/>
                      </a:lnTo>
                      <a:cubicBezTo>
                        <a:pt x="3170" y="8900"/>
                        <a:pt x="2903" y="10068"/>
                        <a:pt x="3303" y="10935"/>
                      </a:cubicBezTo>
                      <a:cubicBezTo>
                        <a:pt x="3673" y="11674"/>
                        <a:pt x="4502" y="12147"/>
                        <a:pt x="5338" y="12147"/>
                      </a:cubicBezTo>
                      <a:cubicBezTo>
                        <a:pt x="5483" y="12147"/>
                        <a:pt x="5628" y="12132"/>
                        <a:pt x="5772" y="12103"/>
                      </a:cubicBezTo>
                      <a:cubicBezTo>
                        <a:pt x="6719" y="11907"/>
                        <a:pt x="7442" y="11007"/>
                        <a:pt x="7503" y="10031"/>
                      </a:cubicBezTo>
                      <a:lnTo>
                        <a:pt x="7503" y="10031"/>
                      </a:lnTo>
                      <a:cubicBezTo>
                        <a:pt x="7474" y="11009"/>
                        <a:pt x="8294" y="11938"/>
                        <a:pt x="9274" y="12036"/>
                      </a:cubicBezTo>
                      <a:cubicBezTo>
                        <a:pt x="9312" y="12039"/>
                        <a:pt x="9349" y="12040"/>
                        <a:pt x="9387" y="12040"/>
                      </a:cubicBezTo>
                      <a:cubicBezTo>
                        <a:pt x="10346" y="12040"/>
                        <a:pt x="11246" y="11231"/>
                        <a:pt x="11342" y="10268"/>
                      </a:cubicBezTo>
                      <a:cubicBezTo>
                        <a:pt x="11476" y="9267"/>
                        <a:pt x="10742" y="8267"/>
                        <a:pt x="9774" y="8033"/>
                      </a:cubicBezTo>
                      <a:cubicBezTo>
                        <a:pt x="10675" y="7966"/>
                        <a:pt x="11609" y="7600"/>
                        <a:pt x="12276" y="6966"/>
                      </a:cubicBezTo>
                      <a:cubicBezTo>
                        <a:pt x="12643" y="6565"/>
                        <a:pt x="13010" y="5965"/>
                        <a:pt x="12943" y="5365"/>
                      </a:cubicBezTo>
                      <a:cubicBezTo>
                        <a:pt x="12843" y="4631"/>
                        <a:pt x="12143" y="4130"/>
                        <a:pt x="11442" y="4064"/>
                      </a:cubicBezTo>
                      <a:cubicBezTo>
                        <a:pt x="11327" y="4047"/>
                        <a:pt x="11210" y="4040"/>
                        <a:pt x="11093" y="4040"/>
                      </a:cubicBezTo>
                      <a:cubicBezTo>
                        <a:pt x="10501" y="4040"/>
                        <a:pt x="9898" y="4230"/>
                        <a:pt x="9341" y="4397"/>
                      </a:cubicBezTo>
                      <a:cubicBezTo>
                        <a:pt x="10608" y="3830"/>
                        <a:pt x="10842" y="1829"/>
                        <a:pt x="9774" y="995"/>
                      </a:cubicBezTo>
                      <a:cubicBezTo>
                        <a:pt x="9456" y="764"/>
                        <a:pt x="9079" y="660"/>
                        <a:pt x="8699" y="660"/>
                      </a:cubicBezTo>
                      <a:cubicBezTo>
                        <a:pt x="7927" y="660"/>
                        <a:pt x="7141" y="1091"/>
                        <a:pt x="6806" y="1762"/>
                      </a:cubicBezTo>
                      <a:cubicBezTo>
                        <a:pt x="6906" y="1262"/>
                        <a:pt x="6772" y="761"/>
                        <a:pt x="6439" y="428"/>
                      </a:cubicBezTo>
                      <a:cubicBezTo>
                        <a:pt x="6175" y="145"/>
                        <a:pt x="5794" y="1"/>
                        <a:pt x="541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2" name="Google Shape;2412;p14"/>
                <p:cNvSpPr/>
                <p:nvPr/>
              </p:nvSpPr>
              <p:spPr>
                <a:xfrm>
                  <a:off x="3113225" y="3510450"/>
                  <a:ext cx="153475" cy="140125"/>
                </a:xfrm>
                <a:custGeom>
                  <a:avLst/>
                  <a:gdLst/>
                  <a:ahLst/>
                  <a:cxnLst/>
                  <a:rect l="l" t="t" r="r" b="b"/>
                  <a:pathLst>
                    <a:path w="6139" h="5605" extrusionOk="0">
                      <a:moveTo>
                        <a:pt x="2202" y="1869"/>
                      </a:moveTo>
                      <a:cubicBezTo>
                        <a:pt x="2269" y="1869"/>
                        <a:pt x="2269" y="1902"/>
                        <a:pt x="2302" y="1902"/>
                      </a:cubicBezTo>
                      <a:cubicBezTo>
                        <a:pt x="2369" y="1969"/>
                        <a:pt x="2469" y="2002"/>
                        <a:pt x="2536" y="2002"/>
                      </a:cubicBezTo>
                      <a:cubicBezTo>
                        <a:pt x="2302" y="2002"/>
                        <a:pt x="2111" y="2064"/>
                        <a:pt x="1961" y="2165"/>
                      </a:cubicBezTo>
                      <a:lnTo>
                        <a:pt x="1961" y="2165"/>
                      </a:lnTo>
                      <a:cubicBezTo>
                        <a:pt x="2059" y="2085"/>
                        <a:pt x="2138" y="1984"/>
                        <a:pt x="2202" y="1869"/>
                      </a:cubicBezTo>
                      <a:close/>
                      <a:moveTo>
                        <a:pt x="2803" y="1"/>
                      </a:moveTo>
                      <a:cubicBezTo>
                        <a:pt x="2669" y="1"/>
                        <a:pt x="2502" y="34"/>
                        <a:pt x="2369" y="67"/>
                      </a:cubicBezTo>
                      <a:cubicBezTo>
                        <a:pt x="2269" y="134"/>
                        <a:pt x="2135" y="201"/>
                        <a:pt x="2035" y="268"/>
                      </a:cubicBezTo>
                      <a:cubicBezTo>
                        <a:pt x="2002" y="334"/>
                        <a:pt x="1969" y="368"/>
                        <a:pt x="1935" y="434"/>
                      </a:cubicBezTo>
                      <a:cubicBezTo>
                        <a:pt x="1769" y="334"/>
                        <a:pt x="1602" y="268"/>
                        <a:pt x="1335" y="268"/>
                      </a:cubicBezTo>
                      <a:cubicBezTo>
                        <a:pt x="1" y="268"/>
                        <a:pt x="1" y="2369"/>
                        <a:pt x="1335" y="2369"/>
                      </a:cubicBezTo>
                      <a:cubicBezTo>
                        <a:pt x="1567" y="2369"/>
                        <a:pt x="1751" y="2312"/>
                        <a:pt x="1898" y="2212"/>
                      </a:cubicBezTo>
                      <a:lnTo>
                        <a:pt x="1898" y="2212"/>
                      </a:lnTo>
                      <a:cubicBezTo>
                        <a:pt x="1368" y="2647"/>
                        <a:pt x="1444" y="3628"/>
                        <a:pt x="2035" y="3937"/>
                      </a:cubicBezTo>
                      <a:lnTo>
                        <a:pt x="1969" y="3937"/>
                      </a:lnTo>
                      <a:cubicBezTo>
                        <a:pt x="868" y="3937"/>
                        <a:pt x="868" y="5605"/>
                        <a:pt x="1969" y="5605"/>
                      </a:cubicBezTo>
                      <a:cubicBezTo>
                        <a:pt x="2869" y="5605"/>
                        <a:pt x="3003" y="4437"/>
                        <a:pt x="2369" y="4070"/>
                      </a:cubicBezTo>
                      <a:lnTo>
                        <a:pt x="2536" y="4070"/>
                      </a:lnTo>
                      <a:cubicBezTo>
                        <a:pt x="2803" y="4070"/>
                        <a:pt x="3003" y="4004"/>
                        <a:pt x="3136" y="3903"/>
                      </a:cubicBezTo>
                      <a:cubicBezTo>
                        <a:pt x="3303" y="4204"/>
                        <a:pt x="3603" y="4370"/>
                        <a:pt x="4003" y="4370"/>
                      </a:cubicBezTo>
                      <a:cubicBezTo>
                        <a:pt x="4137" y="4370"/>
                        <a:pt x="4270" y="4337"/>
                        <a:pt x="4370" y="4304"/>
                      </a:cubicBezTo>
                      <a:cubicBezTo>
                        <a:pt x="4437" y="4671"/>
                        <a:pt x="4671" y="5038"/>
                        <a:pt x="5171" y="5038"/>
                      </a:cubicBezTo>
                      <a:cubicBezTo>
                        <a:pt x="5181" y="5038"/>
                        <a:pt x="5190" y="5038"/>
                        <a:pt x="5199" y="5038"/>
                      </a:cubicBezTo>
                      <a:cubicBezTo>
                        <a:pt x="6138" y="5038"/>
                        <a:pt x="6128" y="3403"/>
                        <a:pt x="5104" y="3403"/>
                      </a:cubicBezTo>
                      <a:lnTo>
                        <a:pt x="4937" y="3403"/>
                      </a:lnTo>
                      <a:cubicBezTo>
                        <a:pt x="4971" y="2869"/>
                        <a:pt x="4637" y="2336"/>
                        <a:pt x="3937" y="2336"/>
                      </a:cubicBezTo>
                      <a:cubicBezTo>
                        <a:pt x="3670" y="2336"/>
                        <a:pt x="3470" y="2402"/>
                        <a:pt x="3336" y="2502"/>
                      </a:cubicBezTo>
                      <a:cubicBezTo>
                        <a:pt x="3203" y="2269"/>
                        <a:pt x="3069" y="2136"/>
                        <a:pt x="2803" y="2069"/>
                      </a:cubicBezTo>
                      <a:lnTo>
                        <a:pt x="3370" y="2069"/>
                      </a:lnTo>
                      <a:cubicBezTo>
                        <a:pt x="3503" y="2069"/>
                        <a:pt x="3670" y="2035"/>
                        <a:pt x="3803" y="2002"/>
                      </a:cubicBezTo>
                      <a:cubicBezTo>
                        <a:pt x="3937" y="1935"/>
                        <a:pt x="4037" y="1869"/>
                        <a:pt x="4137" y="1802"/>
                      </a:cubicBezTo>
                      <a:cubicBezTo>
                        <a:pt x="4204" y="1702"/>
                        <a:pt x="4304" y="1568"/>
                        <a:pt x="4337" y="1435"/>
                      </a:cubicBezTo>
                      <a:cubicBezTo>
                        <a:pt x="4437" y="1335"/>
                        <a:pt x="4437" y="1202"/>
                        <a:pt x="4437" y="1035"/>
                      </a:cubicBezTo>
                      <a:cubicBezTo>
                        <a:pt x="4437" y="968"/>
                        <a:pt x="4370" y="868"/>
                        <a:pt x="4370" y="735"/>
                      </a:cubicBezTo>
                      <a:cubicBezTo>
                        <a:pt x="4337" y="568"/>
                        <a:pt x="4270" y="401"/>
                        <a:pt x="4137" y="268"/>
                      </a:cubicBezTo>
                      <a:cubicBezTo>
                        <a:pt x="4070" y="234"/>
                        <a:pt x="4003" y="167"/>
                        <a:pt x="3937" y="134"/>
                      </a:cubicBezTo>
                      <a:cubicBezTo>
                        <a:pt x="3770" y="34"/>
                        <a:pt x="3603" y="1"/>
                        <a:pt x="337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3" name="Google Shape;2413;p14"/>
                <p:cNvSpPr/>
                <p:nvPr/>
              </p:nvSpPr>
              <p:spPr>
                <a:xfrm>
                  <a:off x="3089875" y="3573825"/>
                  <a:ext cx="54225" cy="41725"/>
                </a:xfrm>
                <a:custGeom>
                  <a:avLst/>
                  <a:gdLst/>
                  <a:ahLst/>
                  <a:cxnLst/>
                  <a:rect l="l" t="t" r="r" b="b"/>
                  <a:pathLst>
                    <a:path w="2169" h="1669" extrusionOk="0">
                      <a:moveTo>
                        <a:pt x="1068" y="1"/>
                      </a:moveTo>
                      <a:cubicBezTo>
                        <a:pt x="1" y="1"/>
                        <a:pt x="1" y="1669"/>
                        <a:pt x="1068" y="1669"/>
                      </a:cubicBezTo>
                      <a:cubicBezTo>
                        <a:pt x="2169" y="1669"/>
                        <a:pt x="2169" y="1"/>
                        <a:pt x="1068"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4" name="Google Shape;2414;p14"/>
                <p:cNvSpPr/>
                <p:nvPr/>
              </p:nvSpPr>
              <p:spPr>
                <a:xfrm>
                  <a:off x="3220800" y="3544650"/>
                  <a:ext cx="53400" cy="41725"/>
                </a:xfrm>
                <a:custGeom>
                  <a:avLst/>
                  <a:gdLst/>
                  <a:ahLst/>
                  <a:cxnLst/>
                  <a:rect l="l" t="t" r="r" b="b"/>
                  <a:pathLst>
                    <a:path w="2136" h="1669" extrusionOk="0">
                      <a:moveTo>
                        <a:pt x="1101" y="0"/>
                      </a:moveTo>
                      <a:cubicBezTo>
                        <a:pt x="1" y="0"/>
                        <a:pt x="1" y="1668"/>
                        <a:pt x="1101" y="1668"/>
                      </a:cubicBezTo>
                      <a:cubicBezTo>
                        <a:pt x="2136" y="1668"/>
                        <a:pt x="2136" y="0"/>
                        <a:pt x="1101"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2415" name="Google Shape;2415;p14"/>
          <p:cNvSpPr txBox="1">
            <a:spLocks noGrp="1"/>
          </p:cNvSpPr>
          <p:nvPr>
            <p:ph type="title"/>
          </p:nvPr>
        </p:nvSpPr>
        <p:spPr>
          <a:xfrm>
            <a:off x="1888857" y="2906167"/>
            <a:ext cx="4201200" cy="1122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4800"/>
            </a:lvl1pPr>
            <a:lvl2pPr lvl="1" algn="r" rtl="0">
              <a:spcBef>
                <a:spcPts val="0"/>
              </a:spcBef>
              <a:spcAft>
                <a:spcPts val="0"/>
              </a:spcAft>
              <a:buSzPts val="3600"/>
              <a:buNone/>
              <a:defRPr sz="4800"/>
            </a:lvl2pPr>
            <a:lvl3pPr lvl="2" algn="r" rtl="0">
              <a:spcBef>
                <a:spcPts val="0"/>
              </a:spcBef>
              <a:spcAft>
                <a:spcPts val="0"/>
              </a:spcAft>
              <a:buSzPts val="3600"/>
              <a:buNone/>
              <a:defRPr sz="4800"/>
            </a:lvl3pPr>
            <a:lvl4pPr lvl="3" algn="r" rtl="0">
              <a:spcBef>
                <a:spcPts val="0"/>
              </a:spcBef>
              <a:spcAft>
                <a:spcPts val="0"/>
              </a:spcAft>
              <a:buSzPts val="3600"/>
              <a:buNone/>
              <a:defRPr sz="4800"/>
            </a:lvl4pPr>
            <a:lvl5pPr lvl="4" algn="r" rtl="0">
              <a:spcBef>
                <a:spcPts val="0"/>
              </a:spcBef>
              <a:spcAft>
                <a:spcPts val="0"/>
              </a:spcAft>
              <a:buSzPts val="3600"/>
              <a:buNone/>
              <a:defRPr sz="4800"/>
            </a:lvl5pPr>
            <a:lvl6pPr lvl="5" algn="r" rtl="0">
              <a:spcBef>
                <a:spcPts val="0"/>
              </a:spcBef>
              <a:spcAft>
                <a:spcPts val="0"/>
              </a:spcAft>
              <a:buSzPts val="3600"/>
              <a:buNone/>
              <a:defRPr sz="4800"/>
            </a:lvl6pPr>
            <a:lvl7pPr lvl="6" algn="r" rtl="0">
              <a:spcBef>
                <a:spcPts val="0"/>
              </a:spcBef>
              <a:spcAft>
                <a:spcPts val="0"/>
              </a:spcAft>
              <a:buSzPts val="3600"/>
              <a:buNone/>
              <a:defRPr sz="4800"/>
            </a:lvl7pPr>
            <a:lvl8pPr lvl="7" algn="r" rtl="0">
              <a:spcBef>
                <a:spcPts val="0"/>
              </a:spcBef>
              <a:spcAft>
                <a:spcPts val="0"/>
              </a:spcAft>
              <a:buSzPts val="3600"/>
              <a:buNone/>
              <a:defRPr sz="4800"/>
            </a:lvl8pPr>
            <a:lvl9pPr lvl="8" algn="r" rtl="0">
              <a:spcBef>
                <a:spcPts val="0"/>
              </a:spcBef>
              <a:spcAft>
                <a:spcPts val="0"/>
              </a:spcAft>
              <a:buSzPts val="3600"/>
              <a:buNone/>
              <a:defRPr sz="4800"/>
            </a:lvl9pPr>
          </a:lstStyle>
          <a:p>
            <a:endParaRPr/>
          </a:p>
        </p:txBody>
      </p:sp>
      <p:sp>
        <p:nvSpPr>
          <p:cNvPr id="2416" name="Google Shape;2416;p14"/>
          <p:cNvSpPr txBox="1">
            <a:spLocks noGrp="1"/>
          </p:cNvSpPr>
          <p:nvPr>
            <p:ph type="title" idx="2" hasCustomPrompt="1"/>
          </p:nvPr>
        </p:nvSpPr>
        <p:spPr>
          <a:xfrm>
            <a:off x="1888857" y="1758081"/>
            <a:ext cx="4201200" cy="1122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000"/>
              <a:buNone/>
              <a:defRPr sz="8000">
                <a:solidFill>
                  <a:schemeClr val="accent2"/>
                </a:solidFill>
              </a:defRPr>
            </a:lvl1pPr>
            <a:lvl2pPr lvl="1" algn="r" rtl="0">
              <a:spcBef>
                <a:spcPts val="0"/>
              </a:spcBef>
              <a:spcAft>
                <a:spcPts val="0"/>
              </a:spcAft>
              <a:buSzPts val="6000"/>
              <a:buNone/>
              <a:defRPr sz="8000"/>
            </a:lvl2pPr>
            <a:lvl3pPr lvl="2" algn="r" rtl="0">
              <a:spcBef>
                <a:spcPts val="0"/>
              </a:spcBef>
              <a:spcAft>
                <a:spcPts val="0"/>
              </a:spcAft>
              <a:buSzPts val="6000"/>
              <a:buNone/>
              <a:defRPr sz="8000"/>
            </a:lvl3pPr>
            <a:lvl4pPr lvl="3" algn="r" rtl="0">
              <a:spcBef>
                <a:spcPts val="0"/>
              </a:spcBef>
              <a:spcAft>
                <a:spcPts val="0"/>
              </a:spcAft>
              <a:buSzPts val="6000"/>
              <a:buNone/>
              <a:defRPr sz="8000"/>
            </a:lvl4pPr>
            <a:lvl5pPr lvl="4" algn="r" rtl="0">
              <a:spcBef>
                <a:spcPts val="0"/>
              </a:spcBef>
              <a:spcAft>
                <a:spcPts val="0"/>
              </a:spcAft>
              <a:buSzPts val="6000"/>
              <a:buNone/>
              <a:defRPr sz="8000"/>
            </a:lvl5pPr>
            <a:lvl6pPr lvl="5" algn="r" rtl="0">
              <a:spcBef>
                <a:spcPts val="0"/>
              </a:spcBef>
              <a:spcAft>
                <a:spcPts val="0"/>
              </a:spcAft>
              <a:buSzPts val="6000"/>
              <a:buNone/>
              <a:defRPr sz="8000"/>
            </a:lvl6pPr>
            <a:lvl7pPr lvl="6" algn="r" rtl="0">
              <a:spcBef>
                <a:spcPts val="0"/>
              </a:spcBef>
              <a:spcAft>
                <a:spcPts val="0"/>
              </a:spcAft>
              <a:buSzPts val="6000"/>
              <a:buNone/>
              <a:defRPr sz="8000"/>
            </a:lvl7pPr>
            <a:lvl8pPr lvl="7" algn="r" rtl="0">
              <a:spcBef>
                <a:spcPts val="0"/>
              </a:spcBef>
              <a:spcAft>
                <a:spcPts val="0"/>
              </a:spcAft>
              <a:buSzPts val="6000"/>
              <a:buNone/>
              <a:defRPr sz="8000"/>
            </a:lvl8pPr>
            <a:lvl9pPr lvl="8" algn="r" rtl="0">
              <a:spcBef>
                <a:spcPts val="0"/>
              </a:spcBef>
              <a:spcAft>
                <a:spcPts val="0"/>
              </a:spcAft>
              <a:buSzPts val="6000"/>
              <a:buNone/>
              <a:defRPr sz="8000"/>
            </a:lvl9pPr>
          </a:lstStyle>
          <a:p>
            <a:r>
              <a:t>xx%</a:t>
            </a:r>
          </a:p>
        </p:txBody>
      </p:sp>
      <p:sp>
        <p:nvSpPr>
          <p:cNvPr id="2417" name="Google Shape;2417;p14"/>
          <p:cNvSpPr txBox="1">
            <a:spLocks noGrp="1"/>
          </p:cNvSpPr>
          <p:nvPr>
            <p:ph type="subTitle" idx="1"/>
          </p:nvPr>
        </p:nvSpPr>
        <p:spPr>
          <a:xfrm>
            <a:off x="2547000" y="4006133"/>
            <a:ext cx="3543200" cy="951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2133"/>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56565079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23081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DAE93F-58BE-499F-9029-BDB0BE68C665}" type="datetimeFigureOut">
              <a:rPr lang="en-US" smtClean="0"/>
              <a:t>1/3/2025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D0DCF0-4B6A-40C5-AE80-E73B8E894195}" type="slidenum">
              <a:rPr lang="en-US" smtClean="0"/>
              <a:t>‹#›</a:t>
            </a:fld>
            <a:endParaRPr lang="en-US"/>
          </a:p>
        </p:txBody>
      </p:sp>
    </p:spTree>
    <p:extLst>
      <p:ext uri="{BB962C8B-B14F-4D97-AF65-F5344CB8AC3E}">
        <p14:creationId xmlns:p14="http://schemas.microsoft.com/office/powerpoint/2010/main" val="40816779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13" Type="http://schemas.openxmlformats.org/officeDocument/2006/relationships/image" Target="../media/image15.png"/><Relationship Id="rId18" Type="http://schemas.microsoft.com/office/2007/relationships/hdphoto" Target="../media/hdphoto5.wdp"/><Relationship Id="rId26" Type="http://schemas.openxmlformats.org/officeDocument/2006/relationships/image" Target="../media/image23.png"/><Relationship Id="rId21" Type="http://schemas.openxmlformats.org/officeDocument/2006/relationships/image" Target="../media/image20.png"/><Relationship Id="rId34" Type="http://schemas.openxmlformats.org/officeDocument/2006/relationships/image" Target="../media/image27.png"/><Relationship Id="rId7" Type="http://schemas.openxmlformats.org/officeDocument/2006/relationships/image" Target="../media/image10.jpg"/><Relationship Id="rId12" Type="http://schemas.openxmlformats.org/officeDocument/2006/relationships/image" Target="../media/image14.png"/><Relationship Id="rId17" Type="http://schemas.openxmlformats.org/officeDocument/2006/relationships/image" Target="../media/image18.png"/><Relationship Id="rId25" Type="http://schemas.openxmlformats.org/officeDocument/2006/relationships/image" Target="../media/image22.png"/><Relationship Id="rId33" Type="http://schemas.microsoft.com/office/2007/relationships/hdphoto" Target="../media/hdphoto12.wdp"/><Relationship Id="rId2" Type="http://schemas.openxmlformats.org/officeDocument/2006/relationships/notesSlide" Target="../notesSlides/notesSlide2.xml"/><Relationship Id="rId16" Type="http://schemas.microsoft.com/office/2007/relationships/hdphoto" Target="../media/hdphoto4.wdp"/><Relationship Id="rId20" Type="http://schemas.microsoft.com/office/2007/relationships/hdphoto" Target="../media/hdphoto6.wdp"/><Relationship Id="rId29" Type="http://schemas.microsoft.com/office/2007/relationships/hdphoto" Target="../media/hdphoto10.wdp"/><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13.png"/><Relationship Id="rId24" Type="http://schemas.microsoft.com/office/2007/relationships/hdphoto" Target="../media/hdphoto8.wdp"/><Relationship Id="rId32" Type="http://schemas.openxmlformats.org/officeDocument/2006/relationships/image" Target="../media/image26.png"/><Relationship Id="rId37" Type="http://schemas.microsoft.com/office/2007/relationships/hdphoto" Target="../media/hdphoto14.wdp"/><Relationship Id="rId5" Type="http://schemas.openxmlformats.org/officeDocument/2006/relationships/image" Target="../media/image9.png"/><Relationship Id="rId15" Type="http://schemas.openxmlformats.org/officeDocument/2006/relationships/image" Target="../media/image17.png"/><Relationship Id="rId23" Type="http://schemas.openxmlformats.org/officeDocument/2006/relationships/image" Target="../media/image21.png"/><Relationship Id="rId28" Type="http://schemas.openxmlformats.org/officeDocument/2006/relationships/image" Target="../media/image24.png"/><Relationship Id="rId36" Type="http://schemas.openxmlformats.org/officeDocument/2006/relationships/image" Target="../media/image28.png"/><Relationship Id="rId10" Type="http://schemas.openxmlformats.org/officeDocument/2006/relationships/image" Target="../media/image12.png"/><Relationship Id="rId19" Type="http://schemas.openxmlformats.org/officeDocument/2006/relationships/image" Target="../media/image19.png"/><Relationship Id="rId31" Type="http://schemas.microsoft.com/office/2007/relationships/hdphoto" Target="../media/hdphoto11.wdp"/><Relationship Id="rId4" Type="http://schemas.microsoft.com/office/2007/relationships/hdphoto" Target="../media/hdphoto1.wdp"/><Relationship Id="rId9" Type="http://schemas.microsoft.com/office/2007/relationships/hdphoto" Target="../media/hdphoto3.wdp"/><Relationship Id="rId14" Type="http://schemas.openxmlformats.org/officeDocument/2006/relationships/image" Target="../media/image16.png"/><Relationship Id="rId22" Type="http://schemas.microsoft.com/office/2007/relationships/hdphoto" Target="../media/hdphoto7.wdp"/><Relationship Id="rId27" Type="http://schemas.microsoft.com/office/2007/relationships/hdphoto" Target="../media/hdphoto9.wdp"/><Relationship Id="rId30" Type="http://schemas.openxmlformats.org/officeDocument/2006/relationships/image" Target="../media/image25.png"/><Relationship Id="rId35" Type="http://schemas.microsoft.com/office/2007/relationships/hdphoto" Target="../media/hdphoto13.wdp"/><Relationship Id="rId8" Type="http://schemas.openxmlformats.org/officeDocument/2006/relationships/image" Target="../media/image11.png"/><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3" Type="http://schemas.openxmlformats.org/officeDocument/2006/relationships/image" Target="../media/image15.png"/><Relationship Id="rId18" Type="http://schemas.microsoft.com/office/2007/relationships/hdphoto" Target="../media/hdphoto5.wdp"/><Relationship Id="rId26" Type="http://schemas.openxmlformats.org/officeDocument/2006/relationships/image" Target="../media/image23.png"/><Relationship Id="rId21" Type="http://schemas.openxmlformats.org/officeDocument/2006/relationships/image" Target="../media/image20.png"/><Relationship Id="rId34" Type="http://schemas.openxmlformats.org/officeDocument/2006/relationships/image" Target="../media/image27.png"/><Relationship Id="rId7" Type="http://schemas.openxmlformats.org/officeDocument/2006/relationships/image" Target="../media/image10.jpg"/><Relationship Id="rId12" Type="http://schemas.openxmlformats.org/officeDocument/2006/relationships/image" Target="../media/image14.png"/><Relationship Id="rId17" Type="http://schemas.openxmlformats.org/officeDocument/2006/relationships/image" Target="../media/image18.png"/><Relationship Id="rId25" Type="http://schemas.openxmlformats.org/officeDocument/2006/relationships/image" Target="../media/image22.png"/><Relationship Id="rId33" Type="http://schemas.microsoft.com/office/2007/relationships/hdphoto" Target="../media/hdphoto12.wdp"/><Relationship Id="rId38" Type="http://schemas.openxmlformats.org/officeDocument/2006/relationships/image" Target="../media/image35.png"/><Relationship Id="rId2" Type="http://schemas.openxmlformats.org/officeDocument/2006/relationships/notesSlide" Target="../notesSlides/notesSlide5.xml"/><Relationship Id="rId16" Type="http://schemas.microsoft.com/office/2007/relationships/hdphoto" Target="../media/hdphoto4.wdp"/><Relationship Id="rId20" Type="http://schemas.microsoft.com/office/2007/relationships/hdphoto" Target="../media/hdphoto6.wdp"/><Relationship Id="rId29" Type="http://schemas.microsoft.com/office/2007/relationships/hdphoto" Target="../media/hdphoto10.wdp"/><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13.png"/><Relationship Id="rId24" Type="http://schemas.microsoft.com/office/2007/relationships/hdphoto" Target="../media/hdphoto8.wdp"/><Relationship Id="rId32" Type="http://schemas.openxmlformats.org/officeDocument/2006/relationships/image" Target="../media/image26.png"/><Relationship Id="rId37" Type="http://schemas.microsoft.com/office/2007/relationships/hdphoto" Target="../media/hdphoto14.wdp"/><Relationship Id="rId5" Type="http://schemas.openxmlformats.org/officeDocument/2006/relationships/image" Target="../media/image9.png"/><Relationship Id="rId15" Type="http://schemas.openxmlformats.org/officeDocument/2006/relationships/image" Target="../media/image17.png"/><Relationship Id="rId23" Type="http://schemas.openxmlformats.org/officeDocument/2006/relationships/image" Target="../media/image21.png"/><Relationship Id="rId28" Type="http://schemas.openxmlformats.org/officeDocument/2006/relationships/image" Target="../media/image24.png"/><Relationship Id="rId36" Type="http://schemas.openxmlformats.org/officeDocument/2006/relationships/image" Target="../media/image28.png"/><Relationship Id="rId10" Type="http://schemas.openxmlformats.org/officeDocument/2006/relationships/image" Target="../media/image12.png"/><Relationship Id="rId19" Type="http://schemas.openxmlformats.org/officeDocument/2006/relationships/image" Target="../media/image19.png"/><Relationship Id="rId31" Type="http://schemas.microsoft.com/office/2007/relationships/hdphoto" Target="../media/hdphoto11.wdp"/><Relationship Id="rId4" Type="http://schemas.microsoft.com/office/2007/relationships/hdphoto" Target="../media/hdphoto1.wdp"/><Relationship Id="rId9" Type="http://schemas.microsoft.com/office/2007/relationships/hdphoto" Target="../media/hdphoto3.wdp"/><Relationship Id="rId14" Type="http://schemas.openxmlformats.org/officeDocument/2006/relationships/image" Target="../media/image16.png"/><Relationship Id="rId22" Type="http://schemas.microsoft.com/office/2007/relationships/hdphoto" Target="../media/hdphoto7.wdp"/><Relationship Id="rId27" Type="http://schemas.microsoft.com/office/2007/relationships/hdphoto" Target="../media/hdphoto9.wdp"/><Relationship Id="rId30" Type="http://schemas.openxmlformats.org/officeDocument/2006/relationships/image" Target="../media/image25.png"/><Relationship Id="rId35" Type="http://schemas.microsoft.com/office/2007/relationships/hdphoto" Target="../media/hdphoto13.wdp"/><Relationship Id="rId8" Type="http://schemas.openxmlformats.org/officeDocument/2006/relationships/image" Target="../media/image11.png"/><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NULL"/></Relationships>
</file>

<file path=ppt/slides/_rels/slide1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eg"/></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7.jpg"/><Relationship Id="rId5" Type="http://schemas.openxmlformats.org/officeDocument/2006/relationships/image" Target="../media/image56.jpg"/><Relationship Id="rId4" Type="http://schemas.openxmlformats.org/officeDocument/2006/relationships/image" Target="../media/image55.jpe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3" Type="http://schemas.openxmlformats.org/officeDocument/2006/relationships/image" Target="../media/image15.png"/><Relationship Id="rId18" Type="http://schemas.microsoft.com/office/2007/relationships/hdphoto" Target="../media/hdphoto5.wdp"/><Relationship Id="rId26" Type="http://schemas.openxmlformats.org/officeDocument/2006/relationships/image" Target="../media/image23.png"/><Relationship Id="rId21" Type="http://schemas.openxmlformats.org/officeDocument/2006/relationships/image" Target="../media/image20.png"/><Relationship Id="rId34" Type="http://schemas.openxmlformats.org/officeDocument/2006/relationships/image" Target="../media/image27.png"/><Relationship Id="rId7" Type="http://schemas.openxmlformats.org/officeDocument/2006/relationships/image" Target="../media/image10.jpg"/><Relationship Id="rId12" Type="http://schemas.openxmlformats.org/officeDocument/2006/relationships/image" Target="../media/image14.png"/><Relationship Id="rId17" Type="http://schemas.openxmlformats.org/officeDocument/2006/relationships/image" Target="../media/image18.png"/><Relationship Id="rId25" Type="http://schemas.openxmlformats.org/officeDocument/2006/relationships/image" Target="../media/image22.png"/><Relationship Id="rId33" Type="http://schemas.microsoft.com/office/2007/relationships/hdphoto" Target="../media/hdphoto12.wdp"/><Relationship Id="rId38" Type="http://schemas.openxmlformats.org/officeDocument/2006/relationships/image" Target="../media/image60.png"/><Relationship Id="rId2" Type="http://schemas.openxmlformats.org/officeDocument/2006/relationships/notesSlide" Target="../notesSlides/notesSlide9.xml"/><Relationship Id="rId16" Type="http://schemas.microsoft.com/office/2007/relationships/hdphoto" Target="../media/hdphoto4.wdp"/><Relationship Id="rId20" Type="http://schemas.microsoft.com/office/2007/relationships/hdphoto" Target="../media/hdphoto6.wdp"/><Relationship Id="rId29" Type="http://schemas.microsoft.com/office/2007/relationships/hdphoto" Target="../media/hdphoto10.wdp"/><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13.png"/><Relationship Id="rId24" Type="http://schemas.microsoft.com/office/2007/relationships/hdphoto" Target="../media/hdphoto8.wdp"/><Relationship Id="rId32" Type="http://schemas.openxmlformats.org/officeDocument/2006/relationships/image" Target="../media/image26.png"/><Relationship Id="rId37" Type="http://schemas.microsoft.com/office/2007/relationships/hdphoto" Target="../media/hdphoto14.wdp"/><Relationship Id="rId5" Type="http://schemas.openxmlformats.org/officeDocument/2006/relationships/image" Target="../media/image9.png"/><Relationship Id="rId15" Type="http://schemas.openxmlformats.org/officeDocument/2006/relationships/image" Target="../media/image17.png"/><Relationship Id="rId23" Type="http://schemas.openxmlformats.org/officeDocument/2006/relationships/image" Target="../media/image21.png"/><Relationship Id="rId28" Type="http://schemas.openxmlformats.org/officeDocument/2006/relationships/image" Target="../media/image24.png"/><Relationship Id="rId36" Type="http://schemas.openxmlformats.org/officeDocument/2006/relationships/image" Target="../media/image28.png"/><Relationship Id="rId10" Type="http://schemas.openxmlformats.org/officeDocument/2006/relationships/image" Target="../media/image12.png"/><Relationship Id="rId19" Type="http://schemas.openxmlformats.org/officeDocument/2006/relationships/image" Target="../media/image19.png"/><Relationship Id="rId31" Type="http://schemas.microsoft.com/office/2007/relationships/hdphoto" Target="../media/hdphoto11.wdp"/><Relationship Id="rId4" Type="http://schemas.microsoft.com/office/2007/relationships/hdphoto" Target="../media/hdphoto1.wdp"/><Relationship Id="rId9" Type="http://schemas.microsoft.com/office/2007/relationships/hdphoto" Target="../media/hdphoto3.wdp"/><Relationship Id="rId14" Type="http://schemas.openxmlformats.org/officeDocument/2006/relationships/image" Target="../media/image16.png"/><Relationship Id="rId22" Type="http://schemas.microsoft.com/office/2007/relationships/hdphoto" Target="../media/hdphoto7.wdp"/><Relationship Id="rId27" Type="http://schemas.microsoft.com/office/2007/relationships/hdphoto" Target="../media/hdphoto9.wdp"/><Relationship Id="rId30" Type="http://schemas.openxmlformats.org/officeDocument/2006/relationships/image" Target="../media/image25.png"/><Relationship Id="rId35" Type="http://schemas.microsoft.com/office/2007/relationships/hdphoto" Target="../media/hdphoto13.wdp"/><Relationship Id="rId8" Type="http://schemas.openxmlformats.org/officeDocument/2006/relationships/image" Target="../media/image11.png"/><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038FB7A-576D-1F49-397A-9B3C6E4BB60D}"/>
              </a:ext>
            </a:extLst>
          </p:cNvPr>
          <p:cNvSpPr/>
          <p:nvPr/>
        </p:nvSpPr>
        <p:spPr>
          <a:xfrm>
            <a:off x="631596" y="641023"/>
            <a:ext cx="10925666" cy="4722829"/>
          </a:xfrm>
          <a:prstGeom prst="roundRect">
            <a:avLst/>
          </a:prstGeom>
          <a:solidFill>
            <a:srgbClr val="70AD47">
              <a:lumMod val="20000"/>
              <a:lumOff val="80000"/>
            </a:srgbClr>
          </a:solidFill>
          <a:ln w="12700" cap="flat" cmpd="sng" algn="ctr">
            <a:solidFill>
              <a:srgbClr val="70AD47">
                <a:lumMod val="75000"/>
              </a:srgbClr>
            </a:solidFill>
            <a:prstDash val="solid"/>
            <a:miter lim="800000"/>
          </a:ln>
          <a:effectLst/>
        </p:spPr>
        <p:txBody>
          <a:bodyPr rtlCol="0" anchor="ctr"/>
          <a:lstStyle/>
          <a:p>
            <a:pPr algn="ctr">
              <a:defRPr/>
            </a:pPr>
            <a:r>
              <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TRƯỜNG TIỂU HỌC CHÁNH NGHĨA</a:t>
            </a:r>
          </a:p>
          <a:p>
            <a:pPr algn="ctr">
              <a:defRPr/>
            </a:pPr>
            <a:r>
              <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KHỐI LỚP 4</a:t>
            </a:r>
          </a:p>
          <a:p>
            <a:pPr algn="ctr">
              <a:defRPr/>
            </a:pPr>
            <a:r>
              <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MÔN: </a:t>
            </a:r>
            <a:r>
              <a:rPr lang="en-US" sz="36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KHOA H</a:t>
            </a:r>
            <a:r>
              <a:rPr lang="vi-VN" sz="36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ỌC</a:t>
            </a:r>
            <a:endPar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algn="ctr">
              <a:defRPr/>
            </a:pPr>
            <a:r>
              <a:rPr lang="vi-VN" sz="36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ĐỘNG VẬT CẦN GÌ ĐỂ SỐNG?</a:t>
            </a:r>
            <a:r>
              <a:rPr lang="en-US" sz="36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endPar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534628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45568" t="62108" r="41096"/>
          <a:stretch>
            <a:fillRect/>
          </a:stretch>
        </p:blipFill>
        <p:spPr>
          <a:xfrm>
            <a:off x="9588620" y="4989190"/>
            <a:ext cx="563301" cy="900264"/>
          </a:xfrm>
          <a:prstGeom prst="rect">
            <a:avLst/>
          </a:prstGeom>
        </p:spPr>
      </p:pic>
      <p:pic>
        <p:nvPicPr>
          <p:cNvPr id="38" name="图片 37"/>
          <p:cNvPicPr>
            <a:picLocks noChangeAspect="1"/>
          </p:cNvPicPr>
          <p:nvPr/>
        </p:nvPicPr>
        <p:blipFill rotWithShape="1">
          <a:blip r:embed="rId4" cstate="print">
            <a:extLst>
              <a:ext uri="{28A0092B-C50C-407E-A947-70E740481C1C}">
                <a14:useLocalDpi xmlns:a14="http://schemas.microsoft.com/office/drawing/2010/main" val="0"/>
              </a:ext>
            </a:extLst>
          </a:blip>
          <a:srcRect l="45568" t="62108" r="41096"/>
          <a:stretch>
            <a:fillRect/>
          </a:stretch>
        </p:blipFill>
        <p:spPr>
          <a:xfrm>
            <a:off x="8852091" y="4369676"/>
            <a:ext cx="949085" cy="1516822"/>
          </a:xfrm>
          <a:prstGeom prst="rect">
            <a:avLst/>
          </a:prstGeom>
        </p:spPr>
      </p:pic>
      <p:pic>
        <p:nvPicPr>
          <p:cNvPr id="39" name="图片 38" descr="图片包含 物体&#10;&#10;已生成高可信度的说明"/>
          <p:cNvPicPr>
            <a:picLocks noChangeAspect="1"/>
          </p:cNvPicPr>
          <p:nvPr/>
        </p:nvPicPr>
        <p:blipFill rotWithShape="1">
          <a:blip r:embed="rId5" cstate="print">
            <a:extLst>
              <a:ext uri="{28A0092B-C50C-407E-A947-70E740481C1C}">
                <a14:useLocalDpi xmlns:a14="http://schemas.microsoft.com/office/drawing/2010/main" val="0"/>
              </a:ext>
            </a:extLst>
          </a:blip>
          <a:srcRect l="62390" t="45049" r="32944" b="46077"/>
          <a:stretch>
            <a:fillRect/>
          </a:stretch>
        </p:blipFill>
        <p:spPr>
          <a:xfrm>
            <a:off x="8970281" y="971502"/>
            <a:ext cx="516739" cy="552791"/>
          </a:xfrm>
          <a:prstGeom prst="rect">
            <a:avLst/>
          </a:prstGeom>
        </p:spPr>
      </p:pic>
      <p:pic>
        <p:nvPicPr>
          <p:cNvPr id="40" name="图片 39" descr="图片包含 物体&#10;&#10;已生成高可信度的说明"/>
          <p:cNvPicPr>
            <a:picLocks noChangeAspect="1"/>
          </p:cNvPicPr>
          <p:nvPr/>
        </p:nvPicPr>
        <p:blipFill rotWithShape="1">
          <a:blip r:embed="rId6">
            <a:extLst>
              <a:ext uri="{28A0092B-C50C-407E-A947-70E740481C1C}">
                <a14:useLocalDpi xmlns:a14="http://schemas.microsoft.com/office/drawing/2010/main" val="0"/>
              </a:ext>
            </a:extLst>
          </a:blip>
          <a:srcRect l="62390" t="45049" r="32944" b="46077"/>
          <a:stretch>
            <a:fillRect/>
          </a:stretch>
        </p:blipFill>
        <p:spPr>
          <a:xfrm>
            <a:off x="5448168" y="4989190"/>
            <a:ext cx="647832" cy="693030"/>
          </a:xfrm>
          <a:prstGeom prst="rect">
            <a:avLst/>
          </a:prstGeom>
        </p:spPr>
      </p:pic>
      <p:pic>
        <p:nvPicPr>
          <p:cNvPr id="11" name="Picture 10">
            <a:extLst>
              <a:ext uri="{FF2B5EF4-FFF2-40B4-BE49-F238E27FC236}">
                <a16:creationId xmlns:a16="http://schemas.microsoft.com/office/drawing/2014/main" id="{E9B65DEE-1DD0-450B-B3D0-22B4FFCECC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78009" y="2774041"/>
            <a:ext cx="585267" cy="1450974"/>
          </a:xfrm>
          <a:prstGeom prst="rect">
            <a:avLst/>
          </a:prstGeom>
        </p:spPr>
      </p:pic>
      <p:pic>
        <p:nvPicPr>
          <p:cNvPr id="4" name="Picture 3">
            <a:extLst>
              <a:ext uri="{FF2B5EF4-FFF2-40B4-BE49-F238E27FC236}">
                <a16:creationId xmlns:a16="http://schemas.microsoft.com/office/drawing/2014/main" id="{CC454259-6D35-4F08-4E7C-39D5B2353E67}"/>
              </a:ext>
            </a:extLst>
          </p:cNvPr>
          <p:cNvPicPr>
            <a:picLocks noChangeAspect="1"/>
          </p:cNvPicPr>
          <p:nvPr/>
        </p:nvPicPr>
        <p:blipFill>
          <a:blip r:embed="rId8"/>
          <a:stretch>
            <a:fillRect/>
          </a:stretch>
        </p:blipFill>
        <p:spPr>
          <a:xfrm>
            <a:off x="-704851" y="225079"/>
            <a:ext cx="6384355" cy="1840725"/>
          </a:xfrm>
          <a:prstGeom prst="rect">
            <a:avLst/>
          </a:prstGeom>
        </p:spPr>
      </p:pic>
      <p:pic>
        <p:nvPicPr>
          <p:cNvPr id="5" name="Picture 4">
            <a:extLst>
              <a:ext uri="{FF2B5EF4-FFF2-40B4-BE49-F238E27FC236}">
                <a16:creationId xmlns:a16="http://schemas.microsoft.com/office/drawing/2014/main" id="{B65DEDEB-7F1F-419B-4DBD-DB88A63E19D7}"/>
              </a:ext>
            </a:extLst>
          </p:cNvPr>
          <p:cNvPicPr>
            <a:picLocks noChangeAspect="1"/>
          </p:cNvPicPr>
          <p:nvPr/>
        </p:nvPicPr>
        <p:blipFill>
          <a:blip r:embed="rId9"/>
          <a:stretch>
            <a:fillRect/>
          </a:stretch>
        </p:blipFill>
        <p:spPr>
          <a:xfrm>
            <a:off x="1210386" y="2349908"/>
            <a:ext cx="9961727" cy="2310584"/>
          </a:xfrm>
          <a:prstGeom prst="rect">
            <a:avLst/>
          </a:prstGeom>
        </p:spPr>
      </p:pic>
    </p:spTree>
    <p:extLst>
      <p:ext uri="{BB962C8B-B14F-4D97-AF65-F5344CB8AC3E}">
        <p14:creationId xmlns:p14="http://schemas.microsoft.com/office/powerpoint/2010/main" val="217396490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397C967-DF2F-43BE-B7E9-D1F5665C549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3027" b="96439" l="1253" r="99374">
                        <a14:foregroundMark x1="1253" y1="43620" x2="13257" y2="60831"/>
                        <a14:foregroundMark x1="90710" y1="49852" x2="99374" y2="83976"/>
                        <a14:foregroundMark x1="1983" y1="90208" x2="13257" y2="90208"/>
                        <a14:foregroundMark x1="13257" y1="90208" x2="36848" y2="89911"/>
                        <a14:foregroundMark x1="36848" y1="89911" x2="66388" y2="96439"/>
                      </a14:backgroundRemoval>
                    </a14:imgEffect>
                  </a14:imgLayer>
                </a14:imgProps>
              </a:ext>
              <a:ext uri="{28A0092B-C50C-407E-A947-70E740481C1C}">
                <a14:useLocalDpi xmlns:a14="http://schemas.microsoft.com/office/drawing/2010/main" val="0"/>
              </a:ext>
            </a:extLst>
          </a:blip>
          <a:srcRect l="827" t="37576" r="-1"/>
          <a:stretch/>
        </p:blipFill>
        <p:spPr>
          <a:xfrm>
            <a:off x="0" y="4072349"/>
            <a:ext cx="12192000" cy="2844111"/>
          </a:xfrm>
          <a:prstGeom prst="rect">
            <a:avLst/>
          </a:prstGeom>
        </p:spPr>
      </p:pic>
      <p:pic>
        <p:nvPicPr>
          <p:cNvPr id="23" name="Picture 22">
            <a:extLst>
              <a:ext uri="{FF2B5EF4-FFF2-40B4-BE49-F238E27FC236}">
                <a16:creationId xmlns:a16="http://schemas.microsoft.com/office/drawing/2014/main" id="{EE58EA05-C512-48FF-B195-5CBE97B16DD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077" b="93291" l="8147" r="89617">
                        <a14:foregroundMark x1="35942" y1="93291" x2="48083" y2="94089"/>
                        <a14:foregroundMark x1="48083" y1="94089" x2="71725" y2="93610"/>
                        <a14:foregroundMark x1="71725" y1="93610" x2="72524" y2="92173"/>
                        <a14:foregroundMark x1="8147" y1="41534" x2="9744" y2="44089"/>
                        <a14:foregroundMark x1="38818" y1="4952" x2="55751" y2="7188"/>
                        <a14:foregroundMark x1="57508" y1="4792" x2="59585" y2="4473"/>
                        <a14:foregroundMark x1="38498" y1="3355" x2="50799" y2="2556"/>
                        <a14:foregroundMark x1="50799" y1="2556" x2="52077" y2="2556"/>
                        <a14:foregroundMark x1="38498" y1="2077" x2="44569" y2="2077"/>
                      </a14:backgroundRemoval>
                    </a14:imgEffect>
                  </a14:imgLayer>
                </a14:imgProps>
              </a:ext>
              <a:ext uri="{28A0092B-C50C-407E-A947-70E740481C1C}">
                <a14:useLocalDpi xmlns:a14="http://schemas.microsoft.com/office/drawing/2010/main" val="0"/>
              </a:ext>
            </a:extLst>
          </a:blip>
          <a:stretch>
            <a:fillRect/>
          </a:stretch>
        </p:blipFill>
        <p:spPr>
          <a:xfrm>
            <a:off x="8636429" y="2107426"/>
            <a:ext cx="3696076" cy="3696076"/>
          </a:xfrm>
          <a:prstGeom prst="rect">
            <a:avLst/>
          </a:prstGeom>
        </p:spPr>
      </p:pic>
      <p:pic>
        <p:nvPicPr>
          <p:cNvPr id="40" name="Picture 39">
            <a:extLst>
              <a:ext uri="{FF2B5EF4-FFF2-40B4-BE49-F238E27FC236}">
                <a16:creationId xmlns:a16="http://schemas.microsoft.com/office/drawing/2014/main" id="{583F0C59-8F84-4C73-B267-5264387DC43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931214" flipH="1">
            <a:off x="10233714" y="277648"/>
            <a:ext cx="1759048" cy="1663508"/>
          </a:xfrm>
          <a:prstGeom prst="rect">
            <a:avLst/>
          </a:prstGeom>
        </p:spPr>
      </p:pic>
      <p:pic>
        <p:nvPicPr>
          <p:cNvPr id="5" name="Picture 4">
            <a:extLst>
              <a:ext uri="{FF2B5EF4-FFF2-40B4-BE49-F238E27FC236}">
                <a16:creationId xmlns:a16="http://schemas.microsoft.com/office/drawing/2014/main" id="{E948A537-0AAA-49CC-B3C1-BEDE12A1FDE2}"/>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2828" b="24897" l="20590" r="33403"/>
                    </a14:imgEffect>
                  </a14:imgLayer>
                </a14:imgProps>
              </a:ext>
              <a:ext uri="{28A0092B-C50C-407E-A947-70E740481C1C}">
                <a14:useLocalDpi xmlns:a14="http://schemas.microsoft.com/office/drawing/2010/main" val="0"/>
              </a:ext>
            </a:extLst>
          </a:blip>
          <a:srcRect l="18988" t="70" r="64995" b="72344"/>
          <a:stretch/>
        </p:blipFill>
        <p:spPr>
          <a:xfrm>
            <a:off x="7818013" y="2672216"/>
            <a:ext cx="380365" cy="606964"/>
          </a:xfrm>
          <a:prstGeom prst="rect">
            <a:avLst/>
          </a:prstGeom>
        </p:spPr>
      </p:pic>
      <p:pic>
        <p:nvPicPr>
          <p:cNvPr id="7" name="Picture 6">
            <a:extLst>
              <a:ext uri="{FF2B5EF4-FFF2-40B4-BE49-F238E27FC236}">
                <a16:creationId xmlns:a16="http://schemas.microsoft.com/office/drawing/2014/main" id="{F6BB738E-9AF0-498F-9C4E-3B4D083C8029}"/>
              </a:ext>
            </a:extLst>
          </p:cNvPr>
          <p:cNvPicPr>
            <a:picLocks noChangeAspect="1"/>
          </p:cNvPicPr>
          <p:nvPr/>
        </p:nvPicPr>
        <p:blipFill rotWithShape="1">
          <a:blip r:embed="rId10" cstate="print">
            <a:extLst>
              <a:ext uri="{BEBA8EAE-BF5A-486C-A8C5-ECC9F3942E4B}">
                <a14:imgProps xmlns:a14="http://schemas.microsoft.com/office/drawing/2010/main">
                  <a14:imgLayer r:embed="rId9">
                    <a14:imgEffect>
                      <a14:backgroundRemoval t="2828" b="24897" l="61733" r="94448">
                        <a14:foregroundMark x1="65655" y1="7759" x2="63738" y2="23621"/>
                        <a14:foregroundMark x1="71725" y1="4828" x2="73003" y2="9138"/>
                        <a14:foregroundMark x1="77636" y1="18621" x2="84984" y2="14310"/>
                        <a14:foregroundMark x1="88978" y1="16379" x2="93770" y2="17759"/>
                        <a14:foregroundMark x1="63099" y1="5517" x2="63099" y2="2759"/>
                      </a14:backgroundRemoval>
                    </a14:imgEffect>
                  </a14:imgLayer>
                </a14:imgProps>
              </a:ext>
              <a:ext uri="{28A0092B-C50C-407E-A947-70E740481C1C}">
                <a14:useLocalDpi xmlns:a14="http://schemas.microsoft.com/office/drawing/2010/main" val="0"/>
              </a:ext>
            </a:extLst>
          </a:blip>
          <a:srcRect l="57644" t="70" r="1462" b="72344"/>
          <a:stretch/>
        </p:blipFill>
        <p:spPr>
          <a:xfrm>
            <a:off x="3855600" y="5925106"/>
            <a:ext cx="777360" cy="485852"/>
          </a:xfrm>
          <a:prstGeom prst="rect">
            <a:avLst/>
          </a:prstGeom>
        </p:spPr>
      </p:pic>
      <p:pic>
        <p:nvPicPr>
          <p:cNvPr id="8" name="Picture 7">
            <a:extLst>
              <a:ext uri="{FF2B5EF4-FFF2-40B4-BE49-F238E27FC236}">
                <a16:creationId xmlns:a16="http://schemas.microsoft.com/office/drawing/2014/main" id="{BA4F3C2A-73D5-4994-9CEA-35DCFF8CD0B4}"/>
              </a:ext>
            </a:extLst>
          </p:cNvPr>
          <p:cNvPicPr>
            <a:picLocks noChangeAspect="1"/>
          </p:cNvPicPr>
          <p:nvPr/>
        </p:nvPicPr>
        <p:blipFill rotWithShape="1">
          <a:blip r:embed="rId11">
            <a:extLst>
              <a:ext uri="{BEBA8EAE-BF5A-486C-A8C5-ECC9F3942E4B}">
                <a14:imgProps xmlns:a14="http://schemas.microsoft.com/office/drawing/2010/main">
                  <a14:imgLayer r:embed="rId9">
                    <a14:imgEffect>
                      <a14:backgroundRemoval t="28673" b="46048" l="4489" r="18478">
                        <a14:foregroundMark x1="8626" y1="35000" x2="15974" y2="37586"/>
                      </a14:backgroundRemoval>
                    </a14:imgEffect>
                  </a14:imgLayer>
                </a14:imgProps>
              </a:ext>
              <a:ext uri="{28A0092B-C50C-407E-A947-70E740481C1C}">
                <a14:useLocalDpi xmlns:a14="http://schemas.microsoft.com/office/drawing/2010/main" val="0"/>
              </a:ext>
            </a:extLst>
          </a:blip>
          <a:srcRect l="2740" t="26501" r="79773" b="51780"/>
          <a:stretch/>
        </p:blipFill>
        <p:spPr>
          <a:xfrm>
            <a:off x="10777540" y="4883573"/>
            <a:ext cx="457200" cy="526092"/>
          </a:xfrm>
          <a:prstGeom prst="rect">
            <a:avLst/>
          </a:prstGeom>
        </p:spPr>
      </p:pic>
      <p:pic>
        <p:nvPicPr>
          <p:cNvPr id="12" name="Picture 11">
            <a:extLst>
              <a:ext uri="{FF2B5EF4-FFF2-40B4-BE49-F238E27FC236}">
                <a16:creationId xmlns:a16="http://schemas.microsoft.com/office/drawing/2014/main" id="{3094FB60-E9FD-4D80-B497-A94BB7AD51F4}"/>
              </a:ext>
            </a:extLst>
          </p:cNvPr>
          <p:cNvPicPr>
            <a:picLocks noChangeAspect="1"/>
          </p:cNvPicPr>
          <p:nvPr/>
        </p:nvPicPr>
        <p:blipFill rotWithShape="1">
          <a:blip r:embed="rId12" cstate="print">
            <a:extLst>
              <a:ext uri="{BEBA8EAE-BF5A-486C-A8C5-ECC9F3942E4B}">
                <a14:imgProps xmlns:a14="http://schemas.microsoft.com/office/drawing/2010/main">
                  <a14:imgLayer r:embed="rId9">
                    <a14:imgEffect>
                      <a14:backgroundRemoval t="77813" b="97535" l="40642" r="53454"/>
                    </a14:imgEffect>
                  </a14:imgLayer>
                </a14:imgProps>
              </a:ext>
              <a:ext uri="{28A0092B-C50C-407E-A947-70E740481C1C}">
                <a14:useLocalDpi xmlns:a14="http://schemas.microsoft.com/office/drawing/2010/main" val="0"/>
              </a:ext>
            </a:extLst>
          </a:blip>
          <a:srcRect l="39040" t="75348" r="44944" b="-2934"/>
          <a:stretch/>
        </p:blipFill>
        <p:spPr>
          <a:xfrm>
            <a:off x="1202306" y="5185112"/>
            <a:ext cx="372494" cy="594404"/>
          </a:xfrm>
          <a:prstGeom prst="rect">
            <a:avLst/>
          </a:prstGeom>
        </p:spPr>
      </p:pic>
      <p:pic>
        <p:nvPicPr>
          <p:cNvPr id="13" name="Picture 12">
            <a:extLst>
              <a:ext uri="{FF2B5EF4-FFF2-40B4-BE49-F238E27FC236}">
                <a16:creationId xmlns:a16="http://schemas.microsoft.com/office/drawing/2014/main" id="{7F31CC28-A95A-446D-8272-BABCDC52CA48}"/>
              </a:ext>
            </a:extLst>
          </p:cNvPr>
          <p:cNvPicPr>
            <a:picLocks noChangeAspect="1"/>
          </p:cNvPicPr>
          <p:nvPr/>
        </p:nvPicPr>
        <p:blipFill rotWithShape="1">
          <a:blip r:embed="rId13" cstate="print">
            <a:extLst>
              <a:ext uri="{BEBA8EAE-BF5A-486C-A8C5-ECC9F3942E4B}">
                <a14:imgProps xmlns:a14="http://schemas.microsoft.com/office/drawing/2010/main">
                  <a14:imgLayer r:embed="rId9">
                    <a14:imgEffect>
                      <a14:backgroundRemoval t="81471" b="94712" l="80785" r="97865">
                        <a14:foregroundMark x1="85144" y1="85517" x2="93930" y2="82759"/>
                      </a14:backgroundRemoval>
                    </a14:imgEffect>
                  </a14:imgLayer>
                </a14:imgProps>
              </a:ext>
              <a:ext uri="{28A0092B-C50C-407E-A947-70E740481C1C}">
                <a14:useLocalDpi xmlns:a14="http://schemas.microsoft.com/office/drawing/2010/main" val="0"/>
              </a:ext>
            </a:extLst>
          </a:blip>
          <a:srcRect l="78650" t="79816" r="-3868" b="3633"/>
          <a:stretch/>
        </p:blipFill>
        <p:spPr>
          <a:xfrm>
            <a:off x="8229601" y="6070699"/>
            <a:ext cx="584767" cy="355606"/>
          </a:xfrm>
          <a:prstGeom prst="rect">
            <a:avLst/>
          </a:prstGeom>
        </p:spPr>
      </p:pic>
      <p:pic>
        <p:nvPicPr>
          <p:cNvPr id="16" name="Picture 15">
            <a:extLst>
              <a:ext uri="{FF2B5EF4-FFF2-40B4-BE49-F238E27FC236}">
                <a16:creationId xmlns:a16="http://schemas.microsoft.com/office/drawing/2014/main" id="{18E4B2E8-5A61-4C88-9E68-67826F5BCF6E}"/>
              </a:ext>
            </a:extLst>
          </p:cNvPr>
          <p:cNvPicPr>
            <a:picLocks noChangeAspect="1"/>
          </p:cNvPicPr>
          <p:nvPr/>
        </p:nvPicPr>
        <p:blipFill rotWithShape="1">
          <a:blip r:embed="rId14" cstate="print">
            <a:extLst>
              <a:ext uri="{BEBA8EAE-BF5A-486C-A8C5-ECC9F3942E4B}">
                <a14:imgProps xmlns:a14="http://schemas.microsoft.com/office/drawing/2010/main">
                  <a14:imgLayer r:embed="rId9">
                    <a14:imgEffect>
                      <a14:backgroundRemoval t="28172" b="46471" l="81510" r="97946"/>
                    </a14:imgEffect>
                  </a14:imgLayer>
                </a14:imgProps>
              </a:ext>
              <a:ext uri="{28A0092B-C50C-407E-A947-70E740481C1C}">
                <a14:useLocalDpi xmlns:a14="http://schemas.microsoft.com/office/drawing/2010/main" val="0"/>
              </a:ext>
            </a:extLst>
          </a:blip>
          <a:srcRect l="79455" t="25885" r="-1946" b="51242"/>
          <a:stretch/>
        </p:blipFill>
        <p:spPr>
          <a:xfrm>
            <a:off x="8237059" y="4974546"/>
            <a:ext cx="461794" cy="435119"/>
          </a:xfrm>
          <a:prstGeom prst="rect">
            <a:avLst/>
          </a:prstGeom>
        </p:spPr>
      </p:pic>
      <p:pic>
        <p:nvPicPr>
          <p:cNvPr id="30" name="Picture 29">
            <a:extLst>
              <a:ext uri="{FF2B5EF4-FFF2-40B4-BE49-F238E27FC236}">
                <a16:creationId xmlns:a16="http://schemas.microsoft.com/office/drawing/2014/main" id="{65EB146F-4205-40E5-A65A-6AF48CF533C2}"/>
              </a:ext>
            </a:extLst>
          </p:cNvPr>
          <p:cNvPicPr>
            <a:picLocks noChangeAspect="1"/>
          </p:cNvPicPr>
          <p:nvPr/>
        </p:nvPicPr>
        <p:blipFill rotWithShape="1">
          <a:blip r:embed="rId13" cstate="print">
            <a:extLst>
              <a:ext uri="{BEBA8EAE-BF5A-486C-A8C5-ECC9F3942E4B}">
                <a14:imgProps xmlns:a14="http://schemas.microsoft.com/office/drawing/2010/main">
                  <a14:imgLayer r:embed="rId9">
                    <a14:imgEffect>
                      <a14:backgroundRemoval t="81471" b="94712" l="80785" r="97865">
                        <a14:foregroundMark x1="85144" y1="85517" x2="93930" y2="82759"/>
                      </a14:backgroundRemoval>
                    </a14:imgEffect>
                  </a14:imgLayer>
                </a14:imgProps>
              </a:ext>
              <a:ext uri="{28A0092B-C50C-407E-A947-70E740481C1C}">
                <a14:useLocalDpi xmlns:a14="http://schemas.microsoft.com/office/drawing/2010/main" val="0"/>
              </a:ext>
            </a:extLst>
          </a:blip>
          <a:srcRect l="78650" t="79816" r="-3868" b="3633"/>
          <a:stretch/>
        </p:blipFill>
        <p:spPr>
          <a:xfrm>
            <a:off x="11723414" y="5779515"/>
            <a:ext cx="478828" cy="291183"/>
          </a:xfrm>
          <a:prstGeom prst="rect">
            <a:avLst/>
          </a:prstGeom>
        </p:spPr>
      </p:pic>
      <p:pic>
        <p:nvPicPr>
          <p:cNvPr id="24" name="Picture 23">
            <a:extLst>
              <a:ext uri="{FF2B5EF4-FFF2-40B4-BE49-F238E27FC236}">
                <a16:creationId xmlns:a16="http://schemas.microsoft.com/office/drawing/2014/main" id="{97F62949-2325-4F9F-A925-8161470E31F1}"/>
              </a:ext>
            </a:extLst>
          </p:cNvPr>
          <p:cNvPicPr>
            <a:picLocks noChangeAspect="1"/>
          </p:cNvPicPr>
          <p:nvPr/>
        </p:nvPicPr>
        <p:blipFill>
          <a:blip r:embed="rId15" cstate="print">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3696356" y="5084232"/>
            <a:ext cx="385588" cy="411172"/>
          </a:xfrm>
          <a:prstGeom prst="rect">
            <a:avLst/>
          </a:prstGeom>
        </p:spPr>
      </p:pic>
      <p:pic>
        <p:nvPicPr>
          <p:cNvPr id="26" name="Picture 25">
            <a:extLst>
              <a:ext uri="{FF2B5EF4-FFF2-40B4-BE49-F238E27FC236}">
                <a16:creationId xmlns:a16="http://schemas.microsoft.com/office/drawing/2014/main" id="{D4A79FA2-A4E1-481E-BB4B-D9B599204EC8}"/>
              </a:ext>
            </a:extLst>
          </p:cNvPr>
          <p:cNvPicPr>
            <a:picLocks noChangeAspect="1"/>
          </p:cNvPicPr>
          <p:nvPr/>
        </p:nvPicPr>
        <p:blipFill>
          <a:blip r:embed="rId17" cstate="print">
            <a:extLst>
              <a:ext uri="{BEBA8EAE-BF5A-486C-A8C5-ECC9F3942E4B}">
                <a14:imgProps xmlns:a14="http://schemas.microsoft.com/office/drawing/2010/main">
                  <a14:imgLayer r:embed="rId18">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1361833" y="5993164"/>
            <a:ext cx="356640" cy="380303"/>
          </a:xfrm>
          <a:prstGeom prst="rect">
            <a:avLst/>
          </a:prstGeom>
        </p:spPr>
      </p:pic>
      <p:pic>
        <p:nvPicPr>
          <p:cNvPr id="27" name="Picture 26">
            <a:extLst>
              <a:ext uri="{FF2B5EF4-FFF2-40B4-BE49-F238E27FC236}">
                <a16:creationId xmlns:a16="http://schemas.microsoft.com/office/drawing/2014/main" id="{D0E1FBB2-9CBE-4824-B4FB-0D1D2E2F9955}"/>
              </a:ext>
            </a:extLst>
          </p:cNvPr>
          <p:cNvPicPr>
            <a:picLocks noChangeAspect="1"/>
          </p:cNvPicPr>
          <p:nvPr/>
        </p:nvPicPr>
        <p:blipFill>
          <a:blip r:embed="rId19" cstate="print">
            <a:extLst>
              <a:ext uri="{BEBA8EAE-BF5A-486C-A8C5-ECC9F3942E4B}">
                <a14:imgProps xmlns:a14="http://schemas.microsoft.com/office/drawing/2010/main">
                  <a14:imgLayer r:embed="rId20">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60558" y="6368757"/>
            <a:ext cx="494198" cy="526988"/>
          </a:xfrm>
          <a:prstGeom prst="rect">
            <a:avLst/>
          </a:prstGeom>
        </p:spPr>
      </p:pic>
      <p:pic>
        <p:nvPicPr>
          <p:cNvPr id="28" name="Picture 27">
            <a:extLst>
              <a:ext uri="{FF2B5EF4-FFF2-40B4-BE49-F238E27FC236}">
                <a16:creationId xmlns:a16="http://schemas.microsoft.com/office/drawing/2014/main" id="{7F834135-AC4A-4DA4-8619-320FA83FCA83}"/>
              </a:ext>
            </a:extLst>
          </p:cNvPr>
          <p:cNvPicPr>
            <a:picLocks noChangeAspect="1"/>
          </p:cNvPicPr>
          <p:nvPr/>
        </p:nvPicPr>
        <p:blipFill>
          <a:blip r:embed="rId21" cstate="print">
            <a:extLst>
              <a:ext uri="{BEBA8EAE-BF5A-486C-A8C5-ECC9F3942E4B}">
                <a14:imgProps xmlns:a14="http://schemas.microsoft.com/office/drawing/2010/main">
                  <a14:imgLayer r:embed="rId22">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554756" y="6465759"/>
            <a:ext cx="403232" cy="429986"/>
          </a:xfrm>
          <a:prstGeom prst="rect">
            <a:avLst/>
          </a:prstGeom>
        </p:spPr>
      </p:pic>
      <p:pic>
        <p:nvPicPr>
          <p:cNvPr id="34" name="Picture 33">
            <a:extLst>
              <a:ext uri="{FF2B5EF4-FFF2-40B4-BE49-F238E27FC236}">
                <a16:creationId xmlns:a16="http://schemas.microsoft.com/office/drawing/2014/main" id="{1751AF34-16E6-4A46-8788-8A37C0F15EF6}"/>
              </a:ext>
            </a:extLst>
          </p:cNvPr>
          <p:cNvPicPr>
            <a:picLocks noChangeAspect="1"/>
          </p:cNvPicPr>
          <p:nvPr/>
        </p:nvPicPr>
        <p:blipFill>
          <a:blip r:embed="rId19" cstate="print">
            <a:extLst>
              <a:ext uri="{BEBA8EAE-BF5A-486C-A8C5-ECC9F3942E4B}">
                <a14:imgProps xmlns:a14="http://schemas.microsoft.com/office/drawing/2010/main">
                  <a14:imgLayer r:embed="rId20">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7742861" y="6114274"/>
            <a:ext cx="494198" cy="526988"/>
          </a:xfrm>
          <a:prstGeom prst="rect">
            <a:avLst/>
          </a:prstGeom>
        </p:spPr>
      </p:pic>
      <p:pic>
        <p:nvPicPr>
          <p:cNvPr id="37" name="Picture 36">
            <a:extLst>
              <a:ext uri="{FF2B5EF4-FFF2-40B4-BE49-F238E27FC236}">
                <a16:creationId xmlns:a16="http://schemas.microsoft.com/office/drawing/2014/main" id="{7842D10C-4B19-4AF4-B3B1-A7B0B3BC4DA8}"/>
              </a:ext>
            </a:extLst>
          </p:cNvPr>
          <p:cNvPicPr>
            <a:picLocks noChangeAspect="1"/>
          </p:cNvPicPr>
          <p:nvPr/>
        </p:nvPicPr>
        <p:blipFill rotWithShape="1">
          <a:blip r:embed="rId23">
            <a:extLst>
              <a:ext uri="{BEBA8EAE-BF5A-486C-A8C5-ECC9F3942E4B}">
                <a14:imgProps xmlns:a14="http://schemas.microsoft.com/office/drawing/2010/main">
                  <a14:imgLayer r:embed="rId24">
                    <a14:imgEffect>
                      <a14:backgroundRemoval t="2672" b="94275" l="7292" r="95833">
                        <a14:foregroundMark x1="11979" y1="67557" x2="7292" y2="81679"/>
                        <a14:foregroundMark x1="22396" y1="95802" x2="69271" y2="94656"/>
                        <a14:foregroundMark x1="69271" y1="94656" x2="74479" y2="95038"/>
                        <a14:foregroundMark x1="96354" y1="67557" x2="91667" y2="85115"/>
                        <a14:foregroundMark x1="32292" y1="10687" x2="80208" y2="20611"/>
                        <a14:foregroundMark x1="43229" y1="2672" x2="54167" y2="2672"/>
                        <a14:foregroundMark x1="24479" y1="25191" x2="27604" y2="26336"/>
                      </a14:backgroundRemoval>
                    </a14:imgEffect>
                  </a14:imgLayer>
                </a14:imgProps>
              </a:ext>
              <a:ext uri="{28A0092B-C50C-407E-A947-70E740481C1C}">
                <a14:useLocalDpi xmlns:a14="http://schemas.microsoft.com/office/drawing/2010/main" val="0"/>
              </a:ext>
            </a:extLst>
          </a:blip>
          <a:srcRect b="59969"/>
          <a:stretch/>
        </p:blipFill>
        <p:spPr>
          <a:xfrm rot="20636669" flipH="1">
            <a:off x="9660241" y="2232496"/>
            <a:ext cx="1103872" cy="575749"/>
          </a:xfrm>
          <a:prstGeom prst="rect">
            <a:avLst/>
          </a:prstGeom>
        </p:spPr>
      </p:pic>
      <p:pic>
        <p:nvPicPr>
          <p:cNvPr id="38" name="Picture 37">
            <a:extLst>
              <a:ext uri="{FF2B5EF4-FFF2-40B4-BE49-F238E27FC236}">
                <a16:creationId xmlns:a16="http://schemas.microsoft.com/office/drawing/2014/main" id="{97188749-7236-41B1-B4AB-9F2F457E15F8}"/>
              </a:ext>
            </a:extLst>
          </p:cNvPr>
          <p:cNvPicPr>
            <a:picLocks noChangeAspect="1"/>
          </p:cNvPicPr>
          <p:nvPr/>
        </p:nvPicPr>
        <p:blipFill rotWithShape="1">
          <a:blip r:embed="rId25">
            <a:extLst>
              <a:ext uri="{BEBA8EAE-BF5A-486C-A8C5-ECC9F3942E4B}">
                <a14:imgProps xmlns:a14="http://schemas.microsoft.com/office/drawing/2010/main">
                  <a14:imgLayer r:embed="rId24">
                    <a14:imgEffect>
                      <a14:backgroundRemoval t="2672" b="94275" l="7292" r="95833">
                        <a14:foregroundMark x1="11979" y1="67557" x2="7292" y2="81679"/>
                        <a14:foregroundMark x1="22396" y1="95802" x2="69271" y2="94656"/>
                        <a14:foregroundMark x1="69271" y1="94656" x2="74479" y2="95038"/>
                        <a14:foregroundMark x1="96354" y1="67557" x2="91667" y2="85115"/>
                        <a14:foregroundMark x1="32292" y1="10687" x2="80208" y2="20611"/>
                        <a14:foregroundMark x1="43229" y1="2672" x2="54167" y2="2672"/>
                        <a14:foregroundMark x1="24479" y1="25191" x2="27604" y2="26336"/>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t="36100"/>
          <a:stretch/>
        </p:blipFill>
        <p:spPr>
          <a:xfrm rot="21136746" flipH="1">
            <a:off x="10141037" y="2814911"/>
            <a:ext cx="839536" cy="698969"/>
          </a:xfrm>
          <a:prstGeom prst="rect">
            <a:avLst/>
          </a:prstGeom>
        </p:spPr>
      </p:pic>
      <p:pic>
        <p:nvPicPr>
          <p:cNvPr id="41" name="Picture 40">
            <a:extLst>
              <a:ext uri="{FF2B5EF4-FFF2-40B4-BE49-F238E27FC236}">
                <a16:creationId xmlns:a16="http://schemas.microsoft.com/office/drawing/2014/main" id="{1308A012-EB91-4E9B-A924-74765813DE33}"/>
              </a:ext>
            </a:extLst>
          </p:cNvPr>
          <p:cNvPicPr>
            <a:picLocks noChangeAspect="1"/>
          </p:cNvPicPr>
          <p:nvPr/>
        </p:nvPicPr>
        <p:blipFill>
          <a:blip r:embed="rId26" cstate="print">
            <a:extLst>
              <a:ext uri="{BEBA8EAE-BF5A-486C-A8C5-ECC9F3942E4B}">
                <a14:imgProps xmlns:a14="http://schemas.microsoft.com/office/drawing/2010/main">
                  <a14:imgLayer r:embed="rId2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1503559" y="4511028"/>
            <a:ext cx="724663" cy="724663"/>
          </a:xfrm>
          <a:prstGeom prst="rect">
            <a:avLst/>
          </a:prstGeom>
        </p:spPr>
      </p:pic>
      <p:pic>
        <p:nvPicPr>
          <p:cNvPr id="42" name="Picture 41">
            <a:extLst>
              <a:ext uri="{FF2B5EF4-FFF2-40B4-BE49-F238E27FC236}">
                <a16:creationId xmlns:a16="http://schemas.microsoft.com/office/drawing/2014/main" id="{174D471F-67A0-466F-9589-015FD3BB029B}"/>
              </a:ext>
            </a:extLst>
          </p:cNvPr>
          <p:cNvPicPr>
            <a:picLocks noChangeAspect="1"/>
          </p:cNvPicPr>
          <p:nvPr/>
        </p:nvPicPr>
        <p:blipFill>
          <a:blip r:embed="rId28" cstate="print">
            <a:extLst>
              <a:ext uri="{BEBA8EAE-BF5A-486C-A8C5-ECC9F3942E4B}">
                <a14:imgProps xmlns:a14="http://schemas.microsoft.com/office/drawing/2010/main">
                  <a14:imgLayer r:embed="rId2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003014" y="5533221"/>
            <a:ext cx="776008" cy="776008"/>
          </a:xfrm>
          <a:prstGeom prst="rect">
            <a:avLst/>
          </a:prstGeom>
        </p:spPr>
      </p:pic>
      <p:pic>
        <p:nvPicPr>
          <p:cNvPr id="43" name="Picture 42">
            <a:extLst>
              <a:ext uri="{FF2B5EF4-FFF2-40B4-BE49-F238E27FC236}">
                <a16:creationId xmlns:a16="http://schemas.microsoft.com/office/drawing/2014/main" id="{AF9E4894-767F-4FCB-95AC-8F019A22FCE7}"/>
              </a:ext>
            </a:extLst>
          </p:cNvPr>
          <p:cNvPicPr>
            <a:picLocks noChangeAspect="1"/>
          </p:cNvPicPr>
          <p:nvPr/>
        </p:nvPicPr>
        <p:blipFill>
          <a:blip r:embed="rId30" cstate="print">
            <a:extLst>
              <a:ext uri="{BEBA8EAE-BF5A-486C-A8C5-ECC9F3942E4B}">
                <a14:imgProps xmlns:a14="http://schemas.microsoft.com/office/drawing/2010/main">
                  <a14:imgLayer r:embed="rId3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255055" y="5536956"/>
            <a:ext cx="942849" cy="942849"/>
          </a:xfrm>
          <a:prstGeom prst="rect">
            <a:avLst/>
          </a:prstGeom>
        </p:spPr>
      </p:pic>
      <p:pic>
        <p:nvPicPr>
          <p:cNvPr id="44" name="Picture 43">
            <a:extLst>
              <a:ext uri="{FF2B5EF4-FFF2-40B4-BE49-F238E27FC236}">
                <a16:creationId xmlns:a16="http://schemas.microsoft.com/office/drawing/2014/main" id="{493DC3EF-41D5-43D3-8EEB-B1B16B6F734E}"/>
              </a:ext>
            </a:extLst>
          </p:cNvPr>
          <p:cNvPicPr>
            <a:picLocks noChangeAspect="1"/>
          </p:cNvPicPr>
          <p:nvPr/>
        </p:nvPicPr>
        <p:blipFill>
          <a:blip r:embed="rId32" cstate="print">
            <a:extLst>
              <a:ext uri="{BEBA8EAE-BF5A-486C-A8C5-ECC9F3942E4B}">
                <a14:imgProps xmlns:a14="http://schemas.microsoft.com/office/drawing/2010/main">
                  <a14:imgLayer r:embed="rId3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701250" y="5787152"/>
            <a:ext cx="606059" cy="606059"/>
          </a:xfrm>
          <a:prstGeom prst="rect">
            <a:avLst/>
          </a:prstGeom>
        </p:spPr>
      </p:pic>
      <p:pic>
        <p:nvPicPr>
          <p:cNvPr id="45" name="Picture 44">
            <a:extLst>
              <a:ext uri="{FF2B5EF4-FFF2-40B4-BE49-F238E27FC236}">
                <a16:creationId xmlns:a16="http://schemas.microsoft.com/office/drawing/2014/main" id="{A397BD64-98B8-4555-9CA0-98F0CC78B1AE}"/>
              </a:ext>
            </a:extLst>
          </p:cNvPr>
          <p:cNvPicPr>
            <a:picLocks noChangeAspect="1"/>
          </p:cNvPicPr>
          <p:nvPr/>
        </p:nvPicPr>
        <p:blipFill>
          <a:blip r:embed="rId34" cstate="print">
            <a:extLst>
              <a:ext uri="{BEBA8EAE-BF5A-486C-A8C5-ECC9F3942E4B}">
                <a14:imgProps xmlns:a14="http://schemas.microsoft.com/office/drawing/2010/main">
                  <a14:imgLayer r:embed="rId35">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1613860" y="5990354"/>
            <a:ext cx="354858" cy="378403"/>
          </a:xfrm>
          <a:prstGeom prst="rect">
            <a:avLst/>
          </a:prstGeom>
        </p:spPr>
      </p:pic>
      <p:pic>
        <p:nvPicPr>
          <p:cNvPr id="46" name="Picture 45">
            <a:extLst>
              <a:ext uri="{FF2B5EF4-FFF2-40B4-BE49-F238E27FC236}">
                <a16:creationId xmlns:a16="http://schemas.microsoft.com/office/drawing/2014/main" id="{D5D3FAEA-FBA6-426E-A559-3B9C0C398950}"/>
              </a:ext>
            </a:extLst>
          </p:cNvPr>
          <p:cNvPicPr>
            <a:picLocks noChangeAspect="1"/>
          </p:cNvPicPr>
          <p:nvPr/>
        </p:nvPicPr>
        <p:blipFill>
          <a:blip r:embed="rId36" cstate="print">
            <a:extLst>
              <a:ext uri="{BEBA8EAE-BF5A-486C-A8C5-ECC9F3942E4B}">
                <a14:imgProps xmlns:a14="http://schemas.microsoft.com/office/drawing/2010/main">
                  <a14:imgLayer r:embed="rId3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688150" y="4619450"/>
            <a:ext cx="786894" cy="786894"/>
          </a:xfrm>
          <a:prstGeom prst="rect">
            <a:avLst/>
          </a:prstGeom>
        </p:spPr>
      </p:pic>
      <p:sp>
        <p:nvSpPr>
          <p:cNvPr id="65" name="Rectangle: Rounded Corners 64">
            <a:extLst>
              <a:ext uri="{FF2B5EF4-FFF2-40B4-BE49-F238E27FC236}">
                <a16:creationId xmlns:a16="http://schemas.microsoft.com/office/drawing/2014/main" id="{8596F804-B5CB-6014-CB26-CFA5EBB728A8}"/>
              </a:ext>
            </a:extLst>
          </p:cNvPr>
          <p:cNvSpPr/>
          <p:nvPr/>
        </p:nvSpPr>
        <p:spPr>
          <a:xfrm>
            <a:off x="2185836" y="1131025"/>
            <a:ext cx="6414371" cy="3574325"/>
          </a:xfrm>
          <a:prstGeom prst="roundRect">
            <a:avLst>
              <a:gd name="adj" fmla="val 10270"/>
            </a:avLst>
          </a:prstGeom>
          <a:solidFill>
            <a:schemeClr val="bg1">
              <a:alpha val="63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76200">
                <a:solidFill>
                  <a:srgbClr val="434343"/>
                </a:solidFill>
              </a:ln>
              <a:solidFill>
                <a:srgbClr val="FFFFFF"/>
              </a:solidFill>
              <a:effectLst/>
              <a:uLnTx/>
              <a:uFillTx/>
              <a:latin typeface="Arial"/>
              <a:ea typeface="+mn-ea"/>
              <a:cs typeface="+mn-cs"/>
            </a:endParaRPr>
          </a:p>
        </p:txBody>
      </p:sp>
      <p:grpSp>
        <p:nvGrpSpPr>
          <p:cNvPr id="66" name="Google Shape;7561;p54">
            <a:extLst>
              <a:ext uri="{FF2B5EF4-FFF2-40B4-BE49-F238E27FC236}">
                <a16:creationId xmlns:a16="http://schemas.microsoft.com/office/drawing/2014/main" id="{DF93271A-17B6-4650-C575-445DE1B548A2}"/>
              </a:ext>
            </a:extLst>
          </p:cNvPr>
          <p:cNvGrpSpPr/>
          <p:nvPr/>
        </p:nvGrpSpPr>
        <p:grpSpPr>
          <a:xfrm>
            <a:off x="638175" y="457200"/>
            <a:ext cx="2743200" cy="1556197"/>
            <a:chOff x="5205307" y="859734"/>
            <a:chExt cx="1645890" cy="877283"/>
          </a:xfrm>
        </p:grpSpPr>
        <p:sp>
          <p:nvSpPr>
            <p:cNvPr id="67" name="Google Shape;7562;p54">
              <a:extLst>
                <a:ext uri="{FF2B5EF4-FFF2-40B4-BE49-F238E27FC236}">
                  <a16:creationId xmlns:a16="http://schemas.microsoft.com/office/drawing/2014/main" id="{F7309FB2-0DFA-9ACB-F486-0031CA04E596}"/>
                </a:ext>
              </a:extLst>
            </p:cNvPr>
            <p:cNvSpPr/>
            <p:nvPr/>
          </p:nvSpPr>
          <p:spPr>
            <a:xfrm>
              <a:off x="5957303" y="859734"/>
              <a:ext cx="893894" cy="877283"/>
            </a:xfrm>
            <a:custGeom>
              <a:avLst/>
              <a:gdLst/>
              <a:ahLst/>
              <a:cxnLst/>
              <a:rect l="l" t="t" r="r" b="b"/>
              <a:pathLst>
                <a:path w="36055" h="35385" extrusionOk="0">
                  <a:moveTo>
                    <a:pt x="28506" y="1"/>
                  </a:moveTo>
                  <a:cubicBezTo>
                    <a:pt x="27596" y="1"/>
                    <a:pt x="26793" y="322"/>
                    <a:pt x="26151" y="938"/>
                  </a:cubicBezTo>
                  <a:cubicBezTo>
                    <a:pt x="25107" y="1393"/>
                    <a:pt x="24197" y="2142"/>
                    <a:pt x="23448" y="3106"/>
                  </a:cubicBezTo>
                  <a:cubicBezTo>
                    <a:pt x="22082" y="1874"/>
                    <a:pt x="20343" y="1205"/>
                    <a:pt x="18496" y="1205"/>
                  </a:cubicBezTo>
                  <a:cubicBezTo>
                    <a:pt x="18228" y="1205"/>
                    <a:pt x="17961" y="1205"/>
                    <a:pt x="17720" y="1232"/>
                  </a:cubicBezTo>
                  <a:cubicBezTo>
                    <a:pt x="17291" y="884"/>
                    <a:pt x="16756" y="670"/>
                    <a:pt x="16194" y="590"/>
                  </a:cubicBezTo>
                  <a:cubicBezTo>
                    <a:pt x="16007" y="563"/>
                    <a:pt x="15846" y="563"/>
                    <a:pt x="15659" y="563"/>
                  </a:cubicBezTo>
                  <a:cubicBezTo>
                    <a:pt x="13972" y="563"/>
                    <a:pt x="12527" y="1767"/>
                    <a:pt x="12313" y="3427"/>
                  </a:cubicBezTo>
                  <a:cubicBezTo>
                    <a:pt x="11671" y="3213"/>
                    <a:pt x="10975" y="3106"/>
                    <a:pt x="10252" y="3106"/>
                  </a:cubicBezTo>
                  <a:cubicBezTo>
                    <a:pt x="8111" y="3106"/>
                    <a:pt x="6077" y="4150"/>
                    <a:pt x="4819" y="5889"/>
                  </a:cubicBezTo>
                  <a:cubicBezTo>
                    <a:pt x="3802" y="7254"/>
                    <a:pt x="3400" y="8967"/>
                    <a:pt x="3668" y="10654"/>
                  </a:cubicBezTo>
                  <a:cubicBezTo>
                    <a:pt x="2490" y="10975"/>
                    <a:pt x="1473" y="11697"/>
                    <a:pt x="831" y="12768"/>
                  </a:cubicBezTo>
                  <a:cubicBezTo>
                    <a:pt x="161" y="13946"/>
                    <a:pt x="1" y="15311"/>
                    <a:pt x="456" y="16596"/>
                  </a:cubicBezTo>
                  <a:cubicBezTo>
                    <a:pt x="938" y="17880"/>
                    <a:pt x="1874" y="18951"/>
                    <a:pt x="3025" y="19620"/>
                  </a:cubicBezTo>
                  <a:cubicBezTo>
                    <a:pt x="2999" y="19754"/>
                    <a:pt x="2972" y="19888"/>
                    <a:pt x="2972" y="20022"/>
                  </a:cubicBezTo>
                  <a:lnTo>
                    <a:pt x="2972" y="20102"/>
                  </a:lnTo>
                  <a:cubicBezTo>
                    <a:pt x="2891" y="20396"/>
                    <a:pt x="2865" y="20691"/>
                    <a:pt x="2838" y="21012"/>
                  </a:cubicBezTo>
                  <a:lnTo>
                    <a:pt x="2838" y="21039"/>
                  </a:lnTo>
                  <a:cubicBezTo>
                    <a:pt x="2811" y="21306"/>
                    <a:pt x="2811" y="21574"/>
                    <a:pt x="2758" y="21895"/>
                  </a:cubicBezTo>
                  <a:lnTo>
                    <a:pt x="2758" y="21975"/>
                  </a:lnTo>
                  <a:lnTo>
                    <a:pt x="2758" y="22832"/>
                  </a:lnTo>
                  <a:lnTo>
                    <a:pt x="2758" y="22939"/>
                  </a:lnTo>
                  <a:cubicBezTo>
                    <a:pt x="2758" y="23207"/>
                    <a:pt x="2811" y="23474"/>
                    <a:pt x="2838" y="23742"/>
                  </a:cubicBezTo>
                  <a:lnTo>
                    <a:pt x="2838" y="23876"/>
                  </a:lnTo>
                  <a:cubicBezTo>
                    <a:pt x="2865" y="24170"/>
                    <a:pt x="2891" y="24438"/>
                    <a:pt x="2972" y="24759"/>
                  </a:cubicBezTo>
                  <a:lnTo>
                    <a:pt x="2972" y="24813"/>
                  </a:lnTo>
                  <a:cubicBezTo>
                    <a:pt x="2999" y="24920"/>
                    <a:pt x="2999" y="25027"/>
                    <a:pt x="3025" y="25080"/>
                  </a:cubicBezTo>
                  <a:lnTo>
                    <a:pt x="2410" y="26927"/>
                  </a:lnTo>
                  <a:cubicBezTo>
                    <a:pt x="2035" y="27998"/>
                    <a:pt x="2196" y="29175"/>
                    <a:pt x="2865" y="30059"/>
                  </a:cubicBezTo>
                  <a:cubicBezTo>
                    <a:pt x="3507" y="30969"/>
                    <a:pt x="4578" y="31531"/>
                    <a:pt x="5675" y="31531"/>
                  </a:cubicBezTo>
                  <a:lnTo>
                    <a:pt x="6023" y="31531"/>
                  </a:lnTo>
                  <a:lnTo>
                    <a:pt x="6478" y="31504"/>
                  </a:lnTo>
                  <a:lnTo>
                    <a:pt x="6639" y="31665"/>
                  </a:lnTo>
                  <a:lnTo>
                    <a:pt x="6773" y="31798"/>
                  </a:lnTo>
                  <a:cubicBezTo>
                    <a:pt x="7013" y="32013"/>
                    <a:pt x="7228" y="32200"/>
                    <a:pt x="7415" y="32387"/>
                  </a:cubicBezTo>
                  <a:cubicBezTo>
                    <a:pt x="7442" y="32414"/>
                    <a:pt x="7495" y="32441"/>
                    <a:pt x="7522" y="32441"/>
                  </a:cubicBezTo>
                  <a:cubicBezTo>
                    <a:pt x="7763" y="32655"/>
                    <a:pt x="7977" y="32815"/>
                    <a:pt x="8245" y="33003"/>
                  </a:cubicBezTo>
                  <a:lnTo>
                    <a:pt x="8378" y="33110"/>
                  </a:lnTo>
                  <a:lnTo>
                    <a:pt x="9181" y="33618"/>
                  </a:lnTo>
                  <a:lnTo>
                    <a:pt x="9288" y="33645"/>
                  </a:lnTo>
                  <a:cubicBezTo>
                    <a:pt x="9556" y="33779"/>
                    <a:pt x="9797" y="33940"/>
                    <a:pt x="10065" y="34047"/>
                  </a:cubicBezTo>
                  <a:lnTo>
                    <a:pt x="10172" y="34127"/>
                  </a:lnTo>
                  <a:cubicBezTo>
                    <a:pt x="10439" y="34261"/>
                    <a:pt x="10707" y="34341"/>
                    <a:pt x="11001" y="34475"/>
                  </a:cubicBezTo>
                  <a:lnTo>
                    <a:pt x="11135" y="34555"/>
                  </a:lnTo>
                  <a:cubicBezTo>
                    <a:pt x="11430" y="34689"/>
                    <a:pt x="11724" y="34796"/>
                    <a:pt x="12045" y="34850"/>
                  </a:cubicBezTo>
                  <a:lnTo>
                    <a:pt x="12072" y="34850"/>
                  </a:lnTo>
                  <a:cubicBezTo>
                    <a:pt x="12340" y="34930"/>
                    <a:pt x="12634" y="35010"/>
                    <a:pt x="12982" y="35091"/>
                  </a:cubicBezTo>
                  <a:lnTo>
                    <a:pt x="13062" y="35117"/>
                  </a:lnTo>
                  <a:cubicBezTo>
                    <a:pt x="13384" y="35198"/>
                    <a:pt x="13678" y="35251"/>
                    <a:pt x="13999" y="35278"/>
                  </a:cubicBezTo>
                  <a:lnTo>
                    <a:pt x="14106" y="35278"/>
                  </a:lnTo>
                  <a:cubicBezTo>
                    <a:pt x="14668" y="35358"/>
                    <a:pt x="15284" y="35385"/>
                    <a:pt x="15846" y="35385"/>
                  </a:cubicBezTo>
                  <a:lnTo>
                    <a:pt x="16114" y="35385"/>
                  </a:lnTo>
                  <a:cubicBezTo>
                    <a:pt x="16462" y="35385"/>
                    <a:pt x="16783" y="35358"/>
                    <a:pt x="17051" y="35331"/>
                  </a:cubicBezTo>
                  <a:lnTo>
                    <a:pt x="17131" y="35331"/>
                  </a:lnTo>
                  <a:cubicBezTo>
                    <a:pt x="17800" y="35251"/>
                    <a:pt x="18416" y="35144"/>
                    <a:pt x="19058" y="34984"/>
                  </a:cubicBezTo>
                  <a:lnTo>
                    <a:pt x="19165" y="34957"/>
                  </a:lnTo>
                  <a:cubicBezTo>
                    <a:pt x="19754" y="34796"/>
                    <a:pt x="20369" y="34582"/>
                    <a:pt x="20958" y="34314"/>
                  </a:cubicBezTo>
                  <a:lnTo>
                    <a:pt x="21065" y="34288"/>
                  </a:lnTo>
                  <a:cubicBezTo>
                    <a:pt x="21360" y="34154"/>
                    <a:pt x="21627" y="34020"/>
                    <a:pt x="21868" y="33886"/>
                  </a:cubicBezTo>
                  <a:lnTo>
                    <a:pt x="21895" y="33886"/>
                  </a:lnTo>
                  <a:lnTo>
                    <a:pt x="22618" y="33485"/>
                  </a:lnTo>
                  <a:lnTo>
                    <a:pt x="22778" y="33378"/>
                  </a:lnTo>
                  <a:cubicBezTo>
                    <a:pt x="23046" y="33217"/>
                    <a:pt x="23287" y="33056"/>
                    <a:pt x="23501" y="32869"/>
                  </a:cubicBezTo>
                  <a:lnTo>
                    <a:pt x="28506" y="29229"/>
                  </a:lnTo>
                  <a:cubicBezTo>
                    <a:pt x="28694" y="29095"/>
                    <a:pt x="28854" y="28961"/>
                    <a:pt x="29068" y="28801"/>
                  </a:cubicBezTo>
                  <a:lnTo>
                    <a:pt x="29229" y="28667"/>
                  </a:lnTo>
                  <a:cubicBezTo>
                    <a:pt x="29336" y="28560"/>
                    <a:pt x="29470" y="28453"/>
                    <a:pt x="29577" y="28372"/>
                  </a:cubicBezTo>
                  <a:lnTo>
                    <a:pt x="29711" y="28239"/>
                  </a:lnTo>
                  <a:lnTo>
                    <a:pt x="29764" y="28158"/>
                  </a:lnTo>
                  <a:cubicBezTo>
                    <a:pt x="29871" y="28051"/>
                    <a:pt x="29978" y="27971"/>
                    <a:pt x="30059" y="27891"/>
                  </a:cubicBezTo>
                  <a:cubicBezTo>
                    <a:pt x="30112" y="27837"/>
                    <a:pt x="30166" y="27784"/>
                    <a:pt x="30192" y="27730"/>
                  </a:cubicBezTo>
                  <a:lnTo>
                    <a:pt x="30273" y="27650"/>
                  </a:lnTo>
                  <a:cubicBezTo>
                    <a:pt x="30380" y="27569"/>
                    <a:pt x="30433" y="27489"/>
                    <a:pt x="30514" y="27382"/>
                  </a:cubicBezTo>
                  <a:cubicBezTo>
                    <a:pt x="30567" y="27329"/>
                    <a:pt x="30594" y="27302"/>
                    <a:pt x="30647" y="27221"/>
                  </a:cubicBezTo>
                  <a:lnTo>
                    <a:pt x="30674" y="27195"/>
                  </a:lnTo>
                  <a:cubicBezTo>
                    <a:pt x="30781" y="27088"/>
                    <a:pt x="30835" y="26981"/>
                    <a:pt x="30942" y="26900"/>
                  </a:cubicBezTo>
                  <a:cubicBezTo>
                    <a:pt x="30969" y="26820"/>
                    <a:pt x="31049" y="26766"/>
                    <a:pt x="31076" y="26713"/>
                  </a:cubicBezTo>
                  <a:lnTo>
                    <a:pt x="31102" y="26686"/>
                  </a:lnTo>
                  <a:cubicBezTo>
                    <a:pt x="31183" y="26579"/>
                    <a:pt x="31263" y="26499"/>
                    <a:pt x="31343" y="26392"/>
                  </a:cubicBezTo>
                  <a:cubicBezTo>
                    <a:pt x="31370" y="26311"/>
                    <a:pt x="31450" y="26258"/>
                    <a:pt x="31477" y="26178"/>
                  </a:cubicBezTo>
                  <a:lnTo>
                    <a:pt x="31504" y="26151"/>
                  </a:lnTo>
                  <a:cubicBezTo>
                    <a:pt x="31584" y="26044"/>
                    <a:pt x="31638" y="25963"/>
                    <a:pt x="31745" y="25830"/>
                  </a:cubicBezTo>
                  <a:cubicBezTo>
                    <a:pt x="31772" y="25749"/>
                    <a:pt x="31852" y="25696"/>
                    <a:pt x="31879" y="25589"/>
                  </a:cubicBezTo>
                  <a:cubicBezTo>
                    <a:pt x="31932" y="25482"/>
                    <a:pt x="32013" y="25348"/>
                    <a:pt x="32066" y="25241"/>
                  </a:cubicBezTo>
                  <a:cubicBezTo>
                    <a:pt x="32120" y="25187"/>
                    <a:pt x="32146" y="25107"/>
                    <a:pt x="32200" y="25027"/>
                  </a:cubicBezTo>
                  <a:cubicBezTo>
                    <a:pt x="32280" y="24893"/>
                    <a:pt x="32334" y="24786"/>
                    <a:pt x="32414" y="24652"/>
                  </a:cubicBezTo>
                  <a:cubicBezTo>
                    <a:pt x="32441" y="24572"/>
                    <a:pt x="32468" y="24518"/>
                    <a:pt x="32521" y="24411"/>
                  </a:cubicBezTo>
                  <a:cubicBezTo>
                    <a:pt x="32575" y="24277"/>
                    <a:pt x="32655" y="24170"/>
                    <a:pt x="32682" y="24010"/>
                  </a:cubicBezTo>
                  <a:lnTo>
                    <a:pt x="32789" y="23822"/>
                  </a:lnTo>
                  <a:cubicBezTo>
                    <a:pt x="32842" y="23688"/>
                    <a:pt x="32869" y="23555"/>
                    <a:pt x="32949" y="23367"/>
                  </a:cubicBezTo>
                  <a:cubicBezTo>
                    <a:pt x="32976" y="23314"/>
                    <a:pt x="32976" y="23233"/>
                    <a:pt x="33003" y="23207"/>
                  </a:cubicBezTo>
                  <a:cubicBezTo>
                    <a:pt x="33083" y="23073"/>
                    <a:pt x="33110" y="22939"/>
                    <a:pt x="33137" y="22778"/>
                  </a:cubicBezTo>
                  <a:cubicBezTo>
                    <a:pt x="33137" y="22778"/>
                    <a:pt x="33190" y="22645"/>
                    <a:pt x="33217" y="22564"/>
                  </a:cubicBezTo>
                  <a:cubicBezTo>
                    <a:pt x="33244" y="22430"/>
                    <a:pt x="33324" y="22270"/>
                    <a:pt x="33351" y="22136"/>
                  </a:cubicBezTo>
                  <a:lnTo>
                    <a:pt x="33378" y="21975"/>
                  </a:lnTo>
                  <a:cubicBezTo>
                    <a:pt x="33404" y="21815"/>
                    <a:pt x="33458" y="21627"/>
                    <a:pt x="33511" y="21467"/>
                  </a:cubicBezTo>
                  <a:lnTo>
                    <a:pt x="33538" y="21333"/>
                  </a:lnTo>
                  <a:cubicBezTo>
                    <a:pt x="33592" y="21172"/>
                    <a:pt x="33618" y="20958"/>
                    <a:pt x="33645" y="20798"/>
                  </a:cubicBezTo>
                  <a:lnTo>
                    <a:pt x="33672" y="20691"/>
                  </a:lnTo>
                  <a:cubicBezTo>
                    <a:pt x="33726" y="20530"/>
                    <a:pt x="33752" y="20343"/>
                    <a:pt x="33752" y="20155"/>
                  </a:cubicBezTo>
                  <a:cubicBezTo>
                    <a:pt x="35117" y="19540"/>
                    <a:pt x="36054" y="18282"/>
                    <a:pt x="36054" y="16863"/>
                  </a:cubicBezTo>
                  <a:cubicBezTo>
                    <a:pt x="36027" y="15685"/>
                    <a:pt x="35519" y="14722"/>
                    <a:pt x="34662" y="13999"/>
                  </a:cubicBezTo>
                  <a:cubicBezTo>
                    <a:pt x="34636" y="13865"/>
                    <a:pt x="34555" y="13732"/>
                    <a:pt x="34528" y="13651"/>
                  </a:cubicBezTo>
                  <a:cubicBezTo>
                    <a:pt x="34823" y="12848"/>
                    <a:pt x="34716" y="11938"/>
                    <a:pt x="34288" y="11135"/>
                  </a:cubicBezTo>
                  <a:cubicBezTo>
                    <a:pt x="33726" y="10118"/>
                    <a:pt x="32628" y="9449"/>
                    <a:pt x="31343" y="9289"/>
                  </a:cubicBezTo>
                  <a:cubicBezTo>
                    <a:pt x="31183" y="9262"/>
                    <a:pt x="30969" y="9262"/>
                    <a:pt x="30808" y="9262"/>
                  </a:cubicBezTo>
                  <a:cubicBezTo>
                    <a:pt x="30567" y="9262"/>
                    <a:pt x="30300" y="9289"/>
                    <a:pt x="30085" y="9315"/>
                  </a:cubicBezTo>
                  <a:cubicBezTo>
                    <a:pt x="29363" y="8619"/>
                    <a:pt x="28613" y="7977"/>
                    <a:pt x="27730" y="7442"/>
                  </a:cubicBezTo>
                  <a:cubicBezTo>
                    <a:pt x="27810" y="7254"/>
                    <a:pt x="27891" y="7040"/>
                    <a:pt x="27998" y="6880"/>
                  </a:cubicBezTo>
                  <a:cubicBezTo>
                    <a:pt x="28024" y="6826"/>
                    <a:pt x="28078" y="6773"/>
                    <a:pt x="28105" y="6719"/>
                  </a:cubicBezTo>
                  <a:cubicBezTo>
                    <a:pt x="28239" y="6719"/>
                    <a:pt x="28372" y="6746"/>
                    <a:pt x="28506" y="6746"/>
                  </a:cubicBezTo>
                  <a:cubicBezTo>
                    <a:pt x="30166" y="6746"/>
                    <a:pt x="31611" y="5541"/>
                    <a:pt x="31852" y="3882"/>
                  </a:cubicBezTo>
                  <a:cubicBezTo>
                    <a:pt x="31986" y="2972"/>
                    <a:pt x="31772" y="2062"/>
                    <a:pt x="31236" y="1366"/>
                  </a:cubicBezTo>
                  <a:cubicBezTo>
                    <a:pt x="30701" y="616"/>
                    <a:pt x="29898" y="161"/>
                    <a:pt x="29042" y="28"/>
                  </a:cubicBezTo>
                  <a:cubicBezTo>
                    <a:pt x="28881" y="1"/>
                    <a:pt x="28694" y="1"/>
                    <a:pt x="28506" y="1"/>
                  </a:cubicBezTo>
                  <a:close/>
                </a:path>
              </a:pathLst>
            </a:custGeom>
            <a:solidFill>
              <a:srgbClr val="FFFFFF"/>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grpSp>
          <p:nvGrpSpPr>
            <p:cNvPr id="68" name="Google Shape;7563;p54">
              <a:extLst>
                <a:ext uri="{FF2B5EF4-FFF2-40B4-BE49-F238E27FC236}">
                  <a16:creationId xmlns:a16="http://schemas.microsoft.com/office/drawing/2014/main" id="{73A65479-3318-1B7B-789F-B14DA2873053}"/>
                </a:ext>
              </a:extLst>
            </p:cNvPr>
            <p:cNvGrpSpPr/>
            <p:nvPr/>
          </p:nvGrpSpPr>
          <p:grpSpPr>
            <a:xfrm>
              <a:off x="5205307" y="912913"/>
              <a:ext cx="1585343" cy="749800"/>
              <a:chOff x="5391532" y="1259663"/>
              <a:chExt cx="1585343" cy="749800"/>
            </a:xfrm>
          </p:grpSpPr>
          <p:grpSp>
            <p:nvGrpSpPr>
              <p:cNvPr id="69" name="Google Shape;7564;p54">
                <a:extLst>
                  <a:ext uri="{FF2B5EF4-FFF2-40B4-BE49-F238E27FC236}">
                    <a16:creationId xmlns:a16="http://schemas.microsoft.com/office/drawing/2014/main" id="{832EC222-E472-E846-B423-82C857BA862C}"/>
                  </a:ext>
                </a:extLst>
              </p:cNvPr>
              <p:cNvGrpSpPr/>
              <p:nvPr/>
            </p:nvGrpSpPr>
            <p:grpSpPr>
              <a:xfrm>
                <a:off x="6206000" y="1259663"/>
                <a:ext cx="770875" cy="749800"/>
                <a:chOff x="1364275" y="1684325"/>
                <a:chExt cx="770875" cy="749800"/>
              </a:xfrm>
            </p:grpSpPr>
            <p:sp>
              <p:nvSpPr>
                <p:cNvPr id="71" name="Google Shape;7565;p54">
                  <a:extLst>
                    <a:ext uri="{FF2B5EF4-FFF2-40B4-BE49-F238E27FC236}">
                      <a16:creationId xmlns:a16="http://schemas.microsoft.com/office/drawing/2014/main" id="{540BA6EA-CFC6-1928-80F2-160ADFD008F3}"/>
                    </a:ext>
                  </a:extLst>
                </p:cNvPr>
                <p:cNvSpPr/>
                <p:nvPr/>
              </p:nvSpPr>
              <p:spPr>
                <a:xfrm>
                  <a:off x="1516175" y="1714575"/>
                  <a:ext cx="388125" cy="390150"/>
                </a:xfrm>
                <a:custGeom>
                  <a:avLst/>
                  <a:gdLst/>
                  <a:ahLst/>
                  <a:cxnLst/>
                  <a:rect l="l" t="t" r="r" b="b"/>
                  <a:pathLst>
                    <a:path w="15525" h="15606" extrusionOk="0">
                      <a:moveTo>
                        <a:pt x="9836" y="1"/>
                      </a:moveTo>
                      <a:cubicBezTo>
                        <a:pt x="6776" y="1"/>
                        <a:pt x="3791" y="2848"/>
                        <a:pt x="4952" y="6532"/>
                      </a:cubicBezTo>
                      <a:cubicBezTo>
                        <a:pt x="5166" y="7175"/>
                        <a:pt x="5434" y="7790"/>
                        <a:pt x="5835" y="8432"/>
                      </a:cubicBezTo>
                      <a:cubicBezTo>
                        <a:pt x="5969" y="8673"/>
                        <a:pt x="5835" y="8968"/>
                        <a:pt x="5541" y="9021"/>
                      </a:cubicBezTo>
                      <a:lnTo>
                        <a:pt x="2329" y="9557"/>
                      </a:lnTo>
                      <a:cubicBezTo>
                        <a:pt x="857" y="9771"/>
                        <a:pt x="0" y="11296"/>
                        <a:pt x="455" y="12688"/>
                      </a:cubicBezTo>
                      <a:cubicBezTo>
                        <a:pt x="937" y="14000"/>
                        <a:pt x="2088" y="14937"/>
                        <a:pt x="3453" y="15177"/>
                      </a:cubicBezTo>
                      <a:lnTo>
                        <a:pt x="6237" y="15606"/>
                      </a:lnTo>
                      <a:lnTo>
                        <a:pt x="15524" y="5917"/>
                      </a:lnTo>
                      <a:cubicBezTo>
                        <a:pt x="15524" y="5917"/>
                        <a:pt x="14909" y="3695"/>
                        <a:pt x="13811" y="2143"/>
                      </a:cubicBezTo>
                      <a:cubicBezTo>
                        <a:pt x="12760" y="643"/>
                        <a:pt x="11290" y="1"/>
                        <a:pt x="9836" y="1"/>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2" name="Google Shape;7566;p54">
                  <a:extLst>
                    <a:ext uri="{FF2B5EF4-FFF2-40B4-BE49-F238E27FC236}">
                      <a16:creationId xmlns:a16="http://schemas.microsoft.com/office/drawing/2014/main" id="{7F52582A-5A68-0D75-761B-E64D42105B37}"/>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7E1E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3" name="Google Shape;7567;p54">
                  <a:extLst>
                    <a:ext uri="{FF2B5EF4-FFF2-40B4-BE49-F238E27FC236}">
                      <a16:creationId xmlns:a16="http://schemas.microsoft.com/office/drawing/2014/main" id="{7D8769C7-37BA-22E8-50AE-AF46BC789AB7}"/>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AF2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4" name="Google Shape;7568;p54">
                  <a:extLst>
                    <a:ext uri="{FF2B5EF4-FFF2-40B4-BE49-F238E27FC236}">
                      <a16:creationId xmlns:a16="http://schemas.microsoft.com/office/drawing/2014/main" id="{939852C6-8B05-65FE-A098-63FBD860056A}"/>
                    </a:ext>
                  </a:extLst>
                </p:cNvPr>
                <p:cNvSpPr/>
                <p:nvPr/>
              </p:nvSpPr>
              <p:spPr>
                <a:xfrm>
                  <a:off x="1401075" y="1822875"/>
                  <a:ext cx="714000" cy="611200"/>
                </a:xfrm>
                <a:custGeom>
                  <a:avLst/>
                  <a:gdLst/>
                  <a:ahLst/>
                  <a:cxnLst/>
                  <a:rect l="l" t="t" r="r" b="b"/>
                  <a:pathLst>
                    <a:path w="28560" h="24448" extrusionOk="0">
                      <a:moveTo>
                        <a:pt x="16779" y="0"/>
                      </a:moveTo>
                      <a:cubicBezTo>
                        <a:pt x="14638" y="0"/>
                        <a:pt x="12478" y="654"/>
                        <a:pt x="10627" y="2013"/>
                      </a:cubicBezTo>
                      <a:lnTo>
                        <a:pt x="5595" y="5653"/>
                      </a:lnTo>
                      <a:cubicBezTo>
                        <a:pt x="991" y="9025"/>
                        <a:pt x="1" y="15583"/>
                        <a:pt x="3373" y="20213"/>
                      </a:cubicBezTo>
                      <a:cubicBezTo>
                        <a:pt x="5413" y="22976"/>
                        <a:pt x="8581" y="24447"/>
                        <a:pt x="11795" y="24447"/>
                      </a:cubicBezTo>
                      <a:cubicBezTo>
                        <a:pt x="13936" y="24447"/>
                        <a:pt x="16098" y="23794"/>
                        <a:pt x="17960" y="22435"/>
                      </a:cubicBezTo>
                      <a:lnTo>
                        <a:pt x="22939" y="18795"/>
                      </a:lnTo>
                      <a:cubicBezTo>
                        <a:pt x="27569" y="15422"/>
                        <a:pt x="28560" y="8865"/>
                        <a:pt x="25187" y="4234"/>
                      </a:cubicBezTo>
                      <a:cubicBezTo>
                        <a:pt x="23163" y="1472"/>
                        <a:pt x="19992" y="0"/>
                        <a:pt x="1677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5" name="Google Shape;7569;p54">
                  <a:extLst>
                    <a:ext uri="{FF2B5EF4-FFF2-40B4-BE49-F238E27FC236}">
                      <a16:creationId xmlns:a16="http://schemas.microsoft.com/office/drawing/2014/main" id="{7B49E9A3-005F-885F-40D8-880463832C13}"/>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rgbClr val="612B2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6" name="Google Shape;7570;p54">
                  <a:extLst>
                    <a:ext uri="{FF2B5EF4-FFF2-40B4-BE49-F238E27FC236}">
                      <a16:creationId xmlns:a16="http://schemas.microsoft.com/office/drawing/2014/main" id="{04F5D52C-75F2-021B-72D5-615335C04916}"/>
                    </a:ext>
                  </a:extLst>
                </p:cNvPr>
                <p:cNvSpPr/>
                <p:nvPr/>
              </p:nvSpPr>
              <p:spPr>
                <a:xfrm>
                  <a:off x="1484725" y="1877875"/>
                  <a:ext cx="418900" cy="541350"/>
                </a:xfrm>
                <a:custGeom>
                  <a:avLst/>
                  <a:gdLst/>
                  <a:ahLst/>
                  <a:cxnLst/>
                  <a:rect l="l" t="t" r="r" b="b"/>
                  <a:pathLst>
                    <a:path w="16756" h="21654" extrusionOk="0">
                      <a:moveTo>
                        <a:pt x="6959" y="0"/>
                      </a:moveTo>
                      <a:lnTo>
                        <a:pt x="2811" y="3051"/>
                      </a:lnTo>
                      <a:cubicBezTo>
                        <a:pt x="54" y="7093"/>
                        <a:pt x="0" y="12607"/>
                        <a:pt x="3025" y="16809"/>
                      </a:cubicBezTo>
                      <a:cubicBezTo>
                        <a:pt x="5166" y="19753"/>
                        <a:pt x="8485" y="21413"/>
                        <a:pt x="11858" y="21654"/>
                      </a:cubicBezTo>
                      <a:cubicBezTo>
                        <a:pt x="12794" y="21306"/>
                        <a:pt x="13704" y="20851"/>
                        <a:pt x="14588" y="20235"/>
                      </a:cubicBezTo>
                      <a:lnTo>
                        <a:pt x="16756" y="18629"/>
                      </a:lnTo>
                      <a:cubicBezTo>
                        <a:pt x="13116" y="18602"/>
                        <a:pt x="9502" y="16943"/>
                        <a:pt x="7174" y="13758"/>
                      </a:cubicBezTo>
                      <a:cubicBezTo>
                        <a:pt x="4149" y="9609"/>
                        <a:pt x="4203" y="4095"/>
                        <a:pt x="6959" y="0"/>
                      </a:cubicBezTo>
                      <a:close/>
                    </a:path>
                  </a:pathLst>
                </a:custGeom>
                <a:solidFill>
                  <a:srgbClr val="FDC62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7" name="Google Shape;7571;p54">
                  <a:extLst>
                    <a:ext uri="{FF2B5EF4-FFF2-40B4-BE49-F238E27FC236}">
                      <a16:creationId xmlns:a16="http://schemas.microsoft.com/office/drawing/2014/main" id="{8AAA7B78-DCCB-F410-AA77-4AB76C22E93A}"/>
                    </a:ext>
                  </a:extLst>
                </p:cNvPr>
                <p:cNvSpPr/>
                <p:nvPr/>
              </p:nvSpPr>
              <p:spPr>
                <a:xfrm>
                  <a:off x="1587100" y="1829025"/>
                  <a:ext cx="429625" cy="514575"/>
                </a:xfrm>
                <a:custGeom>
                  <a:avLst/>
                  <a:gdLst/>
                  <a:ahLst/>
                  <a:cxnLst/>
                  <a:rect l="l" t="t" r="r" b="b"/>
                  <a:pathLst>
                    <a:path w="17185" h="20583" extrusionOk="0">
                      <a:moveTo>
                        <a:pt x="6879" y="0"/>
                      </a:moveTo>
                      <a:lnTo>
                        <a:pt x="6879" y="0"/>
                      </a:lnTo>
                      <a:cubicBezTo>
                        <a:pt x="5568" y="321"/>
                        <a:pt x="4283" y="884"/>
                        <a:pt x="3159" y="1713"/>
                      </a:cubicBezTo>
                      <a:lnTo>
                        <a:pt x="2811" y="1954"/>
                      </a:lnTo>
                      <a:cubicBezTo>
                        <a:pt x="81" y="5996"/>
                        <a:pt x="1" y="11536"/>
                        <a:pt x="3052" y="15712"/>
                      </a:cubicBezTo>
                      <a:cubicBezTo>
                        <a:pt x="5354" y="18843"/>
                        <a:pt x="8967" y="20556"/>
                        <a:pt x="12634" y="20583"/>
                      </a:cubicBezTo>
                      <a:lnTo>
                        <a:pt x="15444" y="18522"/>
                      </a:lnTo>
                      <a:cubicBezTo>
                        <a:pt x="16060" y="18040"/>
                        <a:pt x="16676" y="17505"/>
                        <a:pt x="17184" y="16916"/>
                      </a:cubicBezTo>
                      <a:cubicBezTo>
                        <a:pt x="13705" y="16782"/>
                        <a:pt x="10305" y="15096"/>
                        <a:pt x="8084" y="12072"/>
                      </a:cubicBezTo>
                      <a:cubicBezTo>
                        <a:pt x="5434" y="8458"/>
                        <a:pt x="5140" y="3828"/>
                        <a:pt x="687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8" name="Google Shape;7572;p54">
                  <a:extLst>
                    <a:ext uri="{FF2B5EF4-FFF2-40B4-BE49-F238E27FC236}">
                      <a16:creationId xmlns:a16="http://schemas.microsoft.com/office/drawing/2014/main" id="{4A0425DE-265A-2B0A-9338-BCEF76296134}"/>
                    </a:ext>
                  </a:extLst>
                </p:cNvPr>
                <p:cNvSpPr/>
                <p:nvPr/>
              </p:nvSpPr>
              <p:spPr>
                <a:xfrm>
                  <a:off x="1905600" y="1970500"/>
                  <a:ext cx="137275" cy="87400"/>
                </a:xfrm>
                <a:custGeom>
                  <a:avLst/>
                  <a:gdLst/>
                  <a:ahLst/>
                  <a:cxnLst/>
                  <a:rect l="l" t="t" r="r" b="b"/>
                  <a:pathLst>
                    <a:path w="5491" h="3496" extrusionOk="0">
                      <a:moveTo>
                        <a:pt x="4229" y="0"/>
                      </a:moveTo>
                      <a:cubicBezTo>
                        <a:pt x="4138" y="0"/>
                        <a:pt x="4041" y="14"/>
                        <a:pt x="3936" y="42"/>
                      </a:cubicBezTo>
                      <a:cubicBezTo>
                        <a:pt x="2672" y="385"/>
                        <a:pt x="1306" y="419"/>
                        <a:pt x="810" y="419"/>
                      </a:cubicBezTo>
                      <a:cubicBezTo>
                        <a:pt x="686" y="419"/>
                        <a:pt x="617" y="417"/>
                        <a:pt x="617" y="417"/>
                      </a:cubicBezTo>
                      <a:cubicBezTo>
                        <a:pt x="108" y="524"/>
                        <a:pt x="1" y="1113"/>
                        <a:pt x="215" y="1755"/>
                      </a:cubicBezTo>
                      <a:lnTo>
                        <a:pt x="1393" y="1675"/>
                      </a:lnTo>
                      <a:cubicBezTo>
                        <a:pt x="1426" y="1672"/>
                        <a:pt x="1460" y="1670"/>
                        <a:pt x="1493" y="1670"/>
                      </a:cubicBezTo>
                      <a:cubicBezTo>
                        <a:pt x="2014" y="1670"/>
                        <a:pt x="2467" y="2058"/>
                        <a:pt x="2517" y="2612"/>
                      </a:cubicBezTo>
                      <a:lnTo>
                        <a:pt x="2597" y="3495"/>
                      </a:lnTo>
                      <a:cubicBezTo>
                        <a:pt x="2758" y="3495"/>
                        <a:pt x="2892" y="3442"/>
                        <a:pt x="3052" y="3388"/>
                      </a:cubicBezTo>
                      <a:cubicBezTo>
                        <a:pt x="5251" y="2639"/>
                        <a:pt x="5490" y="0"/>
                        <a:pt x="4229"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9" name="Google Shape;7573;p54">
                  <a:extLst>
                    <a:ext uri="{FF2B5EF4-FFF2-40B4-BE49-F238E27FC236}">
                      <a16:creationId xmlns:a16="http://schemas.microsoft.com/office/drawing/2014/main" id="{6B85A586-DAA2-D609-EA4A-BD7A2D91F576}"/>
                    </a:ext>
                  </a:extLst>
                </p:cNvPr>
                <p:cNvSpPr/>
                <p:nvPr/>
              </p:nvSpPr>
              <p:spPr>
                <a:xfrm>
                  <a:off x="1941750" y="2051850"/>
                  <a:ext cx="28800" cy="6450"/>
                </a:xfrm>
                <a:custGeom>
                  <a:avLst/>
                  <a:gdLst/>
                  <a:ahLst/>
                  <a:cxnLst/>
                  <a:rect l="l" t="t" r="r" b="b"/>
                  <a:pathLst>
                    <a:path w="1152" h="258" extrusionOk="0">
                      <a:moveTo>
                        <a:pt x="0" y="0"/>
                      </a:moveTo>
                      <a:cubicBezTo>
                        <a:pt x="279" y="171"/>
                        <a:pt x="574" y="257"/>
                        <a:pt x="901" y="257"/>
                      </a:cubicBezTo>
                      <a:cubicBezTo>
                        <a:pt x="982" y="257"/>
                        <a:pt x="1066" y="252"/>
                        <a:pt x="1151" y="241"/>
                      </a:cubicBezTo>
                      <a:lnTo>
                        <a:pt x="1151" y="241"/>
                      </a:lnTo>
                      <a:cubicBezTo>
                        <a:pt x="1110" y="244"/>
                        <a:pt x="1068" y="245"/>
                        <a:pt x="1027" y="245"/>
                      </a:cubicBezTo>
                      <a:cubicBezTo>
                        <a:pt x="667" y="245"/>
                        <a:pt x="312" y="144"/>
                        <a:pt x="0" y="0"/>
                      </a:cubicBezTo>
                      <a:close/>
                    </a:path>
                  </a:pathLst>
                </a:custGeom>
                <a:solidFill>
                  <a:srgbClr val="FFA06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0" name="Google Shape;7574;p54">
                  <a:extLst>
                    <a:ext uri="{FF2B5EF4-FFF2-40B4-BE49-F238E27FC236}">
                      <a16:creationId xmlns:a16="http://schemas.microsoft.com/office/drawing/2014/main" id="{88FCD44C-74CE-A993-CAE7-612C1A63F643}"/>
                    </a:ext>
                  </a:extLst>
                </p:cNvPr>
                <p:cNvSpPr/>
                <p:nvPr/>
              </p:nvSpPr>
              <p:spPr>
                <a:xfrm>
                  <a:off x="1910975" y="2012250"/>
                  <a:ext cx="59575" cy="45750"/>
                </a:xfrm>
                <a:custGeom>
                  <a:avLst/>
                  <a:gdLst/>
                  <a:ahLst/>
                  <a:cxnLst/>
                  <a:rect l="l" t="t" r="r" b="b"/>
                  <a:pathLst>
                    <a:path w="2383" h="1830" extrusionOk="0">
                      <a:moveTo>
                        <a:pt x="1278" y="0"/>
                      </a:moveTo>
                      <a:cubicBezTo>
                        <a:pt x="1245" y="0"/>
                        <a:pt x="1211" y="2"/>
                        <a:pt x="1178" y="5"/>
                      </a:cubicBezTo>
                      <a:lnTo>
                        <a:pt x="0" y="85"/>
                      </a:lnTo>
                      <a:cubicBezTo>
                        <a:pt x="80" y="246"/>
                        <a:pt x="134" y="460"/>
                        <a:pt x="241" y="621"/>
                      </a:cubicBezTo>
                      <a:cubicBezTo>
                        <a:pt x="455" y="942"/>
                        <a:pt x="803" y="1317"/>
                        <a:pt x="1231" y="1584"/>
                      </a:cubicBezTo>
                      <a:cubicBezTo>
                        <a:pt x="1543" y="1728"/>
                        <a:pt x="1898" y="1829"/>
                        <a:pt x="2258" y="1829"/>
                      </a:cubicBezTo>
                      <a:cubicBezTo>
                        <a:pt x="2299" y="1829"/>
                        <a:pt x="2341" y="1828"/>
                        <a:pt x="2382" y="1825"/>
                      </a:cubicBezTo>
                      <a:lnTo>
                        <a:pt x="2302" y="942"/>
                      </a:lnTo>
                      <a:cubicBezTo>
                        <a:pt x="2277" y="388"/>
                        <a:pt x="1802" y="0"/>
                        <a:pt x="1278" y="0"/>
                      </a:cubicBezTo>
                      <a:close/>
                    </a:path>
                  </a:pathLst>
                </a:custGeom>
                <a:solidFill>
                  <a:srgbClr val="F66F8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1" name="Google Shape;7575;p54">
                  <a:extLst>
                    <a:ext uri="{FF2B5EF4-FFF2-40B4-BE49-F238E27FC236}">
                      <a16:creationId xmlns:a16="http://schemas.microsoft.com/office/drawing/2014/main" id="{51A731FE-9290-D1FE-8F27-4D467B9B4CCA}"/>
                    </a:ext>
                  </a:extLst>
                </p:cNvPr>
                <p:cNvSpPr/>
                <p:nvPr/>
              </p:nvSpPr>
              <p:spPr>
                <a:xfrm>
                  <a:off x="1783150" y="1912650"/>
                  <a:ext cx="54225" cy="28325"/>
                </a:xfrm>
                <a:custGeom>
                  <a:avLst/>
                  <a:gdLst/>
                  <a:ahLst/>
                  <a:cxnLst/>
                  <a:rect l="l" t="t" r="r" b="b"/>
                  <a:pathLst>
                    <a:path w="2169" h="1133" extrusionOk="0">
                      <a:moveTo>
                        <a:pt x="1358" y="1"/>
                      </a:moveTo>
                      <a:cubicBezTo>
                        <a:pt x="1207" y="1"/>
                        <a:pt x="1039" y="24"/>
                        <a:pt x="857" y="81"/>
                      </a:cubicBezTo>
                      <a:cubicBezTo>
                        <a:pt x="402" y="215"/>
                        <a:pt x="108" y="509"/>
                        <a:pt x="28" y="750"/>
                      </a:cubicBezTo>
                      <a:cubicBezTo>
                        <a:pt x="1" y="965"/>
                        <a:pt x="108" y="1098"/>
                        <a:pt x="242" y="1125"/>
                      </a:cubicBezTo>
                      <a:cubicBezTo>
                        <a:pt x="265" y="1130"/>
                        <a:pt x="290" y="1132"/>
                        <a:pt x="315" y="1132"/>
                      </a:cubicBezTo>
                      <a:cubicBezTo>
                        <a:pt x="432" y="1132"/>
                        <a:pt x="565" y="1084"/>
                        <a:pt x="697" y="1018"/>
                      </a:cubicBezTo>
                      <a:cubicBezTo>
                        <a:pt x="857" y="965"/>
                        <a:pt x="1045" y="911"/>
                        <a:pt x="1179" y="857"/>
                      </a:cubicBezTo>
                      <a:cubicBezTo>
                        <a:pt x="1312" y="831"/>
                        <a:pt x="1473" y="750"/>
                        <a:pt x="1634" y="724"/>
                      </a:cubicBezTo>
                      <a:cubicBezTo>
                        <a:pt x="1794" y="697"/>
                        <a:pt x="1982" y="643"/>
                        <a:pt x="2062" y="563"/>
                      </a:cubicBezTo>
                      <a:cubicBezTo>
                        <a:pt x="2169" y="456"/>
                        <a:pt x="2169" y="295"/>
                        <a:pt x="1982" y="162"/>
                      </a:cubicBezTo>
                      <a:cubicBezTo>
                        <a:pt x="1844" y="76"/>
                        <a:pt x="1629" y="1"/>
                        <a:pt x="1358"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2" name="Google Shape;7576;p54">
                  <a:extLst>
                    <a:ext uri="{FF2B5EF4-FFF2-40B4-BE49-F238E27FC236}">
                      <a16:creationId xmlns:a16="http://schemas.microsoft.com/office/drawing/2014/main" id="{47C0D8A8-FEC1-281F-8502-45D857E8BCBD}"/>
                    </a:ext>
                  </a:extLst>
                </p:cNvPr>
                <p:cNvSpPr/>
                <p:nvPr/>
              </p:nvSpPr>
              <p:spPr>
                <a:xfrm>
                  <a:off x="2044800" y="1917750"/>
                  <a:ext cx="57575" cy="23325"/>
                </a:xfrm>
                <a:custGeom>
                  <a:avLst/>
                  <a:gdLst/>
                  <a:ahLst/>
                  <a:cxnLst/>
                  <a:rect l="l" t="t" r="r" b="b"/>
                  <a:pathLst>
                    <a:path w="2303" h="933" extrusionOk="0">
                      <a:moveTo>
                        <a:pt x="1087" y="1"/>
                      </a:moveTo>
                      <a:cubicBezTo>
                        <a:pt x="673" y="1"/>
                        <a:pt x="353" y="140"/>
                        <a:pt x="214" y="279"/>
                      </a:cubicBezTo>
                      <a:cubicBezTo>
                        <a:pt x="0" y="439"/>
                        <a:pt x="27" y="627"/>
                        <a:pt x="161" y="680"/>
                      </a:cubicBezTo>
                      <a:cubicBezTo>
                        <a:pt x="295" y="734"/>
                        <a:pt x="482" y="787"/>
                        <a:pt x="643" y="787"/>
                      </a:cubicBezTo>
                      <a:cubicBezTo>
                        <a:pt x="803" y="787"/>
                        <a:pt x="1017" y="787"/>
                        <a:pt x="1151" y="814"/>
                      </a:cubicBezTo>
                      <a:cubicBezTo>
                        <a:pt x="1312" y="814"/>
                        <a:pt x="1472" y="841"/>
                        <a:pt x="1633" y="894"/>
                      </a:cubicBezTo>
                      <a:cubicBezTo>
                        <a:pt x="1765" y="913"/>
                        <a:pt x="1885" y="932"/>
                        <a:pt x="1990" y="932"/>
                      </a:cubicBezTo>
                      <a:cubicBezTo>
                        <a:pt x="2034" y="932"/>
                        <a:pt x="2076" y="929"/>
                        <a:pt x="2115" y="921"/>
                      </a:cubicBezTo>
                      <a:cubicBezTo>
                        <a:pt x="2249" y="841"/>
                        <a:pt x="2302" y="707"/>
                        <a:pt x="2222" y="520"/>
                      </a:cubicBezTo>
                      <a:cubicBezTo>
                        <a:pt x="2115" y="305"/>
                        <a:pt x="1767" y="91"/>
                        <a:pt x="1285" y="11"/>
                      </a:cubicBezTo>
                      <a:cubicBezTo>
                        <a:pt x="1217" y="4"/>
                        <a:pt x="1151" y="1"/>
                        <a:pt x="1087"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3" name="Google Shape;7577;p54">
                  <a:extLst>
                    <a:ext uri="{FF2B5EF4-FFF2-40B4-BE49-F238E27FC236}">
                      <a16:creationId xmlns:a16="http://schemas.microsoft.com/office/drawing/2014/main" id="{314DAC12-1346-19B6-9C0E-C4D5550A88B9}"/>
                    </a:ext>
                  </a:extLst>
                </p:cNvPr>
                <p:cNvSpPr/>
                <p:nvPr/>
              </p:nvSpPr>
              <p:spPr>
                <a:xfrm>
                  <a:off x="1828000" y="1988900"/>
                  <a:ext cx="42850" cy="41600"/>
                </a:xfrm>
                <a:custGeom>
                  <a:avLst/>
                  <a:gdLst/>
                  <a:ahLst/>
                  <a:cxnLst/>
                  <a:rect l="l" t="t" r="r" b="b"/>
                  <a:pathLst>
                    <a:path w="1714" h="1664" extrusionOk="0">
                      <a:moveTo>
                        <a:pt x="852" y="1"/>
                      </a:moveTo>
                      <a:cubicBezTo>
                        <a:pt x="836" y="1"/>
                        <a:pt x="820" y="1"/>
                        <a:pt x="803" y="2"/>
                      </a:cubicBezTo>
                      <a:cubicBezTo>
                        <a:pt x="348" y="56"/>
                        <a:pt x="0" y="457"/>
                        <a:pt x="54" y="885"/>
                      </a:cubicBezTo>
                      <a:cubicBezTo>
                        <a:pt x="79" y="1324"/>
                        <a:pt x="453" y="1663"/>
                        <a:pt x="864" y="1663"/>
                      </a:cubicBezTo>
                      <a:cubicBezTo>
                        <a:pt x="879" y="1663"/>
                        <a:pt x="895" y="1663"/>
                        <a:pt x="910" y="1662"/>
                      </a:cubicBezTo>
                      <a:cubicBezTo>
                        <a:pt x="1392" y="1608"/>
                        <a:pt x="1713" y="1207"/>
                        <a:pt x="1686" y="778"/>
                      </a:cubicBezTo>
                      <a:cubicBezTo>
                        <a:pt x="1661" y="340"/>
                        <a:pt x="1287" y="1"/>
                        <a:pt x="852"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4" name="Google Shape;7578;p54">
                  <a:extLst>
                    <a:ext uri="{FF2B5EF4-FFF2-40B4-BE49-F238E27FC236}">
                      <a16:creationId xmlns:a16="http://schemas.microsoft.com/office/drawing/2014/main" id="{8DCB5A57-1D63-6DD2-9F03-F42E95807D00}"/>
                    </a:ext>
                  </a:extLst>
                </p:cNvPr>
                <p:cNvSpPr/>
                <p:nvPr/>
              </p:nvSpPr>
              <p:spPr>
                <a:xfrm>
                  <a:off x="2062200" y="1974225"/>
                  <a:ext cx="42850" cy="40875"/>
                </a:xfrm>
                <a:custGeom>
                  <a:avLst/>
                  <a:gdLst/>
                  <a:ahLst/>
                  <a:cxnLst/>
                  <a:rect l="l" t="t" r="r" b="b"/>
                  <a:pathLst>
                    <a:path w="1714" h="1635" extrusionOk="0">
                      <a:moveTo>
                        <a:pt x="803" y="0"/>
                      </a:moveTo>
                      <a:cubicBezTo>
                        <a:pt x="348" y="27"/>
                        <a:pt x="0" y="429"/>
                        <a:pt x="54" y="857"/>
                      </a:cubicBezTo>
                      <a:cubicBezTo>
                        <a:pt x="79" y="1320"/>
                        <a:pt x="451" y="1635"/>
                        <a:pt x="860" y="1635"/>
                      </a:cubicBezTo>
                      <a:cubicBezTo>
                        <a:pt x="877" y="1635"/>
                        <a:pt x="894" y="1634"/>
                        <a:pt x="910" y="1633"/>
                      </a:cubicBezTo>
                      <a:cubicBezTo>
                        <a:pt x="1392" y="1606"/>
                        <a:pt x="1713" y="1205"/>
                        <a:pt x="1686" y="777"/>
                      </a:cubicBezTo>
                      <a:cubicBezTo>
                        <a:pt x="1660" y="322"/>
                        <a:pt x="1285" y="0"/>
                        <a:pt x="803"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5" name="Google Shape;7579;p54">
                  <a:extLst>
                    <a:ext uri="{FF2B5EF4-FFF2-40B4-BE49-F238E27FC236}">
                      <a16:creationId xmlns:a16="http://schemas.microsoft.com/office/drawing/2014/main" id="{97D77232-8940-F87E-9B77-5FE9ECEEA776}"/>
                    </a:ext>
                  </a:extLst>
                </p:cNvPr>
                <p:cNvSpPr/>
                <p:nvPr/>
              </p:nvSpPr>
              <p:spPr>
                <a:xfrm>
                  <a:off x="1822650" y="2014825"/>
                  <a:ext cx="62250" cy="29000"/>
                </a:xfrm>
                <a:custGeom>
                  <a:avLst/>
                  <a:gdLst/>
                  <a:ahLst/>
                  <a:cxnLst/>
                  <a:rect l="l" t="t" r="r" b="b"/>
                  <a:pathLst>
                    <a:path w="2490" h="1160" extrusionOk="0">
                      <a:moveTo>
                        <a:pt x="1271" y="0"/>
                      </a:moveTo>
                      <a:cubicBezTo>
                        <a:pt x="720" y="0"/>
                        <a:pt x="311" y="288"/>
                        <a:pt x="134" y="518"/>
                      </a:cubicBezTo>
                      <a:cubicBezTo>
                        <a:pt x="0" y="678"/>
                        <a:pt x="0" y="919"/>
                        <a:pt x="161" y="1053"/>
                      </a:cubicBezTo>
                      <a:cubicBezTo>
                        <a:pt x="214" y="1106"/>
                        <a:pt x="294" y="1160"/>
                        <a:pt x="402" y="1160"/>
                      </a:cubicBezTo>
                      <a:cubicBezTo>
                        <a:pt x="482" y="1160"/>
                        <a:pt x="589" y="1080"/>
                        <a:pt x="723" y="1053"/>
                      </a:cubicBezTo>
                      <a:cubicBezTo>
                        <a:pt x="741" y="1034"/>
                        <a:pt x="942" y="808"/>
                        <a:pt x="1306" y="808"/>
                      </a:cubicBezTo>
                      <a:cubicBezTo>
                        <a:pt x="1465" y="808"/>
                        <a:pt x="1654" y="851"/>
                        <a:pt x="1874" y="973"/>
                      </a:cubicBezTo>
                      <a:cubicBezTo>
                        <a:pt x="1936" y="1008"/>
                        <a:pt x="2004" y="1026"/>
                        <a:pt x="2072" y="1026"/>
                      </a:cubicBezTo>
                      <a:cubicBezTo>
                        <a:pt x="2207" y="1026"/>
                        <a:pt x="2338" y="955"/>
                        <a:pt x="2409" y="812"/>
                      </a:cubicBezTo>
                      <a:cubicBezTo>
                        <a:pt x="2489" y="625"/>
                        <a:pt x="2436" y="384"/>
                        <a:pt x="2222" y="277"/>
                      </a:cubicBezTo>
                      <a:cubicBezTo>
                        <a:pt x="1876" y="77"/>
                        <a:pt x="1555" y="0"/>
                        <a:pt x="1271" y="0"/>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6" name="Google Shape;7580;p54">
                  <a:extLst>
                    <a:ext uri="{FF2B5EF4-FFF2-40B4-BE49-F238E27FC236}">
                      <a16:creationId xmlns:a16="http://schemas.microsoft.com/office/drawing/2014/main" id="{1681D8D7-022C-CFD0-5BF1-9B56B3DCB132}"/>
                    </a:ext>
                  </a:extLst>
                </p:cNvPr>
                <p:cNvSpPr/>
                <p:nvPr/>
              </p:nvSpPr>
              <p:spPr>
                <a:xfrm>
                  <a:off x="2061525" y="1998700"/>
                  <a:ext cx="53550" cy="26400"/>
                </a:xfrm>
                <a:custGeom>
                  <a:avLst/>
                  <a:gdLst/>
                  <a:ahLst/>
                  <a:cxnLst/>
                  <a:rect l="l" t="t" r="r" b="b"/>
                  <a:pathLst>
                    <a:path w="2142" h="1056" extrusionOk="0">
                      <a:moveTo>
                        <a:pt x="1096" y="1"/>
                      </a:moveTo>
                      <a:cubicBezTo>
                        <a:pt x="640" y="1"/>
                        <a:pt x="293" y="236"/>
                        <a:pt x="134" y="413"/>
                      </a:cubicBezTo>
                      <a:cubicBezTo>
                        <a:pt x="0" y="601"/>
                        <a:pt x="0" y="815"/>
                        <a:pt x="161" y="949"/>
                      </a:cubicBezTo>
                      <a:cubicBezTo>
                        <a:pt x="268" y="1029"/>
                        <a:pt x="348" y="1056"/>
                        <a:pt x="429" y="1056"/>
                      </a:cubicBezTo>
                      <a:cubicBezTo>
                        <a:pt x="562" y="1056"/>
                        <a:pt x="670" y="1029"/>
                        <a:pt x="750" y="949"/>
                      </a:cubicBezTo>
                      <a:cubicBezTo>
                        <a:pt x="768" y="931"/>
                        <a:pt x="895" y="804"/>
                        <a:pt x="1114" y="804"/>
                      </a:cubicBezTo>
                      <a:cubicBezTo>
                        <a:pt x="1221" y="804"/>
                        <a:pt x="1350" y="834"/>
                        <a:pt x="1499" y="922"/>
                      </a:cubicBezTo>
                      <a:cubicBezTo>
                        <a:pt x="1565" y="954"/>
                        <a:pt x="1633" y="970"/>
                        <a:pt x="1698" y="970"/>
                      </a:cubicBezTo>
                      <a:cubicBezTo>
                        <a:pt x="1846" y="970"/>
                        <a:pt x="1979" y="891"/>
                        <a:pt x="2035" y="761"/>
                      </a:cubicBezTo>
                      <a:cubicBezTo>
                        <a:pt x="2142" y="547"/>
                        <a:pt x="2088" y="333"/>
                        <a:pt x="1874" y="226"/>
                      </a:cubicBezTo>
                      <a:cubicBezTo>
                        <a:pt x="1593" y="63"/>
                        <a:pt x="1330" y="1"/>
                        <a:pt x="1096" y="1"/>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7" name="Google Shape;7581;p54">
                  <a:extLst>
                    <a:ext uri="{FF2B5EF4-FFF2-40B4-BE49-F238E27FC236}">
                      <a16:creationId xmlns:a16="http://schemas.microsoft.com/office/drawing/2014/main" id="{F11B5D1F-8215-1C24-BD6A-60EC37615AE5}"/>
                    </a:ext>
                  </a:extLst>
                </p:cNvPr>
                <p:cNvSpPr/>
                <p:nvPr/>
              </p:nvSpPr>
              <p:spPr>
                <a:xfrm>
                  <a:off x="1418775" y="2243225"/>
                  <a:ext cx="86725" cy="93875"/>
                </a:xfrm>
                <a:custGeom>
                  <a:avLst/>
                  <a:gdLst/>
                  <a:ahLst/>
                  <a:cxnLst/>
                  <a:rect l="l" t="t" r="r" b="b"/>
                  <a:pathLst>
                    <a:path w="3469" h="3755" extrusionOk="0">
                      <a:moveTo>
                        <a:pt x="1113" y="0"/>
                      </a:moveTo>
                      <a:lnTo>
                        <a:pt x="176" y="2730"/>
                      </a:lnTo>
                      <a:cubicBezTo>
                        <a:pt x="0" y="3207"/>
                        <a:pt x="390" y="3755"/>
                        <a:pt x="902" y="3755"/>
                      </a:cubicBezTo>
                      <a:cubicBezTo>
                        <a:pt x="936" y="3755"/>
                        <a:pt x="971" y="3752"/>
                        <a:pt x="1006" y="3747"/>
                      </a:cubicBezTo>
                      <a:lnTo>
                        <a:pt x="3468" y="3506"/>
                      </a:lnTo>
                      <a:lnTo>
                        <a:pt x="1113"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8" name="Google Shape;7582;p54">
                  <a:extLst>
                    <a:ext uri="{FF2B5EF4-FFF2-40B4-BE49-F238E27FC236}">
                      <a16:creationId xmlns:a16="http://schemas.microsoft.com/office/drawing/2014/main" id="{2FBC9D6E-671E-8574-2E47-A865467CB5C6}"/>
                    </a:ext>
                  </a:extLst>
                </p:cNvPr>
                <p:cNvSpPr/>
                <p:nvPr/>
              </p:nvSpPr>
              <p:spPr>
                <a:xfrm>
                  <a:off x="1904950" y="1694500"/>
                  <a:ext cx="113550" cy="160975"/>
                </a:xfrm>
                <a:custGeom>
                  <a:avLst/>
                  <a:gdLst/>
                  <a:ahLst/>
                  <a:cxnLst/>
                  <a:rect l="l" t="t" r="r" b="b"/>
                  <a:pathLst>
                    <a:path w="4542" h="6439" extrusionOk="0">
                      <a:moveTo>
                        <a:pt x="4042" y="0"/>
                      </a:moveTo>
                      <a:cubicBezTo>
                        <a:pt x="4033" y="0"/>
                        <a:pt x="4024" y="1"/>
                        <a:pt x="4015" y="1"/>
                      </a:cubicBezTo>
                      <a:cubicBezTo>
                        <a:pt x="2757" y="215"/>
                        <a:pt x="1686" y="1045"/>
                        <a:pt x="1017" y="2143"/>
                      </a:cubicBezTo>
                      <a:cubicBezTo>
                        <a:pt x="268" y="3347"/>
                        <a:pt x="27" y="4792"/>
                        <a:pt x="0" y="6157"/>
                      </a:cubicBezTo>
                      <a:cubicBezTo>
                        <a:pt x="0" y="6345"/>
                        <a:pt x="154" y="6438"/>
                        <a:pt x="308" y="6438"/>
                      </a:cubicBezTo>
                      <a:cubicBezTo>
                        <a:pt x="462" y="6438"/>
                        <a:pt x="616" y="6345"/>
                        <a:pt x="616" y="6157"/>
                      </a:cubicBezTo>
                      <a:cubicBezTo>
                        <a:pt x="643" y="4926"/>
                        <a:pt x="857" y="3615"/>
                        <a:pt x="1472" y="2517"/>
                      </a:cubicBezTo>
                      <a:cubicBezTo>
                        <a:pt x="2088" y="1527"/>
                        <a:pt x="3025" y="751"/>
                        <a:pt x="4202" y="590"/>
                      </a:cubicBezTo>
                      <a:cubicBezTo>
                        <a:pt x="4542" y="512"/>
                        <a:pt x="4397" y="0"/>
                        <a:pt x="4042"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9" name="Google Shape;7583;p54">
                  <a:extLst>
                    <a:ext uri="{FF2B5EF4-FFF2-40B4-BE49-F238E27FC236}">
                      <a16:creationId xmlns:a16="http://schemas.microsoft.com/office/drawing/2014/main" id="{A53A9E95-B2DA-D3F8-71CA-59EC33C6A05B}"/>
                    </a:ext>
                  </a:extLst>
                </p:cNvPr>
                <p:cNvSpPr/>
                <p:nvPr/>
              </p:nvSpPr>
              <p:spPr>
                <a:xfrm>
                  <a:off x="1696850" y="1713250"/>
                  <a:ext cx="129575" cy="148050"/>
                </a:xfrm>
                <a:custGeom>
                  <a:avLst/>
                  <a:gdLst/>
                  <a:ahLst/>
                  <a:cxnLst/>
                  <a:rect l="l" t="t" r="r" b="b"/>
                  <a:pathLst>
                    <a:path w="5183" h="5922" extrusionOk="0">
                      <a:moveTo>
                        <a:pt x="375" y="1"/>
                      </a:moveTo>
                      <a:cubicBezTo>
                        <a:pt x="0" y="1"/>
                        <a:pt x="0" y="563"/>
                        <a:pt x="375" y="563"/>
                      </a:cubicBezTo>
                      <a:cubicBezTo>
                        <a:pt x="1606" y="590"/>
                        <a:pt x="2677" y="1286"/>
                        <a:pt x="3373" y="2303"/>
                      </a:cubicBezTo>
                      <a:cubicBezTo>
                        <a:pt x="4095" y="3293"/>
                        <a:pt x="4416" y="4524"/>
                        <a:pt x="4631" y="5729"/>
                      </a:cubicBezTo>
                      <a:cubicBezTo>
                        <a:pt x="4641" y="5863"/>
                        <a:pt x="4727" y="5921"/>
                        <a:pt x="4827" y="5921"/>
                      </a:cubicBezTo>
                      <a:cubicBezTo>
                        <a:pt x="4986" y="5921"/>
                        <a:pt x="5182" y="5772"/>
                        <a:pt x="5166" y="5541"/>
                      </a:cubicBezTo>
                      <a:cubicBezTo>
                        <a:pt x="4952" y="4203"/>
                        <a:pt x="4523" y="2865"/>
                        <a:pt x="3721" y="1794"/>
                      </a:cubicBezTo>
                      <a:cubicBezTo>
                        <a:pt x="2918" y="777"/>
                        <a:pt x="1713" y="28"/>
                        <a:pt x="375"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0" name="Google Shape;7584;p54">
                  <a:extLst>
                    <a:ext uri="{FF2B5EF4-FFF2-40B4-BE49-F238E27FC236}">
                      <a16:creationId xmlns:a16="http://schemas.microsoft.com/office/drawing/2014/main" id="{A3873BA8-8244-677B-E62D-9F9AB28FEA66}"/>
                    </a:ext>
                  </a:extLst>
                </p:cNvPr>
                <p:cNvSpPr/>
                <p:nvPr/>
              </p:nvSpPr>
              <p:spPr>
                <a:xfrm>
                  <a:off x="1672075" y="1698850"/>
                  <a:ext cx="38850" cy="36200"/>
                </a:xfrm>
                <a:custGeom>
                  <a:avLst/>
                  <a:gdLst/>
                  <a:ahLst/>
                  <a:cxnLst/>
                  <a:rect l="l" t="t" r="r" b="b"/>
                  <a:pathLst>
                    <a:path w="1554" h="1448" extrusionOk="0">
                      <a:moveTo>
                        <a:pt x="742" y="0"/>
                      </a:moveTo>
                      <a:cubicBezTo>
                        <a:pt x="403" y="0"/>
                        <a:pt x="125" y="250"/>
                        <a:pt x="54" y="604"/>
                      </a:cubicBezTo>
                      <a:cubicBezTo>
                        <a:pt x="1" y="1005"/>
                        <a:pt x="268" y="1380"/>
                        <a:pt x="670" y="1433"/>
                      </a:cubicBezTo>
                      <a:cubicBezTo>
                        <a:pt x="718" y="1443"/>
                        <a:pt x="765" y="1448"/>
                        <a:pt x="812" y="1448"/>
                      </a:cubicBezTo>
                      <a:cubicBezTo>
                        <a:pt x="1151" y="1448"/>
                        <a:pt x="1429" y="1198"/>
                        <a:pt x="1500" y="844"/>
                      </a:cubicBezTo>
                      <a:cubicBezTo>
                        <a:pt x="1553" y="443"/>
                        <a:pt x="1286" y="68"/>
                        <a:pt x="884" y="15"/>
                      </a:cubicBezTo>
                      <a:cubicBezTo>
                        <a:pt x="836" y="5"/>
                        <a:pt x="789" y="0"/>
                        <a:pt x="74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1" name="Google Shape;7585;p54">
                  <a:extLst>
                    <a:ext uri="{FF2B5EF4-FFF2-40B4-BE49-F238E27FC236}">
                      <a16:creationId xmlns:a16="http://schemas.microsoft.com/office/drawing/2014/main" id="{BD5F8721-00C0-BB9E-3BD4-E7B880AFD9E8}"/>
                    </a:ext>
                  </a:extLst>
                </p:cNvPr>
                <p:cNvSpPr/>
                <p:nvPr/>
              </p:nvSpPr>
              <p:spPr>
                <a:xfrm>
                  <a:off x="1991925" y="1684325"/>
                  <a:ext cx="39500" cy="36675"/>
                </a:xfrm>
                <a:custGeom>
                  <a:avLst/>
                  <a:gdLst/>
                  <a:ahLst/>
                  <a:cxnLst/>
                  <a:rect l="l" t="t" r="r" b="b"/>
                  <a:pathLst>
                    <a:path w="1580" h="1467" extrusionOk="0">
                      <a:moveTo>
                        <a:pt x="809" y="0"/>
                      </a:moveTo>
                      <a:cubicBezTo>
                        <a:pt x="448" y="0"/>
                        <a:pt x="130" y="255"/>
                        <a:pt x="81" y="622"/>
                      </a:cubicBezTo>
                      <a:cubicBezTo>
                        <a:pt x="1" y="1024"/>
                        <a:pt x="268" y="1399"/>
                        <a:pt x="670" y="1452"/>
                      </a:cubicBezTo>
                      <a:cubicBezTo>
                        <a:pt x="718" y="1462"/>
                        <a:pt x="766" y="1466"/>
                        <a:pt x="813" y="1466"/>
                      </a:cubicBezTo>
                      <a:cubicBezTo>
                        <a:pt x="1157" y="1466"/>
                        <a:pt x="1456" y="1217"/>
                        <a:pt x="1526" y="863"/>
                      </a:cubicBezTo>
                      <a:cubicBezTo>
                        <a:pt x="1580" y="462"/>
                        <a:pt x="1312" y="87"/>
                        <a:pt x="911" y="7"/>
                      </a:cubicBezTo>
                      <a:cubicBezTo>
                        <a:pt x="876" y="2"/>
                        <a:pt x="842" y="0"/>
                        <a:pt x="80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2" name="Google Shape;7586;p54">
                  <a:extLst>
                    <a:ext uri="{FF2B5EF4-FFF2-40B4-BE49-F238E27FC236}">
                      <a16:creationId xmlns:a16="http://schemas.microsoft.com/office/drawing/2014/main" id="{387EA8CF-EF2F-18A1-48C8-D8E7D38DFA14}"/>
                    </a:ext>
                  </a:extLst>
                </p:cNvPr>
                <p:cNvSpPr/>
                <p:nvPr/>
              </p:nvSpPr>
              <p:spPr>
                <a:xfrm>
                  <a:off x="1419825" y="2043825"/>
                  <a:ext cx="658450" cy="389250"/>
                </a:xfrm>
                <a:custGeom>
                  <a:avLst/>
                  <a:gdLst/>
                  <a:ahLst/>
                  <a:cxnLst/>
                  <a:rect l="l" t="t" r="r" b="b"/>
                  <a:pathLst>
                    <a:path w="26338" h="15570" extrusionOk="0">
                      <a:moveTo>
                        <a:pt x="2008" y="0"/>
                      </a:moveTo>
                      <a:lnTo>
                        <a:pt x="2008" y="0"/>
                      </a:lnTo>
                      <a:cubicBezTo>
                        <a:pt x="0" y="3480"/>
                        <a:pt x="107" y="7923"/>
                        <a:pt x="2623" y="11322"/>
                      </a:cubicBezTo>
                      <a:cubicBezTo>
                        <a:pt x="4648" y="14101"/>
                        <a:pt x="7820" y="15569"/>
                        <a:pt x="11034" y="15569"/>
                      </a:cubicBezTo>
                      <a:cubicBezTo>
                        <a:pt x="13174" y="15569"/>
                        <a:pt x="15333" y="14918"/>
                        <a:pt x="17184" y="13570"/>
                      </a:cubicBezTo>
                      <a:lnTo>
                        <a:pt x="22162" y="9930"/>
                      </a:lnTo>
                      <a:cubicBezTo>
                        <a:pt x="24598" y="8164"/>
                        <a:pt x="26043" y="5487"/>
                        <a:pt x="26338" y="2677"/>
                      </a:cubicBezTo>
                      <a:lnTo>
                        <a:pt x="26338" y="2677"/>
                      </a:lnTo>
                      <a:cubicBezTo>
                        <a:pt x="25642" y="3908"/>
                        <a:pt x="24705" y="4978"/>
                        <a:pt x="23500" y="5888"/>
                      </a:cubicBezTo>
                      <a:lnTo>
                        <a:pt x="18522" y="9529"/>
                      </a:lnTo>
                      <a:cubicBezTo>
                        <a:pt x="16671" y="10877"/>
                        <a:pt x="14512" y="11528"/>
                        <a:pt x="12372" y="11528"/>
                      </a:cubicBezTo>
                      <a:cubicBezTo>
                        <a:pt x="9158" y="11528"/>
                        <a:pt x="5986" y="10060"/>
                        <a:pt x="3961" y="7280"/>
                      </a:cubicBezTo>
                      <a:cubicBezTo>
                        <a:pt x="2356" y="5112"/>
                        <a:pt x="1740" y="2489"/>
                        <a:pt x="2008" y="0"/>
                      </a:cubicBezTo>
                      <a:close/>
                    </a:path>
                  </a:pathLst>
                </a:custGeom>
                <a:solidFill>
                  <a:srgbClr val="434343">
                    <a:alpha val="102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3" name="Google Shape;7587;p54">
                  <a:extLst>
                    <a:ext uri="{FF2B5EF4-FFF2-40B4-BE49-F238E27FC236}">
                      <a16:creationId xmlns:a16="http://schemas.microsoft.com/office/drawing/2014/main" id="{3BFCF4B9-F7A6-C064-2DE8-E27C331B87AA}"/>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4" name="Google Shape;7588;p54">
                  <a:extLst>
                    <a:ext uri="{FF2B5EF4-FFF2-40B4-BE49-F238E27FC236}">
                      <a16:creationId xmlns:a16="http://schemas.microsoft.com/office/drawing/2014/main" id="{FD1E6C2D-554F-D735-B3D3-11F66303D411}"/>
                    </a:ext>
                  </a:extLst>
                </p:cNvPr>
                <p:cNvSpPr/>
                <p:nvPr/>
              </p:nvSpPr>
              <p:spPr>
                <a:xfrm>
                  <a:off x="1813950" y="2027750"/>
                  <a:ext cx="87000" cy="53550"/>
                </a:xfrm>
                <a:custGeom>
                  <a:avLst/>
                  <a:gdLst/>
                  <a:ahLst/>
                  <a:cxnLst/>
                  <a:rect l="l" t="t" r="r" b="b"/>
                  <a:pathLst>
                    <a:path w="3480" h="2142" extrusionOk="0">
                      <a:moveTo>
                        <a:pt x="1740" y="1"/>
                      </a:moveTo>
                      <a:cubicBezTo>
                        <a:pt x="776" y="1"/>
                        <a:pt x="0" y="482"/>
                        <a:pt x="0" y="1071"/>
                      </a:cubicBezTo>
                      <a:cubicBezTo>
                        <a:pt x="0" y="1660"/>
                        <a:pt x="776" y="2142"/>
                        <a:pt x="1740" y="2142"/>
                      </a:cubicBezTo>
                      <a:cubicBezTo>
                        <a:pt x="2703" y="2142"/>
                        <a:pt x="3480" y="1660"/>
                        <a:pt x="3480" y="1071"/>
                      </a:cubicBezTo>
                      <a:cubicBezTo>
                        <a:pt x="3480" y="482"/>
                        <a:pt x="2703" y="1"/>
                        <a:pt x="1740"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5" name="Google Shape;7589;p54">
                  <a:extLst>
                    <a:ext uri="{FF2B5EF4-FFF2-40B4-BE49-F238E27FC236}">
                      <a16:creationId xmlns:a16="http://schemas.microsoft.com/office/drawing/2014/main" id="{9C001B63-7C84-6544-D65C-65C8F1239805}"/>
                    </a:ext>
                  </a:extLst>
                </p:cNvPr>
                <p:cNvSpPr/>
                <p:nvPr/>
              </p:nvSpPr>
              <p:spPr>
                <a:xfrm>
                  <a:off x="2048150" y="2011700"/>
                  <a:ext cx="87000" cy="53550"/>
                </a:xfrm>
                <a:custGeom>
                  <a:avLst/>
                  <a:gdLst/>
                  <a:ahLst/>
                  <a:cxnLst/>
                  <a:rect l="l" t="t" r="r" b="b"/>
                  <a:pathLst>
                    <a:path w="3480" h="2142" extrusionOk="0">
                      <a:moveTo>
                        <a:pt x="1740" y="0"/>
                      </a:moveTo>
                      <a:cubicBezTo>
                        <a:pt x="776" y="0"/>
                        <a:pt x="0" y="482"/>
                        <a:pt x="0" y="1071"/>
                      </a:cubicBezTo>
                      <a:cubicBezTo>
                        <a:pt x="0" y="1660"/>
                        <a:pt x="776" y="2142"/>
                        <a:pt x="1740" y="2142"/>
                      </a:cubicBezTo>
                      <a:cubicBezTo>
                        <a:pt x="2703" y="2142"/>
                        <a:pt x="3480" y="1660"/>
                        <a:pt x="3480" y="1071"/>
                      </a:cubicBezTo>
                      <a:cubicBezTo>
                        <a:pt x="3480" y="482"/>
                        <a:pt x="2703" y="0"/>
                        <a:pt x="1740"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grpSp>
          <p:sp>
            <p:nvSpPr>
              <p:cNvPr id="70" name="Google Shape;7590;p54">
                <a:extLst>
                  <a:ext uri="{FF2B5EF4-FFF2-40B4-BE49-F238E27FC236}">
                    <a16:creationId xmlns:a16="http://schemas.microsoft.com/office/drawing/2014/main" id="{F1297D85-A475-AE6C-EA56-92D673771304}"/>
                  </a:ext>
                </a:extLst>
              </p:cNvPr>
              <p:cNvSpPr/>
              <p:nvPr/>
            </p:nvSpPr>
            <p:spPr>
              <a:xfrm>
                <a:off x="5391532" y="1519471"/>
                <a:ext cx="895011" cy="434426"/>
              </a:xfrm>
              <a:custGeom>
                <a:avLst/>
                <a:gdLst/>
                <a:ahLst/>
                <a:cxnLst/>
                <a:rect l="l" t="t" r="r" b="b"/>
                <a:pathLst>
                  <a:path w="34450" h="18086" extrusionOk="0">
                    <a:moveTo>
                      <a:pt x="34450" y="16441"/>
                    </a:moveTo>
                    <a:cubicBezTo>
                      <a:pt x="27893" y="19125"/>
                      <a:pt x="18766" y="18634"/>
                      <a:pt x="13324" y="14097"/>
                    </a:cubicBezTo>
                    <a:cubicBezTo>
                      <a:pt x="9733" y="11103"/>
                      <a:pt x="7989" y="1474"/>
                      <a:pt x="12457" y="98"/>
                    </a:cubicBezTo>
                    <a:cubicBezTo>
                      <a:pt x="16228" y="-1063"/>
                      <a:pt x="18033" y="8764"/>
                      <a:pt x="15282" y="11593"/>
                    </a:cubicBezTo>
                    <a:cubicBezTo>
                      <a:pt x="11706" y="15270"/>
                      <a:pt x="5022" y="14435"/>
                      <a:pt x="0" y="13391"/>
                    </a:cubicBezTo>
                  </a:path>
                </a:pathLst>
              </a:custGeom>
              <a:noFill/>
              <a:ln w="9525" cap="rnd" cmpd="sng">
                <a:solidFill>
                  <a:schemeClr val="dk2"/>
                </a:solidFill>
                <a:prstDash val="dot"/>
                <a:round/>
                <a:headEnd type="none" w="med" len="med"/>
                <a:tailEnd type="none" w="med" len="med"/>
              </a:ln>
            </p:spPr>
          </p:sp>
        </p:grpSp>
      </p:grpSp>
      <p:sp>
        <p:nvSpPr>
          <p:cNvPr id="96" name="TextBox 95">
            <a:extLst>
              <a:ext uri="{FF2B5EF4-FFF2-40B4-BE49-F238E27FC236}">
                <a16:creationId xmlns:a16="http://schemas.microsoft.com/office/drawing/2014/main" id="{BD1CCAC1-07AC-B1B2-71D5-AE5EC093A051}"/>
              </a:ext>
            </a:extLst>
          </p:cNvPr>
          <p:cNvSpPr txBox="1"/>
          <p:nvPr/>
        </p:nvSpPr>
        <p:spPr>
          <a:xfrm>
            <a:off x="1963641" y="1564162"/>
            <a:ext cx="6716557" cy="3046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9600" b="1" i="0" u="none" strike="noStrike" kern="1200" cap="none" spc="0" normalizeH="0" baseline="0" noProof="0" dirty="0">
                <a:ln>
                  <a:noFill/>
                </a:ln>
                <a:solidFill>
                  <a:srgbClr val="FF6E85">
                    <a:lumMod val="50000"/>
                  </a:srgbClr>
                </a:solidFill>
                <a:effectLst>
                  <a:outerShdw blurRad="38100" dist="38100" dir="2700000" algn="tl">
                    <a:srgbClr val="C0C0C0"/>
                  </a:outerShdw>
                </a:effectLst>
                <a:uLnTx/>
                <a:uFillTx/>
                <a:latin typeface="UTM Loko" panose="02040603050506020204" pitchFamily="18" charset="0"/>
              </a:rPr>
              <a:t>KHỞI </a:t>
            </a:r>
            <a:r>
              <a:rPr lang="en-US" altLang="en-US" sz="9600" b="1" dirty="0">
                <a:solidFill>
                  <a:srgbClr val="FF6E85">
                    <a:lumMod val="50000"/>
                  </a:srgbClr>
                </a:solidFill>
                <a:effectLst>
                  <a:outerShdw blurRad="38100" dist="38100" dir="2700000" algn="tl">
                    <a:srgbClr val="C0C0C0"/>
                  </a:outerShdw>
                </a:effectLst>
                <a:latin typeface="UTM Loko" panose="02040603050506020204" pitchFamily="18" charset="0"/>
              </a:rPr>
              <a:t>ĐỘNG</a:t>
            </a:r>
            <a:endParaRPr kumimoji="0" lang="en-US" altLang="en-US" sz="9600" b="1" i="0" u="none" strike="noStrike" kern="1200" cap="none" spc="0" normalizeH="0" baseline="0" noProof="0" dirty="0">
              <a:ln>
                <a:noFill/>
              </a:ln>
              <a:solidFill>
                <a:srgbClr val="FFC200">
                  <a:lumMod val="50000"/>
                </a:srgbClr>
              </a:solidFill>
              <a:effectLst/>
              <a:uLnTx/>
              <a:uFillTx/>
              <a:latin typeface="UTM Loko" panose="02040603050506020204" pitchFamily="18" charset="0"/>
            </a:endParaRPr>
          </a:p>
        </p:txBody>
      </p:sp>
    </p:spTree>
    <p:extLst>
      <p:ext uri="{BB962C8B-B14F-4D97-AF65-F5344CB8AC3E}">
        <p14:creationId xmlns:p14="http://schemas.microsoft.com/office/powerpoint/2010/main" val="180280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barn(inVertical)">
                                      <p:cBhvr>
                                        <p:cTn id="7"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0051FB-C595-41A8-B6D2-7F818EECE5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3474" y="3577188"/>
            <a:ext cx="1579001" cy="2969009"/>
          </a:xfrm>
          <a:prstGeom prst="rect">
            <a:avLst/>
          </a:prstGeom>
        </p:spPr>
      </p:pic>
      <p:pic>
        <p:nvPicPr>
          <p:cNvPr id="5" name="Picture 4">
            <a:extLst>
              <a:ext uri="{FF2B5EF4-FFF2-40B4-BE49-F238E27FC236}">
                <a16:creationId xmlns:a16="http://schemas.microsoft.com/office/drawing/2014/main" id="{694E9D9E-79D0-4913-8786-F591BF23D5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244307" y="4300709"/>
            <a:ext cx="2357897" cy="2248228"/>
          </a:xfrm>
          <a:prstGeom prst="rect">
            <a:avLst/>
          </a:prstGeom>
        </p:spPr>
      </p:pic>
      <p:pic>
        <p:nvPicPr>
          <p:cNvPr id="7" name="Picture 6">
            <a:extLst>
              <a:ext uri="{FF2B5EF4-FFF2-40B4-BE49-F238E27FC236}">
                <a16:creationId xmlns:a16="http://schemas.microsoft.com/office/drawing/2014/main" id="{7B552689-6933-4E3C-81E5-4DDD504C6A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932475" y="3509817"/>
            <a:ext cx="2188856" cy="3359639"/>
          </a:xfrm>
          <a:prstGeom prst="rect">
            <a:avLst/>
          </a:prstGeom>
        </p:spPr>
      </p:pic>
      <p:grpSp>
        <p:nvGrpSpPr>
          <p:cNvPr id="12" name="Group 11">
            <a:extLst>
              <a:ext uri="{FF2B5EF4-FFF2-40B4-BE49-F238E27FC236}">
                <a16:creationId xmlns:a16="http://schemas.microsoft.com/office/drawing/2014/main" id="{CD1EBA65-AC88-472B-9B06-C908C540474C}"/>
              </a:ext>
            </a:extLst>
          </p:cNvPr>
          <p:cNvGrpSpPr/>
          <p:nvPr/>
        </p:nvGrpSpPr>
        <p:grpSpPr>
          <a:xfrm>
            <a:off x="3889562" y="647701"/>
            <a:ext cx="6987988" cy="2776196"/>
            <a:chOff x="1080654" y="1590482"/>
            <a:chExt cx="4566665" cy="1854147"/>
          </a:xfrm>
        </p:grpSpPr>
        <p:sp>
          <p:nvSpPr>
            <p:cNvPr id="13" name="Isosceles Triangle 12">
              <a:extLst>
                <a:ext uri="{FF2B5EF4-FFF2-40B4-BE49-F238E27FC236}">
                  <a16:creationId xmlns:a16="http://schemas.microsoft.com/office/drawing/2014/main" id="{61A30255-D172-4343-8758-AADC53AA4DC4}"/>
                </a:ext>
              </a:extLst>
            </p:cNvPr>
            <p:cNvSpPr/>
            <p:nvPr/>
          </p:nvSpPr>
          <p:spPr>
            <a:xfrm rot="14580623">
              <a:off x="1188227" y="2075113"/>
              <a:ext cx="1309638" cy="1429393"/>
            </a:xfrm>
            <a:prstGeom prst="triangle">
              <a:avLst>
                <a:gd name="adj" fmla="val 0"/>
              </a:avLst>
            </a:prstGeom>
            <a:solidFill>
              <a:schemeClr val="bg1"/>
            </a:solidFill>
            <a:ln>
              <a:no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B57D0E2E-6111-4347-8678-1DD9AFA91088}"/>
                </a:ext>
              </a:extLst>
            </p:cNvPr>
            <p:cNvSpPr/>
            <p:nvPr/>
          </p:nvSpPr>
          <p:spPr>
            <a:xfrm>
              <a:off x="1080654" y="1590482"/>
              <a:ext cx="4566665" cy="1534147"/>
            </a:xfrm>
            <a:prstGeom prst="roundRect">
              <a:avLst/>
            </a:prstGeom>
            <a:solidFill>
              <a:schemeClr val="bg1"/>
            </a:solidFill>
            <a:ln w="571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spcBef>
                  <a:spcPts val="0"/>
                </a:spcBef>
                <a:spcAft>
                  <a:spcPts val="0"/>
                </a:spcAft>
              </a:pPr>
              <a:r>
                <a:rPr lang="en-US" sz="3600" b="1" dirty="0" err="1">
                  <a:solidFill>
                    <a:srgbClr val="0070C0"/>
                  </a:solidFill>
                  <a:effectLst/>
                  <a:ea typeface="Times New Roman" panose="02020603050405020304" pitchFamily="18" charset="0"/>
                  <a:cs typeface="Times New Roman" panose="02020603050405020304" pitchFamily="18" charset="0"/>
                </a:rPr>
                <a:t>Hãy</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kể</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tên</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một</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số</a:t>
              </a:r>
              <a:r>
                <a:rPr lang="en-US" sz="3600" b="1" dirty="0">
                  <a:solidFill>
                    <a:srgbClr val="0070C0"/>
                  </a:solidFill>
                  <a:effectLst/>
                  <a:ea typeface="Times New Roman" panose="02020603050405020304" pitchFamily="18" charset="0"/>
                  <a:cs typeface="Times New Roman" panose="02020603050405020304" pitchFamily="18" charset="0"/>
                </a:rPr>
                <a:t> con </a:t>
              </a:r>
              <a:r>
                <a:rPr lang="en-US" sz="3600" b="1" dirty="0" err="1">
                  <a:solidFill>
                    <a:srgbClr val="0070C0"/>
                  </a:solidFill>
                  <a:effectLst/>
                  <a:ea typeface="Times New Roman" panose="02020603050405020304" pitchFamily="18" charset="0"/>
                  <a:cs typeface="Times New Roman" panose="02020603050405020304" pitchFamily="18" charset="0"/>
                </a:rPr>
                <a:t>vật</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mà</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em</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biết</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Chúng</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thường</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ăn</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những</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loại</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thức</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ăn</a:t>
              </a:r>
              <a:r>
                <a:rPr lang="en-US" sz="3600" b="1" dirty="0">
                  <a:solidFill>
                    <a:srgbClr val="0070C0"/>
                  </a:solidFill>
                  <a:effectLst/>
                  <a:ea typeface="Times New Roman" panose="02020603050405020304" pitchFamily="18" charset="0"/>
                  <a:cs typeface="Times New Roman" panose="02020603050405020304" pitchFamily="18" charset="0"/>
                </a:rPr>
                <a:t> </a:t>
              </a:r>
              <a:r>
                <a:rPr lang="en-US" sz="3600" b="1" dirty="0" err="1">
                  <a:solidFill>
                    <a:srgbClr val="0070C0"/>
                  </a:solidFill>
                  <a:effectLst/>
                  <a:ea typeface="Times New Roman" panose="02020603050405020304" pitchFamily="18" charset="0"/>
                  <a:cs typeface="Times New Roman" panose="02020603050405020304" pitchFamily="18" charset="0"/>
                </a:rPr>
                <a:t>nào</a:t>
              </a:r>
              <a:r>
                <a:rPr lang="en-US" sz="3600" b="1" dirty="0">
                  <a:solidFill>
                    <a:srgbClr val="0070C0"/>
                  </a:solidFill>
                  <a:effectLst/>
                  <a:ea typeface="Times New Roman" panose="02020603050405020304" pitchFamily="18" charset="0"/>
                  <a:cs typeface="Times New Roman" panose="02020603050405020304" pitchFamily="18" charset="0"/>
                </a:rPr>
                <a:t>?</a:t>
              </a:r>
              <a:endParaRPr lang="en-US" sz="3600" b="1" dirty="0">
                <a:solidFill>
                  <a:srgbClr val="0070C0"/>
                </a:solidFill>
                <a:effectLst/>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4853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6E864B3-10AB-4C46-95E3-3F12ED51CBB1}"/>
              </a:ext>
            </a:extLst>
          </p:cNvPr>
          <p:cNvSpPr/>
          <p:nvPr/>
        </p:nvSpPr>
        <p:spPr>
          <a:xfrm>
            <a:off x="3634818" y="2197861"/>
            <a:ext cx="8385976" cy="386003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C496FB7E-BB84-4FD1-878B-03E653375354}"/>
              </a:ext>
            </a:extLst>
          </p:cNvPr>
          <p:cNvGrpSpPr/>
          <p:nvPr/>
        </p:nvGrpSpPr>
        <p:grpSpPr>
          <a:xfrm>
            <a:off x="-1875" y="1710014"/>
            <a:ext cx="3473984" cy="4375754"/>
            <a:chOff x="-77167" y="817320"/>
            <a:chExt cx="3473984" cy="4375754"/>
          </a:xfrm>
        </p:grpSpPr>
        <p:pic>
          <p:nvPicPr>
            <p:cNvPr id="6" name="Picture 5">
              <a:extLst>
                <a:ext uri="{FF2B5EF4-FFF2-40B4-BE49-F238E27FC236}">
                  <a16:creationId xmlns:a16="http://schemas.microsoft.com/office/drawing/2014/main" id="{6D165C34-9A7F-438D-8AC5-2EFF417E8D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167" y="817320"/>
              <a:ext cx="3473984" cy="3473984"/>
            </a:xfrm>
            <a:prstGeom prst="rect">
              <a:avLst/>
            </a:prstGeom>
          </p:spPr>
        </p:pic>
        <p:pic>
          <p:nvPicPr>
            <p:cNvPr id="7" name="Picture 6">
              <a:extLst>
                <a:ext uri="{FF2B5EF4-FFF2-40B4-BE49-F238E27FC236}">
                  <a16:creationId xmlns:a16="http://schemas.microsoft.com/office/drawing/2014/main" id="{5F79F4CB-2F22-44F7-A3AB-32B6F74FAC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127" y="3178452"/>
              <a:ext cx="3111729" cy="2014622"/>
            </a:xfrm>
            <a:prstGeom prst="ellipse">
              <a:avLst/>
            </a:prstGeom>
            <a:ln w="38100">
              <a:solidFill>
                <a:schemeClr val="accent2">
                  <a:lumMod val="75000"/>
                </a:schemeClr>
              </a:solidFill>
            </a:ln>
          </p:spPr>
        </p:pic>
      </p:grpSp>
      <p:sp>
        <p:nvSpPr>
          <p:cNvPr id="9" name="TextBox 8">
            <a:extLst>
              <a:ext uri="{FF2B5EF4-FFF2-40B4-BE49-F238E27FC236}">
                <a16:creationId xmlns:a16="http://schemas.microsoft.com/office/drawing/2014/main" id="{DEB301E4-8F7B-4A44-A0FC-DBB97E30F180}"/>
              </a:ext>
            </a:extLst>
          </p:cNvPr>
          <p:cNvSpPr txBox="1"/>
          <p:nvPr/>
        </p:nvSpPr>
        <p:spPr>
          <a:xfrm>
            <a:off x="3931661" y="3161857"/>
            <a:ext cx="8012689" cy="2554545"/>
          </a:xfrm>
          <a:prstGeom prst="rect">
            <a:avLst/>
          </a:prstGeom>
          <a:noFill/>
        </p:spPr>
        <p:txBody>
          <a:bodyPr wrap="square" rtlCol="0">
            <a:spAutoFit/>
          </a:bodyPr>
          <a:lstStyle/>
          <a:p>
            <a:pPr marL="571500" lvl="0" indent="-571500" algn="just">
              <a:buFont typeface="Arial" panose="020B0604020202020204" pitchFamily="34" charset="0"/>
              <a:buChar char="•"/>
            </a:pPr>
            <a:r>
              <a:rPr lang="vi-VN" sz="4000" dirty="0">
                <a:solidFill>
                  <a:srgbClr val="FF0000"/>
                </a:solidFill>
                <a:latin typeface="Calibri" panose="020F0502020204030204"/>
              </a:rPr>
              <a:t>Thức ăn của chúng chủ yếu của hổ là các động vật ăn cỏ cỡ trung bình như hươu, nai,</a:t>
            </a:r>
            <a:r>
              <a:rPr lang="en-US" sz="4000" dirty="0">
                <a:solidFill>
                  <a:srgbClr val="FF0000"/>
                </a:solidFill>
                <a:latin typeface="Calibri" panose="020F0502020204030204"/>
              </a:rPr>
              <a:t> </a:t>
            </a:r>
            <a:r>
              <a:rPr lang="en-US" sz="4000" dirty="0" err="1">
                <a:solidFill>
                  <a:srgbClr val="FF0000"/>
                </a:solidFill>
                <a:latin typeface="Calibri" panose="020F0502020204030204"/>
              </a:rPr>
              <a:t>dê</a:t>
            </a:r>
            <a:r>
              <a:rPr lang="en-US" sz="4000" dirty="0">
                <a:solidFill>
                  <a:srgbClr val="FF0000"/>
                </a:solidFill>
                <a:latin typeface="Calibri" panose="020F0502020204030204"/>
              </a:rPr>
              <a:t>,</a:t>
            </a:r>
            <a:r>
              <a:rPr lang="vi-VN" sz="4000" dirty="0">
                <a:solidFill>
                  <a:srgbClr val="FF0000"/>
                </a:solidFill>
                <a:latin typeface="Calibri" panose="020F0502020204030204"/>
              </a:rPr>
              <a:t> lợn rừng, trâu,</a:t>
            </a:r>
            <a:r>
              <a:rPr lang="en-US" sz="4000" dirty="0">
                <a:solidFill>
                  <a:srgbClr val="FF0000"/>
                </a:solidFill>
                <a:latin typeface="Calibri" panose="020F0502020204030204"/>
              </a:rPr>
              <a:t>….</a:t>
            </a:r>
            <a:endParaRPr kumimoji="0" lang="en-US" sz="4000" b="0" i="0" u="none" strike="noStrike" kern="1200" cap="none" spc="0" normalizeH="0" baseline="0" noProof="0" dirty="0">
              <a:ln>
                <a:noFill/>
              </a:ln>
              <a:solidFill>
                <a:srgbClr val="FF0000"/>
              </a:solidFill>
              <a:effectLst/>
              <a:uLnTx/>
              <a:uFillTx/>
              <a:latin typeface="Calibri" panose="020F0502020204030204"/>
            </a:endParaRPr>
          </a:p>
        </p:txBody>
      </p:sp>
      <p:grpSp>
        <p:nvGrpSpPr>
          <p:cNvPr id="12" name="Group 11">
            <a:extLst>
              <a:ext uri="{FF2B5EF4-FFF2-40B4-BE49-F238E27FC236}">
                <a16:creationId xmlns:a16="http://schemas.microsoft.com/office/drawing/2014/main" id="{E3CC00E7-2446-46F5-BE8C-965F016879AE}"/>
              </a:ext>
            </a:extLst>
          </p:cNvPr>
          <p:cNvGrpSpPr/>
          <p:nvPr/>
        </p:nvGrpSpPr>
        <p:grpSpPr>
          <a:xfrm>
            <a:off x="4619624" y="436570"/>
            <a:ext cx="4381865" cy="1051092"/>
            <a:chOff x="2926032" y="389890"/>
            <a:chExt cx="9335077" cy="822960"/>
          </a:xfrm>
          <a:solidFill>
            <a:schemeClr val="accent5">
              <a:lumMod val="40000"/>
              <a:lumOff val="60000"/>
            </a:schemeClr>
          </a:solidFill>
        </p:grpSpPr>
        <p:sp>
          <p:nvSpPr>
            <p:cNvPr id="13" name="Arrow: Pentagon 12">
              <a:extLst>
                <a:ext uri="{FF2B5EF4-FFF2-40B4-BE49-F238E27FC236}">
                  <a16:creationId xmlns:a16="http://schemas.microsoft.com/office/drawing/2014/main" id="{7A7702ED-717F-4030-A74E-0499C0EEF960}"/>
                </a:ext>
              </a:extLst>
            </p:cNvPr>
            <p:cNvSpPr/>
            <p:nvPr/>
          </p:nvSpPr>
          <p:spPr>
            <a:xfrm flipH="1">
              <a:off x="2926032" y="389890"/>
              <a:ext cx="9335077" cy="822960"/>
            </a:xfrm>
            <a:prstGeom prst="homePlate">
              <a:avLst/>
            </a:prstGeom>
            <a:grpFill/>
            <a:ln w="38100">
              <a:solidFill>
                <a:srgbClr val="FF83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0000"/>
                </a:solidFill>
                <a:effectLst/>
                <a:uLnTx/>
                <a:uFillTx/>
                <a:latin typeface="Comfortaa SemiBold" pitchFamily="2" charset="0"/>
                <a:ea typeface="+mn-ea"/>
                <a:cs typeface="+mn-cs"/>
              </a:endParaRPr>
            </a:p>
          </p:txBody>
        </p:sp>
        <p:sp>
          <p:nvSpPr>
            <p:cNvPr id="14" name="Arrow: Pentagon 13">
              <a:extLst>
                <a:ext uri="{FF2B5EF4-FFF2-40B4-BE49-F238E27FC236}">
                  <a16:creationId xmlns:a16="http://schemas.microsoft.com/office/drawing/2014/main" id="{5E762391-43E3-4B21-806A-069A11AFF8A0}"/>
                </a:ext>
              </a:extLst>
            </p:cNvPr>
            <p:cNvSpPr/>
            <p:nvPr/>
          </p:nvSpPr>
          <p:spPr>
            <a:xfrm flipH="1">
              <a:off x="3084480" y="475936"/>
              <a:ext cx="8999663" cy="652001"/>
            </a:xfrm>
            <a:prstGeom prst="homePlate">
              <a:avLst/>
            </a:prstGeom>
            <a:grp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9Slide07 Baloo Tamma" panose="03080902040302020200" pitchFamily="66" charset="0"/>
                  <a:ea typeface="+mn-ea"/>
                  <a:cs typeface="#9Slide07 Baloo Tamma" panose="03080902040302020200" pitchFamily="66" charset="0"/>
                </a:rPr>
                <a:t>Con </a:t>
              </a:r>
              <a:r>
                <a:rPr kumimoji="0" lang="en-US" sz="5400" b="0" i="0" u="none" strike="noStrike" kern="1200" cap="none" spc="0" normalizeH="0" baseline="0" noProof="0" dirty="0" err="1">
                  <a:ln>
                    <a:noFill/>
                  </a:ln>
                  <a:solidFill>
                    <a:srgbClr val="FF0000"/>
                  </a:solidFill>
                  <a:effectLst/>
                  <a:uLnTx/>
                  <a:uFillTx/>
                  <a:latin typeface="#9Slide07 Baloo Tamma" panose="03080902040302020200" pitchFamily="66" charset="0"/>
                  <a:ea typeface="+mn-ea"/>
                  <a:cs typeface="#9Slide07 Baloo Tamma" panose="03080902040302020200" pitchFamily="66" charset="0"/>
                </a:rPr>
                <a:t>hổ</a:t>
              </a:r>
              <a:endParaRPr kumimoji="0" lang="en-US" sz="5400" b="0" i="0" u="none" strike="noStrike" kern="1200" cap="none" spc="0" normalizeH="0" baseline="0" noProof="0" dirty="0">
                <a:ln>
                  <a:noFill/>
                </a:ln>
                <a:solidFill>
                  <a:srgbClr val="FF0000"/>
                </a:solidFill>
                <a:effectLst/>
                <a:uLnTx/>
                <a:uFillTx/>
                <a:latin typeface="#9Slide07 Baloo Tamma" panose="03080902040302020200" pitchFamily="66" charset="0"/>
                <a:ea typeface="+mn-ea"/>
                <a:cs typeface="#9Slide07 Baloo Tamma" panose="03080902040302020200" pitchFamily="66" charset="0"/>
              </a:endParaRPr>
            </a:p>
          </p:txBody>
        </p:sp>
      </p:grpSp>
      <p:sp>
        <p:nvSpPr>
          <p:cNvPr id="3" name="TextBox 2">
            <a:extLst>
              <a:ext uri="{FF2B5EF4-FFF2-40B4-BE49-F238E27FC236}">
                <a16:creationId xmlns:a16="http://schemas.microsoft.com/office/drawing/2014/main" id="{AF6B61E4-B81A-1F76-8D48-34F34604EF32}"/>
              </a:ext>
            </a:extLst>
          </p:cNvPr>
          <p:cNvSpPr txBox="1"/>
          <p:nvPr/>
        </p:nvSpPr>
        <p:spPr>
          <a:xfrm>
            <a:off x="3832723" y="2404415"/>
            <a:ext cx="7863977" cy="615553"/>
          </a:xfrm>
          <a:prstGeom prst="rect">
            <a:avLst/>
          </a:prstGeom>
          <a:solidFill>
            <a:schemeClr val="bg1"/>
          </a:solidFill>
          <a:effectLst/>
        </p:spPr>
        <p:txBody>
          <a:bodyPr wrap="square" lIns="0" tIns="0" rIns="0" bIns="0" rtlCol="0">
            <a:spAutoFit/>
          </a:bodyPr>
          <a:lstStyle/>
          <a:p>
            <a:pPr marL="571500" lvl="0" indent="-571500" algn="just">
              <a:buFont typeface="Arial" panose="020B0604020202020204" pitchFamily="34" charset="0"/>
              <a:buChar char="•"/>
            </a:pPr>
            <a:r>
              <a:rPr lang="en-US" sz="4000" b="1" dirty="0" err="1">
                <a:solidFill>
                  <a:srgbClr val="0070C0"/>
                </a:solidFill>
                <a:latin typeface="Calibri" panose="020F0502020204030204" pitchFamily="34" charset="0"/>
                <a:cs typeface="Calibri" panose="020F0502020204030204" pitchFamily="34" charset="0"/>
              </a:rPr>
              <a:t>Hổ</a:t>
            </a:r>
            <a:r>
              <a:rPr lang="en-US" sz="4000" b="1" dirty="0">
                <a:solidFill>
                  <a:srgbClr val="0070C0"/>
                </a:solidFill>
                <a:latin typeface="Calibri" panose="020F0502020204030204" pitchFamily="34" charset="0"/>
                <a:cs typeface="Calibri" panose="020F0502020204030204" pitchFamily="34" charset="0"/>
              </a:rPr>
              <a:t> </a:t>
            </a:r>
            <a:r>
              <a:rPr lang="en-US" sz="4000" b="1" dirty="0" err="1">
                <a:solidFill>
                  <a:srgbClr val="0070C0"/>
                </a:solidFill>
                <a:latin typeface="Calibri" panose="020F0502020204030204" pitchFamily="34" charset="0"/>
                <a:cs typeface="Calibri" panose="020F0502020204030204" pitchFamily="34" charset="0"/>
              </a:rPr>
              <a:t>là</a:t>
            </a:r>
            <a:r>
              <a:rPr lang="en-US" sz="4000" b="1" dirty="0">
                <a:solidFill>
                  <a:srgbClr val="0070C0"/>
                </a:solidFill>
                <a:latin typeface="Calibri" panose="020F0502020204030204" pitchFamily="34" charset="0"/>
                <a:cs typeface="Calibri" panose="020F0502020204030204" pitchFamily="34" charset="0"/>
              </a:rPr>
              <a:t> </a:t>
            </a:r>
            <a:r>
              <a:rPr lang="en-US" sz="4000" b="1" dirty="0" err="1">
                <a:solidFill>
                  <a:srgbClr val="0070C0"/>
                </a:solidFill>
                <a:latin typeface="Calibri" panose="020F0502020204030204" pitchFamily="34" charset="0"/>
                <a:cs typeface="Calibri" panose="020F0502020204030204" pitchFamily="34" charset="0"/>
              </a:rPr>
              <a:t>loài</a:t>
            </a:r>
            <a:r>
              <a:rPr lang="en-US" sz="4000" b="1" dirty="0">
                <a:solidFill>
                  <a:srgbClr val="0070C0"/>
                </a:solidFill>
                <a:latin typeface="Calibri" panose="020F0502020204030204" pitchFamily="34" charset="0"/>
                <a:cs typeface="Calibri" panose="020F0502020204030204" pitchFamily="34" charset="0"/>
              </a:rPr>
              <a:t> </a:t>
            </a:r>
            <a:r>
              <a:rPr lang="en-US" sz="4000" b="1" dirty="0" err="1">
                <a:solidFill>
                  <a:srgbClr val="0070C0"/>
                </a:solidFill>
                <a:latin typeface="Calibri" panose="020F0502020204030204" pitchFamily="34" charset="0"/>
                <a:cs typeface="Calibri" panose="020F0502020204030204" pitchFamily="34" charset="0"/>
              </a:rPr>
              <a:t>động</a:t>
            </a:r>
            <a:r>
              <a:rPr lang="en-US" sz="4000" b="1" dirty="0">
                <a:solidFill>
                  <a:srgbClr val="0070C0"/>
                </a:solidFill>
                <a:latin typeface="Calibri" panose="020F0502020204030204" pitchFamily="34" charset="0"/>
                <a:cs typeface="Calibri" panose="020F0502020204030204" pitchFamily="34" charset="0"/>
              </a:rPr>
              <a:t> </a:t>
            </a:r>
            <a:r>
              <a:rPr lang="en-US" sz="4000" b="1" dirty="0" err="1">
                <a:solidFill>
                  <a:srgbClr val="0070C0"/>
                </a:solidFill>
                <a:latin typeface="Calibri" panose="020F0502020204030204" pitchFamily="34" charset="0"/>
                <a:cs typeface="Calibri" panose="020F0502020204030204" pitchFamily="34" charset="0"/>
              </a:rPr>
              <a:t>vật</a:t>
            </a:r>
            <a:r>
              <a:rPr lang="en-US" sz="4000" b="1" dirty="0">
                <a:solidFill>
                  <a:srgbClr val="0070C0"/>
                </a:solidFill>
                <a:latin typeface="Calibri" panose="020F0502020204030204" pitchFamily="34" charset="0"/>
                <a:cs typeface="Calibri" panose="020F0502020204030204" pitchFamily="34" charset="0"/>
              </a:rPr>
              <a:t> </a:t>
            </a:r>
            <a:r>
              <a:rPr lang="en-US" sz="4000" b="1" dirty="0" err="1">
                <a:solidFill>
                  <a:srgbClr val="0070C0"/>
                </a:solidFill>
                <a:latin typeface="Calibri" panose="020F0502020204030204" pitchFamily="34" charset="0"/>
                <a:cs typeface="Calibri" panose="020F0502020204030204" pitchFamily="34" charset="0"/>
              </a:rPr>
              <a:t>chuyên</a:t>
            </a:r>
            <a:r>
              <a:rPr lang="en-US" sz="4000" b="1" dirty="0">
                <a:solidFill>
                  <a:srgbClr val="0070C0"/>
                </a:solidFill>
                <a:latin typeface="Calibri" panose="020F0502020204030204" pitchFamily="34" charset="0"/>
                <a:cs typeface="Calibri" panose="020F0502020204030204" pitchFamily="34" charset="0"/>
              </a:rPr>
              <a:t> </a:t>
            </a:r>
            <a:r>
              <a:rPr lang="en-US" sz="4000" b="1" dirty="0" err="1">
                <a:solidFill>
                  <a:srgbClr val="0070C0"/>
                </a:solidFill>
                <a:latin typeface="Calibri" panose="020F0502020204030204" pitchFamily="34" charset="0"/>
                <a:cs typeface="Calibri" panose="020F0502020204030204" pitchFamily="34" charset="0"/>
              </a:rPr>
              <a:t>ăn</a:t>
            </a:r>
            <a:r>
              <a:rPr lang="en-US" sz="4000" b="1" dirty="0">
                <a:solidFill>
                  <a:srgbClr val="0070C0"/>
                </a:solidFill>
                <a:latin typeface="Calibri" panose="020F0502020204030204" pitchFamily="34" charset="0"/>
                <a:cs typeface="Calibri" panose="020F0502020204030204" pitchFamily="34" charset="0"/>
              </a:rPr>
              <a:t> </a:t>
            </a:r>
            <a:r>
              <a:rPr lang="en-US" sz="4000" b="1" dirty="0" err="1">
                <a:solidFill>
                  <a:srgbClr val="0070C0"/>
                </a:solidFill>
                <a:latin typeface="Calibri" panose="020F0502020204030204" pitchFamily="34" charset="0"/>
                <a:cs typeface="Calibri" panose="020F0502020204030204" pitchFamily="34" charset="0"/>
              </a:rPr>
              <a:t>thịt</a:t>
            </a:r>
            <a:r>
              <a:rPr lang="en-US" sz="4000" b="1" dirty="0">
                <a:solidFill>
                  <a:srgbClr val="0070C0"/>
                </a:solidFill>
                <a:latin typeface="Calibri" panose="020F0502020204030204" pitchFamily="34" charset="0"/>
                <a:cs typeface="Calibri" panose="020F0502020204030204" pitchFamily="34" charset="0"/>
              </a:rPr>
              <a:t>.</a:t>
            </a:r>
            <a:endParaRPr kumimoji="0" lang="en-US" sz="40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55005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FAA469F1-1EDE-42F1-B418-08C106A038B6}"/>
              </a:ext>
            </a:extLst>
          </p:cNvPr>
          <p:cNvSpPr/>
          <p:nvPr/>
        </p:nvSpPr>
        <p:spPr>
          <a:xfrm>
            <a:off x="3371355" y="1588771"/>
            <a:ext cx="8576476" cy="425005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D51BF236-8440-4F81-B550-EDE1778F9E0F}"/>
              </a:ext>
            </a:extLst>
          </p:cNvPr>
          <p:cNvGrpSpPr/>
          <p:nvPr/>
        </p:nvGrpSpPr>
        <p:grpSpPr>
          <a:xfrm>
            <a:off x="4681856" y="139797"/>
            <a:ext cx="4871719" cy="1051092"/>
            <a:chOff x="2926032" y="389890"/>
            <a:chExt cx="9335077" cy="822960"/>
          </a:xfrm>
        </p:grpSpPr>
        <p:sp>
          <p:nvSpPr>
            <p:cNvPr id="19" name="Arrow: Pentagon 18">
              <a:extLst>
                <a:ext uri="{FF2B5EF4-FFF2-40B4-BE49-F238E27FC236}">
                  <a16:creationId xmlns:a16="http://schemas.microsoft.com/office/drawing/2014/main" id="{337EC76E-CA42-4310-A6FD-806CF4002DC5}"/>
                </a:ext>
              </a:extLst>
            </p:cNvPr>
            <p:cNvSpPr/>
            <p:nvPr/>
          </p:nvSpPr>
          <p:spPr>
            <a:xfrm flipH="1">
              <a:off x="2926032" y="389890"/>
              <a:ext cx="9335077" cy="822960"/>
            </a:xfrm>
            <a:prstGeom prst="homePlate">
              <a:avLst/>
            </a:prstGeom>
            <a:solidFill>
              <a:srgbClr val="FF8369"/>
            </a:solidFill>
            <a:ln>
              <a:solidFill>
                <a:srgbClr val="FF83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omfortaa SemiBold" pitchFamily="2" charset="0"/>
                <a:ea typeface="+mn-ea"/>
                <a:cs typeface="+mn-cs"/>
              </a:endParaRPr>
            </a:p>
          </p:txBody>
        </p:sp>
        <p:sp>
          <p:nvSpPr>
            <p:cNvPr id="20" name="Arrow: Pentagon 19">
              <a:extLst>
                <a:ext uri="{FF2B5EF4-FFF2-40B4-BE49-F238E27FC236}">
                  <a16:creationId xmlns:a16="http://schemas.microsoft.com/office/drawing/2014/main" id="{0F82A7F5-0C1D-4CD0-AF54-E1E544063192}"/>
                </a:ext>
              </a:extLst>
            </p:cNvPr>
            <p:cNvSpPr/>
            <p:nvPr/>
          </p:nvSpPr>
          <p:spPr>
            <a:xfrm flipH="1">
              <a:off x="3084481" y="475936"/>
              <a:ext cx="8999663" cy="652001"/>
            </a:xfrm>
            <a:prstGeom prst="homePlat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prstClr val="white"/>
                  </a:solidFill>
                  <a:effectLst/>
                  <a:uLnTx/>
                  <a:uFillTx/>
                  <a:latin typeface="#9Slide07 Baloo Tamma" panose="03080902040302020200" pitchFamily="66" charset="0"/>
                  <a:ea typeface="+mn-ea"/>
                  <a:cs typeface="#9Slide07 Baloo Tamma" panose="03080902040302020200" pitchFamily="66" charset="0"/>
                </a:rPr>
                <a:t>Hươu</a:t>
              </a:r>
              <a:r>
                <a:rPr kumimoji="0" lang="en-US" sz="4400" b="0" i="0" u="none" strike="noStrike" kern="1200" cap="none" spc="0" normalizeH="0" baseline="0" noProof="0" dirty="0">
                  <a:ln>
                    <a:noFill/>
                  </a:ln>
                  <a:solidFill>
                    <a:prstClr val="white"/>
                  </a:solidFill>
                  <a:effectLst/>
                  <a:uLnTx/>
                  <a:uFillTx/>
                  <a:latin typeface="#9Slide07 Baloo Tamma" panose="03080902040302020200" pitchFamily="66" charset="0"/>
                  <a:ea typeface="+mn-ea"/>
                  <a:cs typeface="#9Slide07 Baloo Tamma" panose="03080902040302020200" pitchFamily="66" charset="0"/>
                </a:rPr>
                <a:t> </a:t>
              </a:r>
              <a:r>
                <a:rPr kumimoji="0" lang="en-US" sz="4400" b="0" i="0" u="none" strike="noStrike" kern="1200" cap="none" spc="0" normalizeH="0" baseline="0" noProof="0" dirty="0" err="1">
                  <a:ln>
                    <a:noFill/>
                  </a:ln>
                  <a:solidFill>
                    <a:prstClr val="white"/>
                  </a:solidFill>
                  <a:effectLst/>
                  <a:uLnTx/>
                  <a:uFillTx/>
                  <a:latin typeface="#9Slide07 Baloo Tamma" panose="03080902040302020200" pitchFamily="66" charset="0"/>
                  <a:ea typeface="+mn-ea"/>
                  <a:cs typeface="#9Slide07 Baloo Tamma" panose="03080902040302020200" pitchFamily="66" charset="0"/>
                </a:rPr>
                <a:t>cao</a:t>
              </a:r>
              <a:r>
                <a:rPr kumimoji="0" lang="en-US" sz="4400" b="0" i="0" u="none" strike="noStrike" kern="1200" cap="none" spc="0" normalizeH="0" baseline="0" noProof="0" dirty="0">
                  <a:ln>
                    <a:noFill/>
                  </a:ln>
                  <a:solidFill>
                    <a:prstClr val="white"/>
                  </a:solidFill>
                  <a:effectLst/>
                  <a:uLnTx/>
                  <a:uFillTx/>
                  <a:latin typeface="#9Slide07 Baloo Tamma" panose="03080902040302020200" pitchFamily="66" charset="0"/>
                  <a:ea typeface="+mn-ea"/>
                  <a:cs typeface="#9Slide07 Baloo Tamma" panose="03080902040302020200" pitchFamily="66" charset="0"/>
                </a:rPr>
                <a:t> </a:t>
              </a:r>
              <a:r>
                <a:rPr kumimoji="0" lang="en-US" sz="4400" b="0" i="0" u="none" strike="noStrike" kern="1200" cap="none" spc="0" normalizeH="0" baseline="0" noProof="0" dirty="0" err="1">
                  <a:ln>
                    <a:noFill/>
                  </a:ln>
                  <a:solidFill>
                    <a:prstClr val="white"/>
                  </a:solidFill>
                  <a:effectLst/>
                  <a:uLnTx/>
                  <a:uFillTx/>
                  <a:latin typeface="#9Slide07 Baloo Tamma" panose="03080902040302020200" pitchFamily="66" charset="0"/>
                  <a:ea typeface="+mn-ea"/>
                  <a:cs typeface="#9Slide07 Baloo Tamma" panose="03080902040302020200" pitchFamily="66" charset="0"/>
                </a:rPr>
                <a:t>cổ</a:t>
              </a:r>
              <a:endParaRPr kumimoji="0" lang="en-US" sz="4400" b="0" i="0" u="none" strike="noStrike" kern="1200" cap="none" spc="0" normalizeH="0" baseline="0" noProof="0" dirty="0">
                <a:ln>
                  <a:noFill/>
                </a:ln>
                <a:solidFill>
                  <a:srgbClr val="FFFF00"/>
                </a:solidFill>
                <a:effectLst/>
                <a:uLnTx/>
                <a:uFillTx/>
                <a:latin typeface="#9Slide07 Baloo Tamma" panose="03080902040302020200" pitchFamily="66" charset="0"/>
                <a:ea typeface="+mn-ea"/>
                <a:cs typeface="#9Slide07 Baloo Tamma" panose="03080902040302020200" pitchFamily="66" charset="0"/>
              </a:endParaRPr>
            </a:p>
          </p:txBody>
        </p:sp>
      </p:grpSp>
      <p:sp>
        <p:nvSpPr>
          <p:cNvPr id="11" name="TextBox 10">
            <a:extLst>
              <a:ext uri="{FF2B5EF4-FFF2-40B4-BE49-F238E27FC236}">
                <a16:creationId xmlns:a16="http://schemas.microsoft.com/office/drawing/2014/main" id="{06C26544-469C-4B52-A4ED-85E27913F16B}"/>
              </a:ext>
            </a:extLst>
          </p:cNvPr>
          <p:cNvSpPr txBox="1"/>
          <p:nvPr/>
        </p:nvSpPr>
        <p:spPr>
          <a:xfrm>
            <a:off x="3761326" y="3274869"/>
            <a:ext cx="7720334" cy="2215991"/>
          </a:xfrm>
          <a:prstGeom prst="rect">
            <a:avLst/>
          </a:prstGeom>
          <a:noFill/>
          <a:effectLst/>
        </p:spPr>
        <p:txBody>
          <a:bodyPr wrap="square" lIns="0" tIns="0" rIns="0" bIns="0" rtlCol="0">
            <a:spAutoFit/>
          </a:bodyPr>
          <a:lstStyle/>
          <a:p>
            <a:pPr marL="571500" lvl="0" indent="-571500" algn="just">
              <a:buFont typeface="Arial" panose="020B0604020202020204" pitchFamily="34" charset="0"/>
              <a:buChar char="•"/>
            </a:pPr>
            <a:r>
              <a:rPr lang="vi-VN" sz="3600" b="1" dirty="0">
                <a:solidFill>
                  <a:srgbClr val="FF0000"/>
                </a:solidFill>
                <a:latin typeface="Calibri" panose="020F0502020204030204" pitchFamily="34" charset="0"/>
                <a:cs typeface="Calibri" panose="020F0502020204030204" pitchFamily="34" charset="0"/>
              </a:rPr>
              <a:t>Thức ăn yêu thích của chúng chủ yếu là cỏ và lá cây. Khi vào mùa hanh khô, số lượng lá cây ít đi chúng có thể ăn được cả vỏ cây.</a:t>
            </a:r>
            <a:endParaRPr kumimoji="0" lang="en-US" sz="3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sp>
        <p:nvSpPr>
          <p:cNvPr id="22" name="TextBox 21">
            <a:extLst>
              <a:ext uri="{FF2B5EF4-FFF2-40B4-BE49-F238E27FC236}">
                <a16:creationId xmlns:a16="http://schemas.microsoft.com/office/drawing/2014/main" id="{C048C2F7-B189-4A7C-9799-A59FA700E4AD}"/>
              </a:ext>
            </a:extLst>
          </p:cNvPr>
          <p:cNvSpPr txBox="1"/>
          <p:nvPr/>
        </p:nvSpPr>
        <p:spPr>
          <a:xfrm>
            <a:off x="3680323" y="1909115"/>
            <a:ext cx="7863977" cy="1231106"/>
          </a:xfrm>
          <a:prstGeom prst="rect">
            <a:avLst/>
          </a:prstGeom>
          <a:solidFill>
            <a:schemeClr val="bg1"/>
          </a:solidFill>
          <a:effectLst/>
        </p:spPr>
        <p:txBody>
          <a:bodyPr wrap="square" lIns="0" tIns="0" rIns="0" bIns="0" rtlCol="0">
            <a:spAutoFit/>
          </a:bodyPr>
          <a:lstStyle/>
          <a:p>
            <a:pPr marL="571500" lvl="0" indent="-571500" algn="just">
              <a:buFont typeface="Arial" panose="020B0604020202020204" pitchFamily="34" charset="0"/>
              <a:buChar char="•"/>
            </a:pPr>
            <a:r>
              <a:rPr lang="vi-VN" sz="4000" b="1" dirty="0">
                <a:solidFill>
                  <a:srgbClr val="0070C0"/>
                </a:solidFill>
                <a:latin typeface="Calibri" panose="020F0502020204030204" pitchFamily="34" charset="0"/>
                <a:cs typeface="Calibri" panose="020F0502020204030204" pitchFamily="34" charset="0"/>
              </a:rPr>
              <a:t>Hươu cao cổ là loài động vật chuyên ăn thực vật. </a:t>
            </a:r>
            <a:endParaRPr kumimoji="0" lang="en-US" sz="40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p:txBody>
      </p:sp>
      <p:pic>
        <p:nvPicPr>
          <p:cNvPr id="3" name="Picture 2" descr="A giraffe with a black background&#10;&#10;Description automatically generated">
            <a:extLst>
              <a:ext uri="{FF2B5EF4-FFF2-40B4-BE49-F238E27FC236}">
                <a16:creationId xmlns:a16="http://schemas.microsoft.com/office/drawing/2014/main" id="{2CB85E8F-42C3-6B7D-C061-90E1786B8E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150" y="1800225"/>
            <a:ext cx="4914900" cy="4914900"/>
          </a:xfrm>
          <a:prstGeom prst="rect">
            <a:avLst/>
          </a:prstGeom>
        </p:spPr>
      </p:pic>
    </p:spTree>
    <p:extLst>
      <p:ext uri="{BB962C8B-B14F-4D97-AF65-F5344CB8AC3E}">
        <p14:creationId xmlns:p14="http://schemas.microsoft.com/office/powerpoint/2010/main" val="303442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580">
                                          <p:stCondLst>
                                            <p:cond delay="0"/>
                                          </p:stCondLst>
                                        </p:cTn>
                                        <p:tgtEl>
                                          <p:spTgt spid="22"/>
                                        </p:tgtEl>
                                      </p:cBhvr>
                                    </p:animEffect>
                                    <p:anim calcmode="lin" valueType="num">
                                      <p:cBhvr>
                                        <p:cTn id="14"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9" dur="26">
                                          <p:stCondLst>
                                            <p:cond delay="650"/>
                                          </p:stCondLst>
                                        </p:cTn>
                                        <p:tgtEl>
                                          <p:spTgt spid="22"/>
                                        </p:tgtEl>
                                      </p:cBhvr>
                                      <p:to x="100000" y="60000"/>
                                    </p:animScale>
                                    <p:animScale>
                                      <p:cBhvr>
                                        <p:cTn id="20" dur="166" decel="50000">
                                          <p:stCondLst>
                                            <p:cond delay="676"/>
                                          </p:stCondLst>
                                        </p:cTn>
                                        <p:tgtEl>
                                          <p:spTgt spid="22"/>
                                        </p:tgtEl>
                                      </p:cBhvr>
                                      <p:to x="100000" y="100000"/>
                                    </p:animScale>
                                    <p:animScale>
                                      <p:cBhvr>
                                        <p:cTn id="21" dur="26">
                                          <p:stCondLst>
                                            <p:cond delay="1312"/>
                                          </p:stCondLst>
                                        </p:cTn>
                                        <p:tgtEl>
                                          <p:spTgt spid="22"/>
                                        </p:tgtEl>
                                      </p:cBhvr>
                                      <p:to x="100000" y="80000"/>
                                    </p:animScale>
                                    <p:animScale>
                                      <p:cBhvr>
                                        <p:cTn id="22" dur="166" decel="50000">
                                          <p:stCondLst>
                                            <p:cond delay="1338"/>
                                          </p:stCondLst>
                                        </p:cTn>
                                        <p:tgtEl>
                                          <p:spTgt spid="22"/>
                                        </p:tgtEl>
                                      </p:cBhvr>
                                      <p:to x="100000" y="100000"/>
                                    </p:animScale>
                                    <p:animScale>
                                      <p:cBhvr>
                                        <p:cTn id="23" dur="26">
                                          <p:stCondLst>
                                            <p:cond delay="1642"/>
                                          </p:stCondLst>
                                        </p:cTn>
                                        <p:tgtEl>
                                          <p:spTgt spid="22"/>
                                        </p:tgtEl>
                                      </p:cBhvr>
                                      <p:to x="100000" y="90000"/>
                                    </p:animScale>
                                    <p:animScale>
                                      <p:cBhvr>
                                        <p:cTn id="24" dur="166" decel="50000">
                                          <p:stCondLst>
                                            <p:cond delay="1668"/>
                                          </p:stCondLst>
                                        </p:cTn>
                                        <p:tgtEl>
                                          <p:spTgt spid="22"/>
                                        </p:tgtEl>
                                      </p:cBhvr>
                                      <p:to x="100000" y="100000"/>
                                    </p:animScale>
                                    <p:animScale>
                                      <p:cBhvr>
                                        <p:cTn id="25" dur="26">
                                          <p:stCondLst>
                                            <p:cond delay="1808"/>
                                          </p:stCondLst>
                                        </p:cTn>
                                        <p:tgtEl>
                                          <p:spTgt spid="22"/>
                                        </p:tgtEl>
                                      </p:cBhvr>
                                      <p:to x="100000" y="95000"/>
                                    </p:animScale>
                                    <p:animScale>
                                      <p:cBhvr>
                                        <p:cTn id="26" dur="166" decel="50000">
                                          <p:stCondLst>
                                            <p:cond delay="1834"/>
                                          </p:stCondLst>
                                        </p:cTn>
                                        <p:tgtEl>
                                          <p:spTgt spid="22"/>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80">
                                          <p:stCondLst>
                                            <p:cond delay="0"/>
                                          </p:stCondLst>
                                        </p:cTn>
                                        <p:tgtEl>
                                          <p:spTgt spid="11"/>
                                        </p:tgtEl>
                                      </p:cBhvr>
                                    </p:animEffect>
                                    <p:anim calcmode="lin" valueType="num">
                                      <p:cBhvr>
                                        <p:cTn id="3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7" dur="26">
                                          <p:stCondLst>
                                            <p:cond delay="650"/>
                                          </p:stCondLst>
                                        </p:cTn>
                                        <p:tgtEl>
                                          <p:spTgt spid="11"/>
                                        </p:tgtEl>
                                      </p:cBhvr>
                                      <p:to x="100000" y="60000"/>
                                    </p:animScale>
                                    <p:animScale>
                                      <p:cBhvr>
                                        <p:cTn id="38" dur="166" decel="50000">
                                          <p:stCondLst>
                                            <p:cond delay="676"/>
                                          </p:stCondLst>
                                        </p:cTn>
                                        <p:tgtEl>
                                          <p:spTgt spid="11"/>
                                        </p:tgtEl>
                                      </p:cBhvr>
                                      <p:to x="100000" y="100000"/>
                                    </p:animScale>
                                    <p:animScale>
                                      <p:cBhvr>
                                        <p:cTn id="39" dur="26">
                                          <p:stCondLst>
                                            <p:cond delay="1312"/>
                                          </p:stCondLst>
                                        </p:cTn>
                                        <p:tgtEl>
                                          <p:spTgt spid="11"/>
                                        </p:tgtEl>
                                      </p:cBhvr>
                                      <p:to x="100000" y="80000"/>
                                    </p:animScale>
                                    <p:animScale>
                                      <p:cBhvr>
                                        <p:cTn id="40" dur="166" decel="50000">
                                          <p:stCondLst>
                                            <p:cond delay="1338"/>
                                          </p:stCondLst>
                                        </p:cTn>
                                        <p:tgtEl>
                                          <p:spTgt spid="11"/>
                                        </p:tgtEl>
                                      </p:cBhvr>
                                      <p:to x="100000" y="100000"/>
                                    </p:animScale>
                                    <p:animScale>
                                      <p:cBhvr>
                                        <p:cTn id="41" dur="26">
                                          <p:stCondLst>
                                            <p:cond delay="1642"/>
                                          </p:stCondLst>
                                        </p:cTn>
                                        <p:tgtEl>
                                          <p:spTgt spid="11"/>
                                        </p:tgtEl>
                                      </p:cBhvr>
                                      <p:to x="100000" y="90000"/>
                                    </p:animScale>
                                    <p:animScale>
                                      <p:cBhvr>
                                        <p:cTn id="42" dur="166" decel="50000">
                                          <p:stCondLst>
                                            <p:cond delay="1668"/>
                                          </p:stCondLst>
                                        </p:cTn>
                                        <p:tgtEl>
                                          <p:spTgt spid="11"/>
                                        </p:tgtEl>
                                      </p:cBhvr>
                                      <p:to x="100000" y="100000"/>
                                    </p:animScale>
                                    <p:animScale>
                                      <p:cBhvr>
                                        <p:cTn id="43" dur="26">
                                          <p:stCondLst>
                                            <p:cond delay="1808"/>
                                          </p:stCondLst>
                                        </p:cTn>
                                        <p:tgtEl>
                                          <p:spTgt spid="11"/>
                                        </p:tgtEl>
                                      </p:cBhvr>
                                      <p:to x="100000" y="95000"/>
                                    </p:animScale>
                                    <p:animScale>
                                      <p:cBhvr>
                                        <p:cTn id="44"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397C967-DF2F-43BE-B7E9-D1F5665C549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3027" b="96439" l="1253" r="99374">
                        <a14:foregroundMark x1="1253" y1="43620" x2="13257" y2="60831"/>
                        <a14:foregroundMark x1="90710" y1="49852" x2="99374" y2="83976"/>
                        <a14:foregroundMark x1="1983" y1="90208" x2="13257" y2="90208"/>
                        <a14:foregroundMark x1="13257" y1="90208" x2="36848" y2="89911"/>
                        <a14:foregroundMark x1="36848" y1="89911" x2="66388" y2="96439"/>
                      </a14:backgroundRemoval>
                    </a14:imgEffect>
                  </a14:imgLayer>
                </a14:imgProps>
              </a:ext>
              <a:ext uri="{28A0092B-C50C-407E-A947-70E740481C1C}">
                <a14:useLocalDpi xmlns:a14="http://schemas.microsoft.com/office/drawing/2010/main" val="0"/>
              </a:ext>
            </a:extLst>
          </a:blip>
          <a:srcRect l="827" t="37576" r="-1"/>
          <a:stretch/>
        </p:blipFill>
        <p:spPr>
          <a:xfrm>
            <a:off x="0" y="4072349"/>
            <a:ext cx="12192000" cy="2844111"/>
          </a:xfrm>
          <a:prstGeom prst="rect">
            <a:avLst/>
          </a:prstGeom>
        </p:spPr>
      </p:pic>
      <p:pic>
        <p:nvPicPr>
          <p:cNvPr id="23" name="Picture 22">
            <a:extLst>
              <a:ext uri="{FF2B5EF4-FFF2-40B4-BE49-F238E27FC236}">
                <a16:creationId xmlns:a16="http://schemas.microsoft.com/office/drawing/2014/main" id="{EE58EA05-C512-48FF-B195-5CBE97B16DD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077" b="93291" l="8147" r="89617">
                        <a14:foregroundMark x1="35942" y1="93291" x2="48083" y2="94089"/>
                        <a14:foregroundMark x1="48083" y1="94089" x2="71725" y2="93610"/>
                        <a14:foregroundMark x1="71725" y1="93610" x2="72524" y2="92173"/>
                        <a14:foregroundMark x1="8147" y1="41534" x2="9744" y2="44089"/>
                        <a14:foregroundMark x1="38818" y1="4952" x2="55751" y2="7188"/>
                        <a14:foregroundMark x1="57508" y1="4792" x2="59585" y2="4473"/>
                        <a14:foregroundMark x1="38498" y1="3355" x2="50799" y2="2556"/>
                        <a14:foregroundMark x1="50799" y1="2556" x2="52077" y2="2556"/>
                        <a14:foregroundMark x1="38498" y1="2077" x2="44569" y2="2077"/>
                      </a14:backgroundRemoval>
                    </a14:imgEffect>
                  </a14:imgLayer>
                </a14:imgProps>
              </a:ext>
              <a:ext uri="{28A0092B-C50C-407E-A947-70E740481C1C}">
                <a14:useLocalDpi xmlns:a14="http://schemas.microsoft.com/office/drawing/2010/main" val="0"/>
              </a:ext>
            </a:extLst>
          </a:blip>
          <a:stretch>
            <a:fillRect/>
          </a:stretch>
        </p:blipFill>
        <p:spPr>
          <a:xfrm>
            <a:off x="8636429" y="2107426"/>
            <a:ext cx="3696076" cy="3696076"/>
          </a:xfrm>
          <a:prstGeom prst="rect">
            <a:avLst/>
          </a:prstGeom>
        </p:spPr>
      </p:pic>
      <p:pic>
        <p:nvPicPr>
          <p:cNvPr id="40" name="Picture 39">
            <a:extLst>
              <a:ext uri="{FF2B5EF4-FFF2-40B4-BE49-F238E27FC236}">
                <a16:creationId xmlns:a16="http://schemas.microsoft.com/office/drawing/2014/main" id="{583F0C59-8F84-4C73-B267-5264387DC43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931214" flipH="1">
            <a:off x="10233714" y="277648"/>
            <a:ext cx="1759048" cy="1663508"/>
          </a:xfrm>
          <a:prstGeom prst="rect">
            <a:avLst/>
          </a:prstGeom>
        </p:spPr>
      </p:pic>
      <p:pic>
        <p:nvPicPr>
          <p:cNvPr id="5" name="Picture 4">
            <a:extLst>
              <a:ext uri="{FF2B5EF4-FFF2-40B4-BE49-F238E27FC236}">
                <a16:creationId xmlns:a16="http://schemas.microsoft.com/office/drawing/2014/main" id="{E948A537-0AAA-49CC-B3C1-BEDE12A1FDE2}"/>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2828" b="24897" l="20590" r="33403"/>
                    </a14:imgEffect>
                  </a14:imgLayer>
                </a14:imgProps>
              </a:ext>
              <a:ext uri="{28A0092B-C50C-407E-A947-70E740481C1C}">
                <a14:useLocalDpi xmlns:a14="http://schemas.microsoft.com/office/drawing/2010/main" val="0"/>
              </a:ext>
            </a:extLst>
          </a:blip>
          <a:srcRect l="18988" t="70" r="64995" b="72344"/>
          <a:stretch/>
        </p:blipFill>
        <p:spPr>
          <a:xfrm>
            <a:off x="7818013" y="2672216"/>
            <a:ext cx="380365" cy="606964"/>
          </a:xfrm>
          <a:prstGeom prst="rect">
            <a:avLst/>
          </a:prstGeom>
        </p:spPr>
      </p:pic>
      <p:pic>
        <p:nvPicPr>
          <p:cNvPr id="7" name="Picture 6">
            <a:extLst>
              <a:ext uri="{FF2B5EF4-FFF2-40B4-BE49-F238E27FC236}">
                <a16:creationId xmlns:a16="http://schemas.microsoft.com/office/drawing/2014/main" id="{F6BB738E-9AF0-498F-9C4E-3B4D083C8029}"/>
              </a:ext>
            </a:extLst>
          </p:cNvPr>
          <p:cNvPicPr>
            <a:picLocks noChangeAspect="1"/>
          </p:cNvPicPr>
          <p:nvPr/>
        </p:nvPicPr>
        <p:blipFill rotWithShape="1">
          <a:blip r:embed="rId10" cstate="print">
            <a:extLst>
              <a:ext uri="{BEBA8EAE-BF5A-486C-A8C5-ECC9F3942E4B}">
                <a14:imgProps xmlns:a14="http://schemas.microsoft.com/office/drawing/2010/main">
                  <a14:imgLayer r:embed="rId9">
                    <a14:imgEffect>
                      <a14:backgroundRemoval t="2828" b="24897" l="61733" r="94448">
                        <a14:foregroundMark x1="65655" y1="7759" x2="63738" y2="23621"/>
                        <a14:foregroundMark x1="71725" y1="4828" x2="73003" y2="9138"/>
                        <a14:foregroundMark x1="77636" y1="18621" x2="84984" y2="14310"/>
                        <a14:foregroundMark x1="88978" y1="16379" x2="93770" y2="17759"/>
                        <a14:foregroundMark x1="63099" y1="5517" x2="63099" y2="2759"/>
                      </a14:backgroundRemoval>
                    </a14:imgEffect>
                  </a14:imgLayer>
                </a14:imgProps>
              </a:ext>
              <a:ext uri="{28A0092B-C50C-407E-A947-70E740481C1C}">
                <a14:useLocalDpi xmlns:a14="http://schemas.microsoft.com/office/drawing/2010/main" val="0"/>
              </a:ext>
            </a:extLst>
          </a:blip>
          <a:srcRect l="57644" t="70" r="1462" b="72344"/>
          <a:stretch/>
        </p:blipFill>
        <p:spPr>
          <a:xfrm>
            <a:off x="3855600" y="5925106"/>
            <a:ext cx="777360" cy="485852"/>
          </a:xfrm>
          <a:prstGeom prst="rect">
            <a:avLst/>
          </a:prstGeom>
        </p:spPr>
      </p:pic>
      <p:pic>
        <p:nvPicPr>
          <p:cNvPr id="8" name="Picture 7">
            <a:extLst>
              <a:ext uri="{FF2B5EF4-FFF2-40B4-BE49-F238E27FC236}">
                <a16:creationId xmlns:a16="http://schemas.microsoft.com/office/drawing/2014/main" id="{BA4F3C2A-73D5-4994-9CEA-35DCFF8CD0B4}"/>
              </a:ext>
            </a:extLst>
          </p:cNvPr>
          <p:cNvPicPr>
            <a:picLocks noChangeAspect="1"/>
          </p:cNvPicPr>
          <p:nvPr/>
        </p:nvPicPr>
        <p:blipFill rotWithShape="1">
          <a:blip r:embed="rId11">
            <a:extLst>
              <a:ext uri="{BEBA8EAE-BF5A-486C-A8C5-ECC9F3942E4B}">
                <a14:imgProps xmlns:a14="http://schemas.microsoft.com/office/drawing/2010/main">
                  <a14:imgLayer r:embed="rId9">
                    <a14:imgEffect>
                      <a14:backgroundRemoval t="28673" b="46048" l="4489" r="18478">
                        <a14:foregroundMark x1="8626" y1="35000" x2="15974" y2="37586"/>
                      </a14:backgroundRemoval>
                    </a14:imgEffect>
                  </a14:imgLayer>
                </a14:imgProps>
              </a:ext>
              <a:ext uri="{28A0092B-C50C-407E-A947-70E740481C1C}">
                <a14:useLocalDpi xmlns:a14="http://schemas.microsoft.com/office/drawing/2010/main" val="0"/>
              </a:ext>
            </a:extLst>
          </a:blip>
          <a:srcRect l="2740" t="26501" r="79773" b="51780"/>
          <a:stretch/>
        </p:blipFill>
        <p:spPr>
          <a:xfrm>
            <a:off x="10777540" y="4883573"/>
            <a:ext cx="457200" cy="526092"/>
          </a:xfrm>
          <a:prstGeom prst="rect">
            <a:avLst/>
          </a:prstGeom>
        </p:spPr>
      </p:pic>
      <p:pic>
        <p:nvPicPr>
          <p:cNvPr id="12" name="Picture 11">
            <a:extLst>
              <a:ext uri="{FF2B5EF4-FFF2-40B4-BE49-F238E27FC236}">
                <a16:creationId xmlns:a16="http://schemas.microsoft.com/office/drawing/2014/main" id="{3094FB60-E9FD-4D80-B497-A94BB7AD51F4}"/>
              </a:ext>
            </a:extLst>
          </p:cNvPr>
          <p:cNvPicPr>
            <a:picLocks noChangeAspect="1"/>
          </p:cNvPicPr>
          <p:nvPr/>
        </p:nvPicPr>
        <p:blipFill rotWithShape="1">
          <a:blip r:embed="rId12" cstate="print">
            <a:extLst>
              <a:ext uri="{BEBA8EAE-BF5A-486C-A8C5-ECC9F3942E4B}">
                <a14:imgProps xmlns:a14="http://schemas.microsoft.com/office/drawing/2010/main">
                  <a14:imgLayer r:embed="rId9">
                    <a14:imgEffect>
                      <a14:backgroundRemoval t="77813" b="97535" l="40642" r="53454"/>
                    </a14:imgEffect>
                  </a14:imgLayer>
                </a14:imgProps>
              </a:ext>
              <a:ext uri="{28A0092B-C50C-407E-A947-70E740481C1C}">
                <a14:useLocalDpi xmlns:a14="http://schemas.microsoft.com/office/drawing/2010/main" val="0"/>
              </a:ext>
            </a:extLst>
          </a:blip>
          <a:srcRect l="39040" t="75348" r="44944" b="-2934"/>
          <a:stretch/>
        </p:blipFill>
        <p:spPr>
          <a:xfrm>
            <a:off x="1202306" y="5185112"/>
            <a:ext cx="372494" cy="594404"/>
          </a:xfrm>
          <a:prstGeom prst="rect">
            <a:avLst/>
          </a:prstGeom>
        </p:spPr>
      </p:pic>
      <p:pic>
        <p:nvPicPr>
          <p:cNvPr id="13" name="Picture 12">
            <a:extLst>
              <a:ext uri="{FF2B5EF4-FFF2-40B4-BE49-F238E27FC236}">
                <a16:creationId xmlns:a16="http://schemas.microsoft.com/office/drawing/2014/main" id="{7F31CC28-A95A-446D-8272-BABCDC52CA48}"/>
              </a:ext>
            </a:extLst>
          </p:cNvPr>
          <p:cNvPicPr>
            <a:picLocks noChangeAspect="1"/>
          </p:cNvPicPr>
          <p:nvPr/>
        </p:nvPicPr>
        <p:blipFill rotWithShape="1">
          <a:blip r:embed="rId13" cstate="print">
            <a:extLst>
              <a:ext uri="{BEBA8EAE-BF5A-486C-A8C5-ECC9F3942E4B}">
                <a14:imgProps xmlns:a14="http://schemas.microsoft.com/office/drawing/2010/main">
                  <a14:imgLayer r:embed="rId9">
                    <a14:imgEffect>
                      <a14:backgroundRemoval t="81471" b="94712" l="80785" r="97865">
                        <a14:foregroundMark x1="85144" y1="85517" x2="93930" y2="82759"/>
                      </a14:backgroundRemoval>
                    </a14:imgEffect>
                  </a14:imgLayer>
                </a14:imgProps>
              </a:ext>
              <a:ext uri="{28A0092B-C50C-407E-A947-70E740481C1C}">
                <a14:useLocalDpi xmlns:a14="http://schemas.microsoft.com/office/drawing/2010/main" val="0"/>
              </a:ext>
            </a:extLst>
          </a:blip>
          <a:srcRect l="78650" t="79816" r="-3868" b="3633"/>
          <a:stretch/>
        </p:blipFill>
        <p:spPr>
          <a:xfrm>
            <a:off x="8229601" y="6070699"/>
            <a:ext cx="584767" cy="355606"/>
          </a:xfrm>
          <a:prstGeom prst="rect">
            <a:avLst/>
          </a:prstGeom>
        </p:spPr>
      </p:pic>
      <p:pic>
        <p:nvPicPr>
          <p:cNvPr id="16" name="Picture 15">
            <a:extLst>
              <a:ext uri="{FF2B5EF4-FFF2-40B4-BE49-F238E27FC236}">
                <a16:creationId xmlns:a16="http://schemas.microsoft.com/office/drawing/2014/main" id="{18E4B2E8-5A61-4C88-9E68-67826F5BCF6E}"/>
              </a:ext>
            </a:extLst>
          </p:cNvPr>
          <p:cNvPicPr>
            <a:picLocks noChangeAspect="1"/>
          </p:cNvPicPr>
          <p:nvPr/>
        </p:nvPicPr>
        <p:blipFill rotWithShape="1">
          <a:blip r:embed="rId14" cstate="print">
            <a:extLst>
              <a:ext uri="{BEBA8EAE-BF5A-486C-A8C5-ECC9F3942E4B}">
                <a14:imgProps xmlns:a14="http://schemas.microsoft.com/office/drawing/2010/main">
                  <a14:imgLayer r:embed="rId9">
                    <a14:imgEffect>
                      <a14:backgroundRemoval t="28172" b="46471" l="81510" r="97946"/>
                    </a14:imgEffect>
                  </a14:imgLayer>
                </a14:imgProps>
              </a:ext>
              <a:ext uri="{28A0092B-C50C-407E-A947-70E740481C1C}">
                <a14:useLocalDpi xmlns:a14="http://schemas.microsoft.com/office/drawing/2010/main" val="0"/>
              </a:ext>
            </a:extLst>
          </a:blip>
          <a:srcRect l="79455" t="25885" r="-1946" b="51242"/>
          <a:stretch/>
        </p:blipFill>
        <p:spPr>
          <a:xfrm>
            <a:off x="8237059" y="4974546"/>
            <a:ext cx="461794" cy="435119"/>
          </a:xfrm>
          <a:prstGeom prst="rect">
            <a:avLst/>
          </a:prstGeom>
        </p:spPr>
      </p:pic>
      <p:pic>
        <p:nvPicPr>
          <p:cNvPr id="30" name="Picture 29">
            <a:extLst>
              <a:ext uri="{FF2B5EF4-FFF2-40B4-BE49-F238E27FC236}">
                <a16:creationId xmlns:a16="http://schemas.microsoft.com/office/drawing/2014/main" id="{65EB146F-4205-40E5-A65A-6AF48CF533C2}"/>
              </a:ext>
            </a:extLst>
          </p:cNvPr>
          <p:cNvPicPr>
            <a:picLocks noChangeAspect="1"/>
          </p:cNvPicPr>
          <p:nvPr/>
        </p:nvPicPr>
        <p:blipFill rotWithShape="1">
          <a:blip r:embed="rId13" cstate="print">
            <a:extLst>
              <a:ext uri="{BEBA8EAE-BF5A-486C-A8C5-ECC9F3942E4B}">
                <a14:imgProps xmlns:a14="http://schemas.microsoft.com/office/drawing/2010/main">
                  <a14:imgLayer r:embed="rId9">
                    <a14:imgEffect>
                      <a14:backgroundRemoval t="81471" b="94712" l="80785" r="97865">
                        <a14:foregroundMark x1="85144" y1="85517" x2="93930" y2="82759"/>
                      </a14:backgroundRemoval>
                    </a14:imgEffect>
                  </a14:imgLayer>
                </a14:imgProps>
              </a:ext>
              <a:ext uri="{28A0092B-C50C-407E-A947-70E740481C1C}">
                <a14:useLocalDpi xmlns:a14="http://schemas.microsoft.com/office/drawing/2010/main" val="0"/>
              </a:ext>
            </a:extLst>
          </a:blip>
          <a:srcRect l="78650" t="79816" r="-3868" b="3633"/>
          <a:stretch/>
        </p:blipFill>
        <p:spPr>
          <a:xfrm>
            <a:off x="11723414" y="5779515"/>
            <a:ext cx="478828" cy="291183"/>
          </a:xfrm>
          <a:prstGeom prst="rect">
            <a:avLst/>
          </a:prstGeom>
        </p:spPr>
      </p:pic>
      <p:pic>
        <p:nvPicPr>
          <p:cNvPr id="24" name="Picture 23">
            <a:extLst>
              <a:ext uri="{FF2B5EF4-FFF2-40B4-BE49-F238E27FC236}">
                <a16:creationId xmlns:a16="http://schemas.microsoft.com/office/drawing/2014/main" id="{97F62949-2325-4F9F-A925-8161470E31F1}"/>
              </a:ext>
            </a:extLst>
          </p:cNvPr>
          <p:cNvPicPr>
            <a:picLocks noChangeAspect="1"/>
          </p:cNvPicPr>
          <p:nvPr/>
        </p:nvPicPr>
        <p:blipFill>
          <a:blip r:embed="rId15" cstate="print">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3696356" y="5084232"/>
            <a:ext cx="385588" cy="411172"/>
          </a:xfrm>
          <a:prstGeom prst="rect">
            <a:avLst/>
          </a:prstGeom>
        </p:spPr>
      </p:pic>
      <p:pic>
        <p:nvPicPr>
          <p:cNvPr id="26" name="Picture 25">
            <a:extLst>
              <a:ext uri="{FF2B5EF4-FFF2-40B4-BE49-F238E27FC236}">
                <a16:creationId xmlns:a16="http://schemas.microsoft.com/office/drawing/2014/main" id="{D4A79FA2-A4E1-481E-BB4B-D9B599204EC8}"/>
              </a:ext>
            </a:extLst>
          </p:cNvPr>
          <p:cNvPicPr>
            <a:picLocks noChangeAspect="1"/>
          </p:cNvPicPr>
          <p:nvPr/>
        </p:nvPicPr>
        <p:blipFill>
          <a:blip r:embed="rId17" cstate="print">
            <a:extLst>
              <a:ext uri="{BEBA8EAE-BF5A-486C-A8C5-ECC9F3942E4B}">
                <a14:imgProps xmlns:a14="http://schemas.microsoft.com/office/drawing/2010/main">
                  <a14:imgLayer r:embed="rId18">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1361833" y="5993164"/>
            <a:ext cx="356640" cy="380303"/>
          </a:xfrm>
          <a:prstGeom prst="rect">
            <a:avLst/>
          </a:prstGeom>
        </p:spPr>
      </p:pic>
      <p:pic>
        <p:nvPicPr>
          <p:cNvPr id="27" name="Picture 26">
            <a:extLst>
              <a:ext uri="{FF2B5EF4-FFF2-40B4-BE49-F238E27FC236}">
                <a16:creationId xmlns:a16="http://schemas.microsoft.com/office/drawing/2014/main" id="{D0E1FBB2-9CBE-4824-B4FB-0D1D2E2F9955}"/>
              </a:ext>
            </a:extLst>
          </p:cNvPr>
          <p:cNvPicPr>
            <a:picLocks noChangeAspect="1"/>
          </p:cNvPicPr>
          <p:nvPr/>
        </p:nvPicPr>
        <p:blipFill>
          <a:blip r:embed="rId19" cstate="print">
            <a:extLst>
              <a:ext uri="{BEBA8EAE-BF5A-486C-A8C5-ECC9F3942E4B}">
                <a14:imgProps xmlns:a14="http://schemas.microsoft.com/office/drawing/2010/main">
                  <a14:imgLayer r:embed="rId20">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60558" y="6368757"/>
            <a:ext cx="494198" cy="526988"/>
          </a:xfrm>
          <a:prstGeom prst="rect">
            <a:avLst/>
          </a:prstGeom>
        </p:spPr>
      </p:pic>
      <p:pic>
        <p:nvPicPr>
          <p:cNvPr id="28" name="Picture 27">
            <a:extLst>
              <a:ext uri="{FF2B5EF4-FFF2-40B4-BE49-F238E27FC236}">
                <a16:creationId xmlns:a16="http://schemas.microsoft.com/office/drawing/2014/main" id="{7F834135-AC4A-4DA4-8619-320FA83FCA83}"/>
              </a:ext>
            </a:extLst>
          </p:cNvPr>
          <p:cNvPicPr>
            <a:picLocks noChangeAspect="1"/>
          </p:cNvPicPr>
          <p:nvPr/>
        </p:nvPicPr>
        <p:blipFill>
          <a:blip r:embed="rId21" cstate="print">
            <a:extLst>
              <a:ext uri="{BEBA8EAE-BF5A-486C-A8C5-ECC9F3942E4B}">
                <a14:imgProps xmlns:a14="http://schemas.microsoft.com/office/drawing/2010/main">
                  <a14:imgLayer r:embed="rId22">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554756" y="6465759"/>
            <a:ext cx="403232" cy="429986"/>
          </a:xfrm>
          <a:prstGeom prst="rect">
            <a:avLst/>
          </a:prstGeom>
        </p:spPr>
      </p:pic>
      <p:pic>
        <p:nvPicPr>
          <p:cNvPr id="34" name="Picture 33">
            <a:extLst>
              <a:ext uri="{FF2B5EF4-FFF2-40B4-BE49-F238E27FC236}">
                <a16:creationId xmlns:a16="http://schemas.microsoft.com/office/drawing/2014/main" id="{1751AF34-16E6-4A46-8788-8A37C0F15EF6}"/>
              </a:ext>
            </a:extLst>
          </p:cNvPr>
          <p:cNvPicPr>
            <a:picLocks noChangeAspect="1"/>
          </p:cNvPicPr>
          <p:nvPr/>
        </p:nvPicPr>
        <p:blipFill>
          <a:blip r:embed="rId19" cstate="print">
            <a:extLst>
              <a:ext uri="{BEBA8EAE-BF5A-486C-A8C5-ECC9F3942E4B}">
                <a14:imgProps xmlns:a14="http://schemas.microsoft.com/office/drawing/2010/main">
                  <a14:imgLayer r:embed="rId20">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7742861" y="6114274"/>
            <a:ext cx="494198" cy="526988"/>
          </a:xfrm>
          <a:prstGeom prst="rect">
            <a:avLst/>
          </a:prstGeom>
        </p:spPr>
      </p:pic>
      <p:pic>
        <p:nvPicPr>
          <p:cNvPr id="37" name="Picture 36">
            <a:extLst>
              <a:ext uri="{FF2B5EF4-FFF2-40B4-BE49-F238E27FC236}">
                <a16:creationId xmlns:a16="http://schemas.microsoft.com/office/drawing/2014/main" id="{7842D10C-4B19-4AF4-B3B1-A7B0B3BC4DA8}"/>
              </a:ext>
            </a:extLst>
          </p:cNvPr>
          <p:cNvPicPr>
            <a:picLocks noChangeAspect="1"/>
          </p:cNvPicPr>
          <p:nvPr/>
        </p:nvPicPr>
        <p:blipFill rotWithShape="1">
          <a:blip r:embed="rId23">
            <a:extLst>
              <a:ext uri="{BEBA8EAE-BF5A-486C-A8C5-ECC9F3942E4B}">
                <a14:imgProps xmlns:a14="http://schemas.microsoft.com/office/drawing/2010/main">
                  <a14:imgLayer r:embed="rId24">
                    <a14:imgEffect>
                      <a14:backgroundRemoval t="2672" b="94275" l="7292" r="95833">
                        <a14:foregroundMark x1="11979" y1="67557" x2="7292" y2="81679"/>
                        <a14:foregroundMark x1="22396" y1="95802" x2="69271" y2="94656"/>
                        <a14:foregroundMark x1="69271" y1="94656" x2="74479" y2="95038"/>
                        <a14:foregroundMark x1="96354" y1="67557" x2="91667" y2="85115"/>
                        <a14:foregroundMark x1="32292" y1="10687" x2="80208" y2="20611"/>
                        <a14:foregroundMark x1="43229" y1="2672" x2="54167" y2="2672"/>
                        <a14:foregroundMark x1="24479" y1="25191" x2="27604" y2="26336"/>
                      </a14:backgroundRemoval>
                    </a14:imgEffect>
                  </a14:imgLayer>
                </a14:imgProps>
              </a:ext>
              <a:ext uri="{28A0092B-C50C-407E-A947-70E740481C1C}">
                <a14:useLocalDpi xmlns:a14="http://schemas.microsoft.com/office/drawing/2010/main" val="0"/>
              </a:ext>
            </a:extLst>
          </a:blip>
          <a:srcRect b="59969"/>
          <a:stretch/>
        </p:blipFill>
        <p:spPr>
          <a:xfrm rot="20636669" flipH="1">
            <a:off x="9660241" y="2232496"/>
            <a:ext cx="1103872" cy="575749"/>
          </a:xfrm>
          <a:prstGeom prst="rect">
            <a:avLst/>
          </a:prstGeom>
        </p:spPr>
      </p:pic>
      <p:pic>
        <p:nvPicPr>
          <p:cNvPr id="38" name="Picture 37">
            <a:extLst>
              <a:ext uri="{FF2B5EF4-FFF2-40B4-BE49-F238E27FC236}">
                <a16:creationId xmlns:a16="http://schemas.microsoft.com/office/drawing/2014/main" id="{97188749-7236-41B1-B4AB-9F2F457E15F8}"/>
              </a:ext>
            </a:extLst>
          </p:cNvPr>
          <p:cNvPicPr>
            <a:picLocks noChangeAspect="1"/>
          </p:cNvPicPr>
          <p:nvPr/>
        </p:nvPicPr>
        <p:blipFill rotWithShape="1">
          <a:blip r:embed="rId25">
            <a:extLst>
              <a:ext uri="{BEBA8EAE-BF5A-486C-A8C5-ECC9F3942E4B}">
                <a14:imgProps xmlns:a14="http://schemas.microsoft.com/office/drawing/2010/main">
                  <a14:imgLayer r:embed="rId24">
                    <a14:imgEffect>
                      <a14:backgroundRemoval t="2672" b="94275" l="7292" r="95833">
                        <a14:foregroundMark x1="11979" y1="67557" x2="7292" y2="81679"/>
                        <a14:foregroundMark x1="22396" y1="95802" x2="69271" y2="94656"/>
                        <a14:foregroundMark x1="69271" y1="94656" x2="74479" y2="95038"/>
                        <a14:foregroundMark x1="96354" y1="67557" x2="91667" y2="85115"/>
                        <a14:foregroundMark x1="32292" y1="10687" x2="80208" y2="20611"/>
                        <a14:foregroundMark x1="43229" y1="2672" x2="54167" y2="2672"/>
                        <a14:foregroundMark x1="24479" y1="25191" x2="27604" y2="26336"/>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t="36100"/>
          <a:stretch/>
        </p:blipFill>
        <p:spPr>
          <a:xfrm rot="21136746" flipH="1">
            <a:off x="10141037" y="2814911"/>
            <a:ext cx="839536" cy="698969"/>
          </a:xfrm>
          <a:prstGeom prst="rect">
            <a:avLst/>
          </a:prstGeom>
        </p:spPr>
      </p:pic>
      <p:pic>
        <p:nvPicPr>
          <p:cNvPr id="41" name="Picture 40">
            <a:extLst>
              <a:ext uri="{FF2B5EF4-FFF2-40B4-BE49-F238E27FC236}">
                <a16:creationId xmlns:a16="http://schemas.microsoft.com/office/drawing/2014/main" id="{1308A012-EB91-4E9B-A924-74765813DE33}"/>
              </a:ext>
            </a:extLst>
          </p:cNvPr>
          <p:cNvPicPr>
            <a:picLocks noChangeAspect="1"/>
          </p:cNvPicPr>
          <p:nvPr/>
        </p:nvPicPr>
        <p:blipFill>
          <a:blip r:embed="rId26" cstate="print">
            <a:extLst>
              <a:ext uri="{BEBA8EAE-BF5A-486C-A8C5-ECC9F3942E4B}">
                <a14:imgProps xmlns:a14="http://schemas.microsoft.com/office/drawing/2010/main">
                  <a14:imgLayer r:embed="rId2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1503559" y="4511028"/>
            <a:ext cx="724663" cy="724663"/>
          </a:xfrm>
          <a:prstGeom prst="rect">
            <a:avLst/>
          </a:prstGeom>
        </p:spPr>
      </p:pic>
      <p:pic>
        <p:nvPicPr>
          <p:cNvPr id="42" name="Picture 41">
            <a:extLst>
              <a:ext uri="{FF2B5EF4-FFF2-40B4-BE49-F238E27FC236}">
                <a16:creationId xmlns:a16="http://schemas.microsoft.com/office/drawing/2014/main" id="{174D471F-67A0-466F-9589-015FD3BB029B}"/>
              </a:ext>
            </a:extLst>
          </p:cNvPr>
          <p:cNvPicPr>
            <a:picLocks noChangeAspect="1"/>
          </p:cNvPicPr>
          <p:nvPr/>
        </p:nvPicPr>
        <p:blipFill>
          <a:blip r:embed="rId28" cstate="print">
            <a:extLst>
              <a:ext uri="{BEBA8EAE-BF5A-486C-A8C5-ECC9F3942E4B}">
                <a14:imgProps xmlns:a14="http://schemas.microsoft.com/office/drawing/2010/main">
                  <a14:imgLayer r:embed="rId2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003014" y="5533221"/>
            <a:ext cx="776008" cy="776008"/>
          </a:xfrm>
          <a:prstGeom prst="rect">
            <a:avLst/>
          </a:prstGeom>
        </p:spPr>
      </p:pic>
      <p:pic>
        <p:nvPicPr>
          <p:cNvPr id="43" name="Picture 42">
            <a:extLst>
              <a:ext uri="{FF2B5EF4-FFF2-40B4-BE49-F238E27FC236}">
                <a16:creationId xmlns:a16="http://schemas.microsoft.com/office/drawing/2014/main" id="{AF9E4894-767F-4FCB-95AC-8F019A22FCE7}"/>
              </a:ext>
            </a:extLst>
          </p:cNvPr>
          <p:cNvPicPr>
            <a:picLocks noChangeAspect="1"/>
          </p:cNvPicPr>
          <p:nvPr/>
        </p:nvPicPr>
        <p:blipFill>
          <a:blip r:embed="rId30" cstate="print">
            <a:extLst>
              <a:ext uri="{BEBA8EAE-BF5A-486C-A8C5-ECC9F3942E4B}">
                <a14:imgProps xmlns:a14="http://schemas.microsoft.com/office/drawing/2010/main">
                  <a14:imgLayer r:embed="rId3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255055" y="5536956"/>
            <a:ext cx="942849" cy="942849"/>
          </a:xfrm>
          <a:prstGeom prst="rect">
            <a:avLst/>
          </a:prstGeom>
        </p:spPr>
      </p:pic>
      <p:pic>
        <p:nvPicPr>
          <p:cNvPr id="44" name="Picture 43">
            <a:extLst>
              <a:ext uri="{FF2B5EF4-FFF2-40B4-BE49-F238E27FC236}">
                <a16:creationId xmlns:a16="http://schemas.microsoft.com/office/drawing/2014/main" id="{493DC3EF-41D5-43D3-8EEB-B1B16B6F734E}"/>
              </a:ext>
            </a:extLst>
          </p:cNvPr>
          <p:cNvPicPr>
            <a:picLocks noChangeAspect="1"/>
          </p:cNvPicPr>
          <p:nvPr/>
        </p:nvPicPr>
        <p:blipFill>
          <a:blip r:embed="rId32" cstate="print">
            <a:extLst>
              <a:ext uri="{BEBA8EAE-BF5A-486C-A8C5-ECC9F3942E4B}">
                <a14:imgProps xmlns:a14="http://schemas.microsoft.com/office/drawing/2010/main">
                  <a14:imgLayer r:embed="rId3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701250" y="5787152"/>
            <a:ext cx="606059" cy="606059"/>
          </a:xfrm>
          <a:prstGeom prst="rect">
            <a:avLst/>
          </a:prstGeom>
        </p:spPr>
      </p:pic>
      <p:pic>
        <p:nvPicPr>
          <p:cNvPr id="45" name="Picture 44">
            <a:extLst>
              <a:ext uri="{FF2B5EF4-FFF2-40B4-BE49-F238E27FC236}">
                <a16:creationId xmlns:a16="http://schemas.microsoft.com/office/drawing/2014/main" id="{A397BD64-98B8-4555-9CA0-98F0CC78B1AE}"/>
              </a:ext>
            </a:extLst>
          </p:cNvPr>
          <p:cNvPicPr>
            <a:picLocks noChangeAspect="1"/>
          </p:cNvPicPr>
          <p:nvPr/>
        </p:nvPicPr>
        <p:blipFill>
          <a:blip r:embed="rId34" cstate="print">
            <a:extLst>
              <a:ext uri="{BEBA8EAE-BF5A-486C-A8C5-ECC9F3942E4B}">
                <a14:imgProps xmlns:a14="http://schemas.microsoft.com/office/drawing/2010/main">
                  <a14:imgLayer r:embed="rId35">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1613860" y="5990354"/>
            <a:ext cx="354858" cy="378403"/>
          </a:xfrm>
          <a:prstGeom prst="rect">
            <a:avLst/>
          </a:prstGeom>
        </p:spPr>
      </p:pic>
      <p:pic>
        <p:nvPicPr>
          <p:cNvPr id="46" name="Picture 45">
            <a:extLst>
              <a:ext uri="{FF2B5EF4-FFF2-40B4-BE49-F238E27FC236}">
                <a16:creationId xmlns:a16="http://schemas.microsoft.com/office/drawing/2014/main" id="{D5D3FAEA-FBA6-426E-A559-3B9C0C398950}"/>
              </a:ext>
            </a:extLst>
          </p:cNvPr>
          <p:cNvPicPr>
            <a:picLocks noChangeAspect="1"/>
          </p:cNvPicPr>
          <p:nvPr/>
        </p:nvPicPr>
        <p:blipFill>
          <a:blip r:embed="rId36" cstate="print">
            <a:extLst>
              <a:ext uri="{BEBA8EAE-BF5A-486C-A8C5-ECC9F3942E4B}">
                <a14:imgProps xmlns:a14="http://schemas.microsoft.com/office/drawing/2010/main">
                  <a14:imgLayer r:embed="rId3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688150" y="4619450"/>
            <a:ext cx="786894" cy="786894"/>
          </a:xfrm>
          <a:prstGeom prst="rect">
            <a:avLst/>
          </a:prstGeom>
        </p:spPr>
      </p:pic>
      <p:sp>
        <p:nvSpPr>
          <p:cNvPr id="65" name="Rectangle: Rounded Corners 64">
            <a:extLst>
              <a:ext uri="{FF2B5EF4-FFF2-40B4-BE49-F238E27FC236}">
                <a16:creationId xmlns:a16="http://schemas.microsoft.com/office/drawing/2014/main" id="{8596F804-B5CB-6014-CB26-CFA5EBB728A8}"/>
              </a:ext>
            </a:extLst>
          </p:cNvPr>
          <p:cNvSpPr/>
          <p:nvPr/>
        </p:nvSpPr>
        <p:spPr>
          <a:xfrm>
            <a:off x="2185836" y="1131025"/>
            <a:ext cx="5996139" cy="3574325"/>
          </a:xfrm>
          <a:prstGeom prst="roundRect">
            <a:avLst>
              <a:gd name="adj" fmla="val 10270"/>
            </a:avLst>
          </a:prstGeom>
          <a:solidFill>
            <a:schemeClr val="bg1">
              <a:alpha val="63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76200">
                <a:solidFill>
                  <a:srgbClr val="434343"/>
                </a:solidFill>
              </a:ln>
              <a:solidFill>
                <a:srgbClr val="FFFFFF"/>
              </a:solidFill>
              <a:effectLst/>
              <a:uLnTx/>
              <a:uFillTx/>
              <a:latin typeface="Arial"/>
              <a:ea typeface="+mn-ea"/>
              <a:cs typeface="+mn-cs"/>
            </a:endParaRPr>
          </a:p>
        </p:txBody>
      </p:sp>
      <p:grpSp>
        <p:nvGrpSpPr>
          <p:cNvPr id="66" name="Google Shape;7561;p54">
            <a:extLst>
              <a:ext uri="{FF2B5EF4-FFF2-40B4-BE49-F238E27FC236}">
                <a16:creationId xmlns:a16="http://schemas.microsoft.com/office/drawing/2014/main" id="{DF93271A-17B6-4650-C575-445DE1B548A2}"/>
              </a:ext>
            </a:extLst>
          </p:cNvPr>
          <p:cNvGrpSpPr/>
          <p:nvPr/>
        </p:nvGrpSpPr>
        <p:grpSpPr>
          <a:xfrm>
            <a:off x="638175" y="457200"/>
            <a:ext cx="2743200" cy="1556197"/>
            <a:chOff x="5205307" y="859734"/>
            <a:chExt cx="1645890" cy="877283"/>
          </a:xfrm>
        </p:grpSpPr>
        <p:sp>
          <p:nvSpPr>
            <p:cNvPr id="67" name="Google Shape;7562;p54">
              <a:extLst>
                <a:ext uri="{FF2B5EF4-FFF2-40B4-BE49-F238E27FC236}">
                  <a16:creationId xmlns:a16="http://schemas.microsoft.com/office/drawing/2014/main" id="{F7309FB2-0DFA-9ACB-F486-0031CA04E596}"/>
                </a:ext>
              </a:extLst>
            </p:cNvPr>
            <p:cNvSpPr/>
            <p:nvPr/>
          </p:nvSpPr>
          <p:spPr>
            <a:xfrm>
              <a:off x="5957303" y="859734"/>
              <a:ext cx="893894" cy="877283"/>
            </a:xfrm>
            <a:custGeom>
              <a:avLst/>
              <a:gdLst/>
              <a:ahLst/>
              <a:cxnLst/>
              <a:rect l="l" t="t" r="r" b="b"/>
              <a:pathLst>
                <a:path w="36055" h="35385" extrusionOk="0">
                  <a:moveTo>
                    <a:pt x="28506" y="1"/>
                  </a:moveTo>
                  <a:cubicBezTo>
                    <a:pt x="27596" y="1"/>
                    <a:pt x="26793" y="322"/>
                    <a:pt x="26151" y="938"/>
                  </a:cubicBezTo>
                  <a:cubicBezTo>
                    <a:pt x="25107" y="1393"/>
                    <a:pt x="24197" y="2142"/>
                    <a:pt x="23448" y="3106"/>
                  </a:cubicBezTo>
                  <a:cubicBezTo>
                    <a:pt x="22082" y="1874"/>
                    <a:pt x="20343" y="1205"/>
                    <a:pt x="18496" y="1205"/>
                  </a:cubicBezTo>
                  <a:cubicBezTo>
                    <a:pt x="18228" y="1205"/>
                    <a:pt x="17961" y="1205"/>
                    <a:pt x="17720" y="1232"/>
                  </a:cubicBezTo>
                  <a:cubicBezTo>
                    <a:pt x="17291" y="884"/>
                    <a:pt x="16756" y="670"/>
                    <a:pt x="16194" y="590"/>
                  </a:cubicBezTo>
                  <a:cubicBezTo>
                    <a:pt x="16007" y="563"/>
                    <a:pt x="15846" y="563"/>
                    <a:pt x="15659" y="563"/>
                  </a:cubicBezTo>
                  <a:cubicBezTo>
                    <a:pt x="13972" y="563"/>
                    <a:pt x="12527" y="1767"/>
                    <a:pt x="12313" y="3427"/>
                  </a:cubicBezTo>
                  <a:cubicBezTo>
                    <a:pt x="11671" y="3213"/>
                    <a:pt x="10975" y="3106"/>
                    <a:pt x="10252" y="3106"/>
                  </a:cubicBezTo>
                  <a:cubicBezTo>
                    <a:pt x="8111" y="3106"/>
                    <a:pt x="6077" y="4150"/>
                    <a:pt x="4819" y="5889"/>
                  </a:cubicBezTo>
                  <a:cubicBezTo>
                    <a:pt x="3802" y="7254"/>
                    <a:pt x="3400" y="8967"/>
                    <a:pt x="3668" y="10654"/>
                  </a:cubicBezTo>
                  <a:cubicBezTo>
                    <a:pt x="2490" y="10975"/>
                    <a:pt x="1473" y="11697"/>
                    <a:pt x="831" y="12768"/>
                  </a:cubicBezTo>
                  <a:cubicBezTo>
                    <a:pt x="161" y="13946"/>
                    <a:pt x="1" y="15311"/>
                    <a:pt x="456" y="16596"/>
                  </a:cubicBezTo>
                  <a:cubicBezTo>
                    <a:pt x="938" y="17880"/>
                    <a:pt x="1874" y="18951"/>
                    <a:pt x="3025" y="19620"/>
                  </a:cubicBezTo>
                  <a:cubicBezTo>
                    <a:pt x="2999" y="19754"/>
                    <a:pt x="2972" y="19888"/>
                    <a:pt x="2972" y="20022"/>
                  </a:cubicBezTo>
                  <a:lnTo>
                    <a:pt x="2972" y="20102"/>
                  </a:lnTo>
                  <a:cubicBezTo>
                    <a:pt x="2891" y="20396"/>
                    <a:pt x="2865" y="20691"/>
                    <a:pt x="2838" y="21012"/>
                  </a:cubicBezTo>
                  <a:lnTo>
                    <a:pt x="2838" y="21039"/>
                  </a:lnTo>
                  <a:cubicBezTo>
                    <a:pt x="2811" y="21306"/>
                    <a:pt x="2811" y="21574"/>
                    <a:pt x="2758" y="21895"/>
                  </a:cubicBezTo>
                  <a:lnTo>
                    <a:pt x="2758" y="21975"/>
                  </a:lnTo>
                  <a:lnTo>
                    <a:pt x="2758" y="22832"/>
                  </a:lnTo>
                  <a:lnTo>
                    <a:pt x="2758" y="22939"/>
                  </a:lnTo>
                  <a:cubicBezTo>
                    <a:pt x="2758" y="23207"/>
                    <a:pt x="2811" y="23474"/>
                    <a:pt x="2838" y="23742"/>
                  </a:cubicBezTo>
                  <a:lnTo>
                    <a:pt x="2838" y="23876"/>
                  </a:lnTo>
                  <a:cubicBezTo>
                    <a:pt x="2865" y="24170"/>
                    <a:pt x="2891" y="24438"/>
                    <a:pt x="2972" y="24759"/>
                  </a:cubicBezTo>
                  <a:lnTo>
                    <a:pt x="2972" y="24813"/>
                  </a:lnTo>
                  <a:cubicBezTo>
                    <a:pt x="2999" y="24920"/>
                    <a:pt x="2999" y="25027"/>
                    <a:pt x="3025" y="25080"/>
                  </a:cubicBezTo>
                  <a:lnTo>
                    <a:pt x="2410" y="26927"/>
                  </a:lnTo>
                  <a:cubicBezTo>
                    <a:pt x="2035" y="27998"/>
                    <a:pt x="2196" y="29175"/>
                    <a:pt x="2865" y="30059"/>
                  </a:cubicBezTo>
                  <a:cubicBezTo>
                    <a:pt x="3507" y="30969"/>
                    <a:pt x="4578" y="31531"/>
                    <a:pt x="5675" y="31531"/>
                  </a:cubicBezTo>
                  <a:lnTo>
                    <a:pt x="6023" y="31531"/>
                  </a:lnTo>
                  <a:lnTo>
                    <a:pt x="6478" y="31504"/>
                  </a:lnTo>
                  <a:lnTo>
                    <a:pt x="6639" y="31665"/>
                  </a:lnTo>
                  <a:lnTo>
                    <a:pt x="6773" y="31798"/>
                  </a:lnTo>
                  <a:cubicBezTo>
                    <a:pt x="7013" y="32013"/>
                    <a:pt x="7228" y="32200"/>
                    <a:pt x="7415" y="32387"/>
                  </a:cubicBezTo>
                  <a:cubicBezTo>
                    <a:pt x="7442" y="32414"/>
                    <a:pt x="7495" y="32441"/>
                    <a:pt x="7522" y="32441"/>
                  </a:cubicBezTo>
                  <a:cubicBezTo>
                    <a:pt x="7763" y="32655"/>
                    <a:pt x="7977" y="32815"/>
                    <a:pt x="8245" y="33003"/>
                  </a:cubicBezTo>
                  <a:lnTo>
                    <a:pt x="8378" y="33110"/>
                  </a:lnTo>
                  <a:lnTo>
                    <a:pt x="9181" y="33618"/>
                  </a:lnTo>
                  <a:lnTo>
                    <a:pt x="9288" y="33645"/>
                  </a:lnTo>
                  <a:cubicBezTo>
                    <a:pt x="9556" y="33779"/>
                    <a:pt x="9797" y="33940"/>
                    <a:pt x="10065" y="34047"/>
                  </a:cubicBezTo>
                  <a:lnTo>
                    <a:pt x="10172" y="34127"/>
                  </a:lnTo>
                  <a:cubicBezTo>
                    <a:pt x="10439" y="34261"/>
                    <a:pt x="10707" y="34341"/>
                    <a:pt x="11001" y="34475"/>
                  </a:cubicBezTo>
                  <a:lnTo>
                    <a:pt x="11135" y="34555"/>
                  </a:lnTo>
                  <a:cubicBezTo>
                    <a:pt x="11430" y="34689"/>
                    <a:pt x="11724" y="34796"/>
                    <a:pt x="12045" y="34850"/>
                  </a:cubicBezTo>
                  <a:lnTo>
                    <a:pt x="12072" y="34850"/>
                  </a:lnTo>
                  <a:cubicBezTo>
                    <a:pt x="12340" y="34930"/>
                    <a:pt x="12634" y="35010"/>
                    <a:pt x="12982" y="35091"/>
                  </a:cubicBezTo>
                  <a:lnTo>
                    <a:pt x="13062" y="35117"/>
                  </a:lnTo>
                  <a:cubicBezTo>
                    <a:pt x="13384" y="35198"/>
                    <a:pt x="13678" y="35251"/>
                    <a:pt x="13999" y="35278"/>
                  </a:cubicBezTo>
                  <a:lnTo>
                    <a:pt x="14106" y="35278"/>
                  </a:lnTo>
                  <a:cubicBezTo>
                    <a:pt x="14668" y="35358"/>
                    <a:pt x="15284" y="35385"/>
                    <a:pt x="15846" y="35385"/>
                  </a:cubicBezTo>
                  <a:lnTo>
                    <a:pt x="16114" y="35385"/>
                  </a:lnTo>
                  <a:cubicBezTo>
                    <a:pt x="16462" y="35385"/>
                    <a:pt x="16783" y="35358"/>
                    <a:pt x="17051" y="35331"/>
                  </a:cubicBezTo>
                  <a:lnTo>
                    <a:pt x="17131" y="35331"/>
                  </a:lnTo>
                  <a:cubicBezTo>
                    <a:pt x="17800" y="35251"/>
                    <a:pt x="18416" y="35144"/>
                    <a:pt x="19058" y="34984"/>
                  </a:cubicBezTo>
                  <a:lnTo>
                    <a:pt x="19165" y="34957"/>
                  </a:lnTo>
                  <a:cubicBezTo>
                    <a:pt x="19754" y="34796"/>
                    <a:pt x="20369" y="34582"/>
                    <a:pt x="20958" y="34314"/>
                  </a:cubicBezTo>
                  <a:lnTo>
                    <a:pt x="21065" y="34288"/>
                  </a:lnTo>
                  <a:cubicBezTo>
                    <a:pt x="21360" y="34154"/>
                    <a:pt x="21627" y="34020"/>
                    <a:pt x="21868" y="33886"/>
                  </a:cubicBezTo>
                  <a:lnTo>
                    <a:pt x="21895" y="33886"/>
                  </a:lnTo>
                  <a:lnTo>
                    <a:pt x="22618" y="33485"/>
                  </a:lnTo>
                  <a:lnTo>
                    <a:pt x="22778" y="33378"/>
                  </a:lnTo>
                  <a:cubicBezTo>
                    <a:pt x="23046" y="33217"/>
                    <a:pt x="23287" y="33056"/>
                    <a:pt x="23501" y="32869"/>
                  </a:cubicBezTo>
                  <a:lnTo>
                    <a:pt x="28506" y="29229"/>
                  </a:lnTo>
                  <a:cubicBezTo>
                    <a:pt x="28694" y="29095"/>
                    <a:pt x="28854" y="28961"/>
                    <a:pt x="29068" y="28801"/>
                  </a:cubicBezTo>
                  <a:lnTo>
                    <a:pt x="29229" y="28667"/>
                  </a:lnTo>
                  <a:cubicBezTo>
                    <a:pt x="29336" y="28560"/>
                    <a:pt x="29470" y="28453"/>
                    <a:pt x="29577" y="28372"/>
                  </a:cubicBezTo>
                  <a:lnTo>
                    <a:pt x="29711" y="28239"/>
                  </a:lnTo>
                  <a:lnTo>
                    <a:pt x="29764" y="28158"/>
                  </a:lnTo>
                  <a:cubicBezTo>
                    <a:pt x="29871" y="28051"/>
                    <a:pt x="29978" y="27971"/>
                    <a:pt x="30059" y="27891"/>
                  </a:cubicBezTo>
                  <a:cubicBezTo>
                    <a:pt x="30112" y="27837"/>
                    <a:pt x="30166" y="27784"/>
                    <a:pt x="30192" y="27730"/>
                  </a:cubicBezTo>
                  <a:lnTo>
                    <a:pt x="30273" y="27650"/>
                  </a:lnTo>
                  <a:cubicBezTo>
                    <a:pt x="30380" y="27569"/>
                    <a:pt x="30433" y="27489"/>
                    <a:pt x="30514" y="27382"/>
                  </a:cubicBezTo>
                  <a:cubicBezTo>
                    <a:pt x="30567" y="27329"/>
                    <a:pt x="30594" y="27302"/>
                    <a:pt x="30647" y="27221"/>
                  </a:cubicBezTo>
                  <a:lnTo>
                    <a:pt x="30674" y="27195"/>
                  </a:lnTo>
                  <a:cubicBezTo>
                    <a:pt x="30781" y="27088"/>
                    <a:pt x="30835" y="26981"/>
                    <a:pt x="30942" y="26900"/>
                  </a:cubicBezTo>
                  <a:cubicBezTo>
                    <a:pt x="30969" y="26820"/>
                    <a:pt x="31049" y="26766"/>
                    <a:pt x="31076" y="26713"/>
                  </a:cubicBezTo>
                  <a:lnTo>
                    <a:pt x="31102" y="26686"/>
                  </a:lnTo>
                  <a:cubicBezTo>
                    <a:pt x="31183" y="26579"/>
                    <a:pt x="31263" y="26499"/>
                    <a:pt x="31343" y="26392"/>
                  </a:cubicBezTo>
                  <a:cubicBezTo>
                    <a:pt x="31370" y="26311"/>
                    <a:pt x="31450" y="26258"/>
                    <a:pt x="31477" y="26178"/>
                  </a:cubicBezTo>
                  <a:lnTo>
                    <a:pt x="31504" y="26151"/>
                  </a:lnTo>
                  <a:cubicBezTo>
                    <a:pt x="31584" y="26044"/>
                    <a:pt x="31638" y="25963"/>
                    <a:pt x="31745" y="25830"/>
                  </a:cubicBezTo>
                  <a:cubicBezTo>
                    <a:pt x="31772" y="25749"/>
                    <a:pt x="31852" y="25696"/>
                    <a:pt x="31879" y="25589"/>
                  </a:cubicBezTo>
                  <a:cubicBezTo>
                    <a:pt x="31932" y="25482"/>
                    <a:pt x="32013" y="25348"/>
                    <a:pt x="32066" y="25241"/>
                  </a:cubicBezTo>
                  <a:cubicBezTo>
                    <a:pt x="32120" y="25187"/>
                    <a:pt x="32146" y="25107"/>
                    <a:pt x="32200" y="25027"/>
                  </a:cubicBezTo>
                  <a:cubicBezTo>
                    <a:pt x="32280" y="24893"/>
                    <a:pt x="32334" y="24786"/>
                    <a:pt x="32414" y="24652"/>
                  </a:cubicBezTo>
                  <a:cubicBezTo>
                    <a:pt x="32441" y="24572"/>
                    <a:pt x="32468" y="24518"/>
                    <a:pt x="32521" y="24411"/>
                  </a:cubicBezTo>
                  <a:cubicBezTo>
                    <a:pt x="32575" y="24277"/>
                    <a:pt x="32655" y="24170"/>
                    <a:pt x="32682" y="24010"/>
                  </a:cubicBezTo>
                  <a:lnTo>
                    <a:pt x="32789" y="23822"/>
                  </a:lnTo>
                  <a:cubicBezTo>
                    <a:pt x="32842" y="23688"/>
                    <a:pt x="32869" y="23555"/>
                    <a:pt x="32949" y="23367"/>
                  </a:cubicBezTo>
                  <a:cubicBezTo>
                    <a:pt x="32976" y="23314"/>
                    <a:pt x="32976" y="23233"/>
                    <a:pt x="33003" y="23207"/>
                  </a:cubicBezTo>
                  <a:cubicBezTo>
                    <a:pt x="33083" y="23073"/>
                    <a:pt x="33110" y="22939"/>
                    <a:pt x="33137" y="22778"/>
                  </a:cubicBezTo>
                  <a:cubicBezTo>
                    <a:pt x="33137" y="22778"/>
                    <a:pt x="33190" y="22645"/>
                    <a:pt x="33217" y="22564"/>
                  </a:cubicBezTo>
                  <a:cubicBezTo>
                    <a:pt x="33244" y="22430"/>
                    <a:pt x="33324" y="22270"/>
                    <a:pt x="33351" y="22136"/>
                  </a:cubicBezTo>
                  <a:lnTo>
                    <a:pt x="33378" y="21975"/>
                  </a:lnTo>
                  <a:cubicBezTo>
                    <a:pt x="33404" y="21815"/>
                    <a:pt x="33458" y="21627"/>
                    <a:pt x="33511" y="21467"/>
                  </a:cubicBezTo>
                  <a:lnTo>
                    <a:pt x="33538" y="21333"/>
                  </a:lnTo>
                  <a:cubicBezTo>
                    <a:pt x="33592" y="21172"/>
                    <a:pt x="33618" y="20958"/>
                    <a:pt x="33645" y="20798"/>
                  </a:cubicBezTo>
                  <a:lnTo>
                    <a:pt x="33672" y="20691"/>
                  </a:lnTo>
                  <a:cubicBezTo>
                    <a:pt x="33726" y="20530"/>
                    <a:pt x="33752" y="20343"/>
                    <a:pt x="33752" y="20155"/>
                  </a:cubicBezTo>
                  <a:cubicBezTo>
                    <a:pt x="35117" y="19540"/>
                    <a:pt x="36054" y="18282"/>
                    <a:pt x="36054" y="16863"/>
                  </a:cubicBezTo>
                  <a:cubicBezTo>
                    <a:pt x="36027" y="15685"/>
                    <a:pt x="35519" y="14722"/>
                    <a:pt x="34662" y="13999"/>
                  </a:cubicBezTo>
                  <a:cubicBezTo>
                    <a:pt x="34636" y="13865"/>
                    <a:pt x="34555" y="13732"/>
                    <a:pt x="34528" y="13651"/>
                  </a:cubicBezTo>
                  <a:cubicBezTo>
                    <a:pt x="34823" y="12848"/>
                    <a:pt x="34716" y="11938"/>
                    <a:pt x="34288" y="11135"/>
                  </a:cubicBezTo>
                  <a:cubicBezTo>
                    <a:pt x="33726" y="10118"/>
                    <a:pt x="32628" y="9449"/>
                    <a:pt x="31343" y="9289"/>
                  </a:cubicBezTo>
                  <a:cubicBezTo>
                    <a:pt x="31183" y="9262"/>
                    <a:pt x="30969" y="9262"/>
                    <a:pt x="30808" y="9262"/>
                  </a:cubicBezTo>
                  <a:cubicBezTo>
                    <a:pt x="30567" y="9262"/>
                    <a:pt x="30300" y="9289"/>
                    <a:pt x="30085" y="9315"/>
                  </a:cubicBezTo>
                  <a:cubicBezTo>
                    <a:pt x="29363" y="8619"/>
                    <a:pt x="28613" y="7977"/>
                    <a:pt x="27730" y="7442"/>
                  </a:cubicBezTo>
                  <a:cubicBezTo>
                    <a:pt x="27810" y="7254"/>
                    <a:pt x="27891" y="7040"/>
                    <a:pt x="27998" y="6880"/>
                  </a:cubicBezTo>
                  <a:cubicBezTo>
                    <a:pt x="28024" y="6826"/>
                    <a:pt x="28078" y="6773"/>
                    <a:pt x="28105" y="6719"/>
                  </a:cubicBezTo>
                  <a:cubicBezTo>
                    <a:pt x="28239" y="6719"/>
                    <a:pt x="28372" y="6746"/>
                    <a:pt x="28506" y="6746"/>
                  </a:cubicBezTo>
                  <a:cubicBezTo>
                    <a:pt x="30166" y="6746"/>
                    <a:pt x="31611" y="5541"/>
                    <a:pt x="31852" y="3882"/>
                  </a:cubicBezTo>
                  <a:cubicBezTo>
                    <a:pt x="31986" y="2972"/>
                    <a:pt x="31772" y="2062"/>
                    <a:pt x="31236" y="1366"/>
                  </a:cubicBezTo>
                  <a:cubicBezTo>
                    <a:pt x="30701" y="616"/>
                    <a:pt x="29898" y="161"/>
                    <a:pt x="29042" y="28"/>
                  </a:cubicBezTo>
                  <a:cubicBezTo>
                    <a:pt x="28881" y="1"/>
                    <a:pt x="28694" y="1"/>
                    <a:pt x="28506" y="1"/>
                  </a:cubicBezTo>
                  <a:close/>
                </a:path>
              </a:pathLst>
            </a:custGeom>
            <a:solidFill>
              <a:srgbClr val="FFFFFF"/>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grpSp>
          <p:nvGrpSpPr>
            <p:cNvPr id="68" name="Google Shape;7563;p54">
              <a:extLst>
                <a:ext uri="{FF2B5EF4-FFF2-40B4-BE49-F238E27FC236}">
                  <a16:creationId xmlns:a16="http://schemas.microsoft.com/office/drawing/2014/main" id="{73A65479-3318-1B7B-789F-B14DA2873053}"/>
                </a:ext>
              </a:extLst>
            </p:cNvPr>
            <p:cNvGrpSpPr/>
            <p:nvPr/>
          </p:nvGrpSpPr>
          <p:grpSpPr>
            <a:xfrm>
              <a:off x="5205307" y="912913"/>
              <a:ext cx="1585343" cy="749800"/>
              <a:chOff x="5391532" y="1259663"/>
              <a:chExt cx="1585343" cy="749800"/>
            </a:xfrm>
          </p:grpSpPr>
          <p:grpSp>
            <p:nvGrpSpPr>
              <p:cNvPr id="69" name="Google Shape;7564;p54">
                <a:extLst>
                  <a:ext uri="{FF2B5EF4-FFF2-40B4-BE49-F238E27FC236}">
                    <a16:creationId xmlns:a16="http://schemas.microsoft.com/office/drawing/2014/main" id="{832EC222-E472-E846-B423-82C857BA862C}"/>
                  </a:ext>
                </a:extLst>
              </p:cNvPr>
              <p:cNvGrpSpPr/>
              <p:nvPr/>
            </p:nvGrpSpPr>
            <p:grpSpPr>
              <a:xfrm>
                <a:off x="6206000" y="1259663"/>
                <a:ext cx="770875" cy="749800"/>
                <a:chOff x="1364275" y="1684325"/>
                <a:chExt cx="770875" cy="749800"/>
              </a:xfrm>
            </p:grpSpPr>
            <p:sp>
              <p:nvSpPr>
                <p:cNvPr id="71" name="Google Shape;7565;p54">
                  <a:extLst>
                    <a:ext uri="{FF2B5EF4-FFF2-40B4-BE49-F238E27FC236}">
                      <a16:creationId xmlns:a16="http://schemas.microsoft.com/office/drawing/2014/main" id="{540BA6EA-CFC6-1928-80F2-160ADFD008F3}"/>
                    </a:ext>
                  </a:extLst>
                </p:cNvPr>
                <p:cNvSpPr/>
                <p:nvPr/>
              </p:nvSpPr>
              <p:spPr>
                <a:xfrm>
                  <a:off x="1516175" y="1714575"/>
                  <a:ext cx="388125" cy="390150"/>
                </a:xfrm>
                <a:custGeom>
                  <a:avLst/>
                  <a:gdLst/>
                  <a:ahLst/>
                  <a:cxnLst/>
                  <a:rect l="l" t="t" r="r" b="b"/>
                  <a:pathLst>
                    <a:path w="15525" h="15606" extrusionOk="0">
                      <a:moveTo>
                        <a:pt x="9836" y="1"/>
                      </a:moveTo>
                      <a:cubicBezTo>
                        <a:pt x="6776" y="1"/>
                        <a:pt x="3791" y="2848"/>
                        <a:pt x="4952" y="6532"/>
                      </a:cubicBezTo>
                      <a:cubicBezTo>
                        <a:pt x="5166" y="7175"/>
                        <a:pt x="5434" y="7790"/>
                        <a:pt x="5835" y="8432"/>
                      </a:cubicBezTo>
                      <a:cubicBezTo>
                        <a:pt x="5969" y="8673"/>
                        <a:pt x="5835" y="8968"/>
                        <a:pt x="5541" y="9021"/>
                      </a:cubicBezTo>
                      <a:lnTo>
                        <a:pt x="2329" y="9557"/>
                      </a:lnTo>
                      <a:cubicBezTo>
                        <a:pt x="857" y="9771"/>
                        <a:pt x="0" y="11296"/>
                        <a:pt x="455" y="12688"/>
                      </a:cubicBezTo>
                      <a:cubicBezTo>
                        <a:pt x="937" y="14000"/>
                        <a:pt x="2088" y="14937"/>
                        <a:pt x="3453" y="15177"/>
                      </a:cubicBezTo>
                      <a:lnTo>
                        <a:pt x="6237" y="15606"/>
                      </a:lnTo>
                      <a:lnTo>
                        <a:pt x="15524" y="5917"/>
                      </a:lnTo>
                      <a:cubicBezTo>
                        <a:pt x="15524" y="5917"/>
                        <a:pt x="14909" y="3695"/>
                        <a:pt x="13811" y="2143"/>
                      </a:cubicBezTo>
                      <a:cubicBezTo>
                        <a:pt x="12760" y="643"/>
                        <a:pt x="11290" y="1"/>
                        <a:pt x="9836" y="1"/>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2" name="Google Shape;7566;p54">
                  <a:extLst>
                    <a:ext uri="{FF2B5EF4-FFF2-40B4-BE49-F238E27FC236}">
                      <a16:creationId xmlns:a16="http://schemas.microsoft.com/office/drawing/2014/main" id="{7F52582A-5A68-0D75-761B-E64D42105B37}"/>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7E1E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3" name="Google Shape;7567;p54">
                  <a:extLst>
                    <a:ext uri="{FF2B5EF4-FFF2-40B4-BE49-F238E27FC236}">
                      <a16:creationId xmlns:a16="http://schemas.microsoft.com/office/drawing/2014/main" id="{7D8769C7-37BA-22E8-50AE-AF46BC789AB7}"/>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AF2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4" name="Google Shape;7568;p54">
                  <a:extLst>
                    <a:ext uri="{FF2B5EF4-FFF2-40B4-BE49-F238E27FC236}">
                      <a16:creationId xmlns:a16="http://schemas.microsoft.com/office/drawing/2014/main" id="{939852C6-8B05-65FE-A098-63FBD860056A}"/>
                    </a:ext>
                  </a:extLst>
                </p:cNvPr>
                <p:cNvSpPr/>
                <p:nvPr/>
              </p:nvSpPr>
              <p:spPr>
                <a:xfrm>
                  <a:off x="1401075" y="1822875"/>
                  <a:ext cx="714000" cy="611200"/>
                </a:xfrm>
                <a:custGeom>
                  <a:avLst/>
                  <a:gdLst/>
                  <a:ahLst/>
                  <a:cxnLst/>
                  <a:rect l="l" t="t" r="r" b="b"/>
                  <a:pathLst>
                    <a:path w="28560" h="24448" extrusionOk="0">
                      <a:moveTo>
                        <a:pt x="16779" y="0"/>
                      </a:moveTo>
                      <a:cubicBezTo>
                        <a:pt x="14638" y="0"/>
                        <a:pt x="12478" y="654"/>
                        <a:pt x="10627" y="2013"/>
                      </a:cubicBezTo>
                      <a:lnTo>
                        <a:pt x="5595" y="5653"/>
                      </a:lnTo>
                      <a:cubicBezTo>
                        <a:pt x="991" y="9025"/>
                        <a:pt x="1" y="15583"/>
                        <a:pt x="3373" y="20213"/>
                      </a:cubicBezTo>
                      <a:cubicBezTo>
                        <a:pt x="5413" y="22976"/>
                        <a:pt x="8581" y="24447"/>
                        <a:pt x="11795" y="24447"/>
                      </a:cubicBezTo>
                      <a:cubicBezTo>
                        <a:pt x="13936" y="24447"/>
                        <a:pt x="16098" y="23794"/>
                        <a:pt x="17960" y="22435"/>
                      </a:cubicBezTo>
                      <a:lnTo>
                        <a:pt x="22939" y="18795"/>
                      </a:lnTo>
                      <a:cubicBezTo>
                        <a:pt x="27569" y="15422"/>
                        <a:pt x="28560" y="8865"/>
                        <a:pt x="25187" y="4234"/>
                      </a:cubicBezTo>
                      <a:cubicBezTo>
                        <a:pt x="23163" y="1472"/>
                        <a:pt x="19992" y="0"/>
                        <a:pt x="1677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5" name="Google Shape;7569;p54">
                  <a:extLst>
                    <a:ext uri="{FF2B5EF4-FFF2-40B4-BE49-F238E27FC236}">
                      <a16:creationId xmlns:a16="http://schemas.microsoft.com/office/drawing/2014/main" id="{7B49E9A3-005F-885F-40D8-880463832C13}"/>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rgbClr val="612B2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6" name="Google Shape;7570;p54">
                  <a:extLst>
                    <a:ext uri="{FF2B5EF4-FFF2-40B4-BE49-F238E27FC236}">
                      <a16:creationId xmlns:a16="http://schemas.microsoft.com/office/drawing/2014/main" id="{04F5D52C-75F2-021B-72D5-615335C04916}"/>
                    </a:ext>
                  </a:extLst>
                </p:cNvPr>
                <p:cNvSpPr/>
                <p:nvPr/>
              </p:nvSpPr>
              <p:spPr>
                <a:xfrm>
                  <a:off x="1484725" y="1877875"/>
                  <a:ext cx="418900" cy="541350"/>
                </a:xfrm>
                <a:custGeom>
                  <a:avLst/>
                  <a:gdLst/>
                  <a:ahLst/>
                  <a:cxnLst/>
                  <a:rect l="l" t="t" r="r" b="b"/>
                  <a:pathLst>
                    <a:path w="16756" h="21654" extrusionOk="0">
                      <a:moveTo>
                        <a:pt x="6959" y="0"/>
                      </a:moveTo>
                      <a:lnTo>
                        <a:pt x="2811" y="3051"/>
                      </a:lnTo>
                      <a:cubicBezTo>
                        <a:pt x="54" y="7093"/>
                        <a:pt x="0" y="12607"/>
                        <a:pt x="3025" y="16809"/>
                      </a:cubicBezTo>
                      <a:cubicBezTo>
                        <a:pt x="5166" y="19753"/>
                        <a:pt x="8485" y="21413"/>
                        <a:pt x="11858" y="21654"/>
                      </a:cubicBezTo>
                      <a:cubicBezTo>
                        <a:pt x="12794" y="21306"/>
                        <a:pt x="13704" y="20851"/>
                        <a:pt x="14588" y="20235"/>
                      </a:cubicBezTo>
                      <a:lnTo>
                        <a:pt x="16756" y="18629"/>
                      </a:lnTo>
                      <a:cubicBezTo>
                        <a:pt x="13116" y="18602"/>
                        <a:pt x="9502" y="16943"/>
                        <a:pt x="7174" y="13758"/>
                      </a:cubicBezTo>
                      <a:cubicBezTo>
                        <a:pt x="4149" y="9609"/>
                        <a:pt x="4203" y="4095"/>
                        <a:pt x="6959" y="0"/>
                      </a:cubicBezTo>
                      <a:close/>
                    </a:path>
                  </a:pathLst>
                </a:custGeom>
                <a:solidFill>
                  <a:srgbClr val="FDC62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7" name="Google Shape;7571;p54">
                  <a:extLst>
                    <a:ext uri="{FF2B5EF4-FFF2-40B4-BE49-F238E27FC236}">
                      <a16:creationId xmlns:a16="http://schemas.microsoft.com/office/drawing/2014/main" id="{8AAA7B78-DCCB-F410-AA77-4AB76C22E93A}"/>
                    </a:ext>
                  </a:extLst>
                </p:cNvPr>
                <p:cNvSpPr/>
                <p:nvPr/>
              </p:nvSpPr>
              <p:spPr>
                <a:xfrm>
                  <a:off x="1587100" y="1829025"/>
                  <a:ext cx="429625" cy="514575"/>
                </a:xfrm>
                <a:custGeom>
                  <a:avLst/>
                  <a:gdLst/>
                  <a:ahLst/>
                  <a:cxnLst/>
                  <a:rect l="l" t="t" r="r" b="b"/>
                  <a:pathLst>
                    <a:path w="17185" h="20583" extrusionOk="0">
                      <a:moveTo>
                        <a:pt x="6879" y="0"/>
                      </a:moveTo>
                      <a:lnTo>
                        <a:pt x="6879" y="0"/>
                      </a:lnTo>
                      <a:cubicBezTo>
                        <a:pt x="5568" y="321"/>
                        <a:pt x="4283" y="884"/>
                        <a:pt x="3159" y="1713"/>
                      </a:cubicBezTo>
                      <a:lnTo>
                        <a:pt x="2811" y="1954"/>
                      </a:lnTo>
                      <a:cubicBezTo>
                        <a:pt x="81" y="5996"/>
                        <a:pt x="1" y="11536"/>
                        <a:pt x="3052" y="15712"/>
                      </a:cubicBezTo>
                      <a:cubicBezTo>
                        <a:pt x="5354" y="18843"/>
                        <a:pt x="8967" y="20556"/>
                        <a:pt x="12634" y="20583"/>
                      </a:cubicBezTo>
                      <a:lnTo>
                        <a:pt x="15444" y="18522"/>
                      </a:lnTo>
                      <a:cubicBezTo>
                        <a:pt x="16060" y="18040"/>
                        <a:pt x="16676" y="17505"/>
                        <a:pt x="17184" y="16916"/>
                      </a:cubicBezTo>
                      <a:cubicBezTo>
                        <a:pt x="13705" y="16782"/>
                        <a:pt x="10305" y="15096"/>
                        <a:pt x="8084" y="12072"/>
                      </a:cubicBezTo>
                      <a:cubicBezTo>
                        <a:pt x="5434" y="8458"/>
                        <a:pt x="5140" y="3828"/>
                        <a:pt x="687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8" name="Google Shape;7572;p54">
                  <a:extLst>
                    <a:ext uri="{FF2B5EF4-FFF2-40B4-BE49-F238E27FC236}">
                      <a16:creationId xmlns:a16="http://schemas.microsoft.com/office/drawing/2014/main" id="{4A0425DE-265A-2B0A-9338-BCEF76296134}"/>
                    </a:ext>
                  </a:extLst>
                </p:cNvPr>
                <p:cNvSpPr/>
                <p:nvPr/>
              </p:nvSpPr>
              <p:spPr>
                <a:xfrm>
                  <a:off x="1905600" y="1970500"/>
                  <a:ext cx="137275" cy="87400"/>
                </a:xfrm>
                <a:custGeom>
                  <a:avLst/>
                  <a:gdLst/>
                  <a:ahLst/>
                  <a:cxnLst/>
                  <a:rect l="l" t="t" r="r" b="b"/>
                  <a:pathLst>
                    <a:path w="5491" h="3496" extrusionOk="0">
                      <a:moveTo>
                        <a:pt x="4229" y="0"/>
                      </a:moveTo>
                      <a:cubicBezTo>
                        <a:pt x="4138" y="0"/>
                        <a:pt x="4041" y="14"/>
                        <a:pt x="3936" y="42"/>
                      </a:cubicBezTo>
                      <a:cubicBezTo>
                        <a:pt x="2672" y="385"/>
                        <a:pt x="1306" y="419"/>
                        <a:pt x="810" y="419"/>
                      </a:cubicBezTo>
                      <a:cubicBezTo>
                        <a:pt x="686" y="419"/>
                        <a:pt x="617" y="417"/>
                        <a:pt x="617" y="417"/>
                      </a:cubicBezTo>
                      <a:cubicBezTo>
                        <a:pt x="108" y="524"/>
                        <a:pt x="1" y="1113"/>
                        <a:pt x="215" y="1755"/>
                      </a:cubicBezTo>
                      <a:lnTo>
                        <a:pt x="1393" y="1675"/>
                      </a:lnTo>
                      <a:cubicBezTo>
                        <a:pt x="1426" y="1672"/>
                        <a:pt x="1460" y="1670"/>
                        <a:pt x="1493" y="1670"/>
                      </a:cubicBezTo>
                      <a:cubicBezTo>
                        <a:pt x="2014" y="1670"/>
                        <a:pt x="2467" y="2058"/>
                        <a:pt x="2517" y="2612"/>
                      </a:cubicBezTo>
                      <a:lnTo>
                        <a:pt x="2597" y="3495"/>
                      </a:lnTo>
                      <a:cubicBezTo>
                        <a:pt x="2758" y="3495"/>
                        <a:pt x="2892" y="3442"/>
                        <a:pt x="3052" y="3388"/>
                      </a:cubicBezTo>
                      <a:cubicBezTo>
                        <a:pt x="5251" y="2639"/>
                        <a:pt x="5490" y="0"/>
                        <a:pt x="4229"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9" name="Google Shape;7573;p54">
                  <a:extLst>
                    <a:ext uri="{FF2B5EF4-FFF2-40B4-BE49-F238E27FC236}">
                      <a16:creationId xmlns:a16="http://schemas.microsoft.com/office/drawing/2014/main" id="{6B85A586-DAA2-D609-EA4A-BD7A2D91F576}"/>
                    </a:ext>
                  </a:extLst>
                </p:cNvPr>
                <p:cNvSpPr/>
                <p:nvPr/>
              </p:nvSpPr>
              <p:spPr>
                <a:xfrm>
                  <a:off x="1941750" y="2051850"/>
                  <a:ext cx="28800" cy="6450"/>
                </a:xfrm>
                <a:custGeom>
                  <a:avLst/>
                  <a:gdLst/>
                  <a:ahLst/>
                  <a:cxnLst/>
                  <a:rect l="l" t="t" r="r" b="b"/>
                  <a:pathLst>
                    <a:path w="1152" h="258" extrusionOk="0">
                      <a:moveTo>
                        <a:pt x="0" y="0"/>
                      </a:moveTo>
                      <a:cubicBezTo>
                        <a:pt x="279" y="171"/>
                        <a:pt x="574" y="257"/>
                        <a:pt x="901" y="257"/>
                      </a:cubicBezTo>
                      <a:cubicBezTo>
                        <a:pt x="982" y="257"/>
                        <a:pt x="1066" y="252"/>
                        <a:pt x="1151" y="241"/>
                      </a:cubicBezTo>
                      <a:lnTo>
                        <a:pt x="1151" y="241"/>
                      </a:lnTo>
                      <a:cubicBezTo>
                        <a:pt x="1110" y="244"/>
                        <a:pt x="1068" y="245"/>
                        <a:pt x="1027" y="245"/>
                      </a:cubicBezTo>
                      <a:cubicBezTo>
                        <a:pt x="667" y="245"/>
                        <a:pt x="312" y="144"/>
                        <a:pt x="0" y="0"/>
                      </a:cubicBezTo>
                      <a:close/>
                    </a:path>
                  </a:pathLst>
                </a:custGeom>
                <a:solidFill>
                  <a:srgbClr val="FFA06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0" name="Google Shape;7574;p54">
                  <a:extLst>
                    <a:ext uri="{FF2B5EF4-FFF2-40B4-BE49-F238E27FC236}">
                      <a16:creationId xmlns:a16="http://schemas.microsoft.com/office/drawing/2014/main" id="{88FCD44C-74CE-A993-CAE7-612C1A63F643}"/>
                    </a:ext>
                  </a:extLst>
                </p:cNvPr>
                <p:cNvSpPr/>
                <p:nvPr/>
              </p:nvSpPr>
              <p:spPr>
                <a:xfrm>
                  <a:off x="1910975" y="2012250"/>
                  <a:ext cx="59575" cy="45750"/>
                </a:xfrm>
                <a:custGeom>
                  <a:avLst/>
                  <a:gdLst/>
                  <a:ahLst/>
                  <a:cxnLst/>
                  <a:rect l="l" t="t" r="r" b="b"/>
                  <a:pathLst>
                    <a:path w="2383" h="1830" extrusionOk="0">
                      <a:moveTo>
                        <a:pt x="1278" y="0"/>
                      </a:moveTo>
                      <a:cubicBezTo>
                        <a:pt x="1245" y="0"/>
                        <a:pt x="1211" y="2"/>
                        <a:pt x="1178" y="5"/>
                      </a:cubicBezTo>
                      <a:lnTo>
                        <a:pt x="0" y="85"/>
                      </a:lnTo>
                      <a:cubicBezTo>
                        <a:pt x="80" y="246"/>
                        <a:pt x="134" y="460"/>
                        <a:pt x="241" y="621"/>
                      </a:cubicBezTo>
                      <a:cubicBezTo>
                        <a:pt x="455" y="942"/>
                        <a:pt x="803" y="1317"/>
                        <a:pt x="1231" y="1584"/>
                      </a:cubicBezTo>
                      <a:cubicBezTo>
                        <a:pt x="1543" y="1728"/>
                        <a:pt x="1898" y="1829"/>
                        <a:pt x="2258" y="1829"/>
                      </a:cubicBezTo>
                      <a:cubicBezTo>
                        <a:pt x="2299" y="1829"/>
                        <a:pt x="2341" y="1828"/>
                        <a:pt x="2382" y="1825"/>
                      </a:cubicBezTo>
                      <a:lnTo>
                        <a:pt x="2302" y="942"/>
                      </a:lnTo>
                      <a:cubicBezTo>
                        <a:pt x="2277" y="388"/>
                        <a:pt x="1802" y="0"/>
                        <a:pt x="1278" y="0"/>
                      </a:cubicBezTo>
                      <a:close/>
                    </a:path>
                  </a:pathLst>
                </a:custGeom>
                <a:solidFill>
                  <a:srgbClr val="F66F8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1" name="Google Shape;7575;p54">
                  <a:extLst>
                    <a:ext uri="{FF2B5EF4-FFF2-40B4-BE49-F238E27FC236}">
                      <a16:creationId xmlns:a16="http://schemas.microsoft.com/office/drawing/2014/main" id="{51A731FE-9290-D1FE-8F27-4D467B9B4CCA}"/>
                    </a:ext>
                  </a:extLst>
                </p:cNvPr>
                <p:cNvSpPr/>
                <p:nvPr/>
              </p:nvSpPr>
              <p:spPr>
                <a:xfrm>
                  <a:off x="1783150" y="1912650"/>
                  <a:ext cx="54225" cy="28325"/>
                </a:xfrm>
                <a:custGeom>
                  <a:avLst/>
                  <a:gdLst/>
                  <a:ahLst/>
                  <a:cxnLst/>
                  <a:rect l="l" t="t" r="r" b="b"/>
                  <a:pathLst>
                    <a:path w="2169" h="1133" extrusionOk="0">
                      <a:moveTo>
                        <a:pt x="1358" y="1"/>
                      </a:moveTo>
                      <a:cubicBezTo>
                        <a:pt x="1207" y="1"/>
                        <a:pt x="1039" y="24"/>
                        <a:pt x="857" y="81"/>
                      </a:cubicBezTo>
                      <a:cubicBezTo>
                        <a:pt x="402" y="215"/>
                        <a:pt x="108" y="509"/>
                        <a:pt x="28" y="750"/>
                      </a:cubicBezTo>
                      <a:cubicBezTo>
                        <a:pt x="1" y="965"/>
                        <a:pt x="108" y="1098"/>
                        <a:pt x="242" y="1125"/>
                      </a:cubicBezTo>
                      <a:cubicBezTo>
                        <a:pt x="265" y="1130"/>
                        <a:pt x="290" y="1132"/>
                        <a:pt x="315" y="1132"/>
                      </a:cubicBezTo>
                      <a:cubicBezTo>
                        <a:pt x="432" y="1132"/>
                        <a:pt x="565" y="1084"/>
                        <a:pt x="697" y="1018"/>
                      </a:cubicBezTo>
                      <a:cubicBezTo>
                        <a:pt x="857" y="965"/>
                        <a:pt x="1045" y="911"/>
                        <a:pt x="1179" y="857"/>
                      </a:cubicBezTo>
                      <a:cubicBezTo>
                        <a:pt x="1312" y="831"/>
                        <a:pt x="1473" y="750"/>
                        <a:pt x="1634" y="724"/>
                      </a:cubicBezTo>
                      <a:cubicBezTo>
                        <a:pt x="1794" y="697"/>
                        <a:pt x="1982" y="643"/>
                        <a:pt x="2062" y="563"/>
                      </a:cubicBezTo>
                      <a:cubicBezTo>
                        <a:pt x="2169" y="456"/>
                        <a:pt x="2169" y="295"/>
                        <a:pt x="1982" y="162"/>
                      </a:cubicBezTo>
                      <a:cubicBezTo>
                        <a:pt x="1844" y="76"/>
                        <a:pt x="1629" y="1"/>
                        <a:pt x="1358"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2" name="Google Shape;7576;p54">
                  <a:extLst>
                    <a:ext uri="{FF2B5EF4-FFF2-40B4-BE49-F238E27FC236}">
                      <a16:creationId xmlns:a16="http://schemas.microsoft.com/office/drawing/2014/main" id="{47C0D8A8-FEC1-281F-8502-45D857E8BCBD}"/>
                    </a:ext>
                  </a:extLst>
                </p:cNvPr>
                <p:cNvSpPr/>
                <p:nvPr/>
              </p:nvSpPr>
              <p:spPr>
                <a:xfrm>
                  <a:off x="2044800" y="1917750"/>
                  <a:ext cx="57575" cy="23325"/>
                </a:xfrm>
                <a:custGeom>
                  <a:avLst/>
                  <a:gdLst/>
                  <a:ahLst/>
                  <a:cxnLst/>
                  <a:rect l="l" t="t" r="r" b="b"/>
                  <a:pathLst>
                    <a:path w="2303" h="933" extrusionOk="0">
                      <a:moveTo>
                        <a:pt x="1087" y="1"/>
                      </a:moveTo>
                      <a:cubicBezTo>
                        <a:pt x="673" y="1"/>
                        <a:pt x="353" y="140"/>
                        <a:pt x="214" y="279"/>
                      </a:cubicBezTo>
                      <a:cubicBezTo>
                        <a:pt x="0" y="439"/>
                        <a:pt x="27" y="627"/>
                        <a:pt x="161" y="680"/>
                      </a:cubicBezTo>
                      <a:cubicBezTo>
                        <a:pt x="295" y="734"/>
                        <a:pt x="482" y="787"/>
                        <a:pt x="643" y="787"/>
                      </a:cubicBezTo>
                      <a:cubicBezTo>
                        <a:pt x="803" y="787"/>
                        <a:pt x="1017" y="787"/>
                        <a:pt x="1151" y="814"/>
                      </a:cubicBezTo>
                      <a:cubicBezTo>
                        <a:pt x="1312" y="814"/>
                        <a:pt x="1472" y="841"/>
                        <a:pt x="1633" y="894"/>
                      </a:cubicBezTo>
                      <a:cubicBezTo>
                        <a:pt x="1765" y="913"/>
                        <a:pt x="1885" y="932"/>
                        <a:pt x="1990" y="932"/>
                      </a:cubicBezTo>
                      <a:cubicBezTo>
                        <a:pt x="2034" y="932"/>
                        <a:pt x="2076" y="929"/>
                        <a:pt x="2115" y="921"/>
                      </a:cubicBezTo>
                      <a:cubicBezTo>
                        <a:pt x="2249" y="841"/>
                        <a:pt x="2302" y="707"/>
                        <a:pt x="2222" y="520"/>
                      </a:cubicBezTo>
                      <a:cubicBezTo>
                        <a:pt x="2115" y="305"/>
                        <a:pt x="1767" y="91"/>
                        <a:pt x="1285" y="11"/>
                      </a:cubicBezTo>
                      <a:cubicBezTo>
                        <a:pt x="1217" y="4"/>
                        <a:pt x="1151" y="1"/>
                        <a:pt x="1087"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3" name="Google Shape;7577;p54">
                  <a:extLst>
                    <a:ext uri="{FF2B5EF4-FFF2-40B4-BE49-F238E27FC236}">
                      <a16:creationId xmlns:a16="http://schemas.microsoft.com/office/drawing/2014/main" id="{314DAC12-1346-19B6-9C0E-C4D5550A88B9}"/>
                    </a:ext>
                  </a:extLst>
                </p:cNvPr>
                <p:cNvSpPr/>
                <p:nvPr/>
              </p:nvSpPr>
              <p:spPr>
                <a:xfrm>
                  <a:off x="1828000" y="1988900"/>
                  <a:ext cx="42850" cy="41600"/>
                </a:xfrm>
                <a:custGeom>
                  <a:avLst/>
                  <a:gdLst/>
                  <a:ahLst/>
                  <a:cxnLst/>
                  <a:rect l="l" t="t" r="r" b="b"/>
                  <a:pathLst>
                    <a:path w="1714" h="1664" extrusionOk="0">
                      <a:moveTo>
                        <a:pt x="852" y="1"/>
                      </a:moveTo>
                      <a:cubicBezTo>
                        <a:pt x="836" y="1"/>
                        <a:pt x="820" y="1"/>
                        <a:pt x="803" y="2"/>
                      </a:cubicBezTo>
                      <a:cubicBezTo>
                        <a:pt x="348" y="56"/>
                        <a:pt x="0" y="457"/>
                        <a:pt x="54" y="885"/>
                      </a:cubicBezTo>
                      <a:cubicBezTo>
                        <a:pt x="79" y="1324"/>
                        <a:pt x="453" y="1663"/>
                        <a:pt x="864" y="1663"/>
                      </a:cubicBezTo>
                      <a:cubicBezTo>
                        <a:pt x="879" y="1663"/>
                        <a:pt x="895" y="1663"/>
                        <a:pt x="910" y="1662"/>
                      </a:cubicBezTo>
                      <a:cubicBezTo>
                        <a:pt x="1392" y="1608"/>
                        <a:pt x="1713" y="1207"/>
                        <a:pt x="1686" y="778"/>
                      </a:cubicBezTo>
                      <a:cubicBezTo>
                        <a:pt x="1661" y="340"/>
                        <a:pt x="1287" y="1"/>
                        <a:pt x="852"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4" name="Google Shape;7578;p54">
                  <a:extLst>
                    <a:ext uri="{FF2B5EF4-FFF2-40B4-BE49-F238E27FC236}">
                      <a16:creationId xmlns:a16="http://schemas.microsoft.com/office/drawing/2014/main" id="{8DCB5A57-1D63-6DD2-9F03-F42E95807D00}"/>
                    </a:ext>
                  </a:extLst>
                </p:cNvPr>
                <p:cNvSpPr/>
                <p:nvPr/>
              </p:nvSpPr>
              <p:spPr>
                <a:xfrm>
                  <a:off x="2062200" y="1974225"/>
                  <a:ext cx="42850" cy="40875"/>
                </a:xfrm>
                <a:custGeom>
                  <a:avLst/>
                  <a:gdLst/>
                  <a:ahLst/>
                  <a:cxnLst/>
                  <a:rect l="l" t="t" r="r" b="b"/>
                  <a:pathLst>
                    <a:path w="1714" h="1635" extrusionOk="0">
                      <a:moveTo>
                        <a:pt x="803" y="0"/>
                      </a:moveTo>
                      <a:cubicBezTo>
                        <a:pt x="348" y="27"/>
                        <a:pt x="0" y="429"/>
                        <a:pt x="54" y="857"/>
                      </a:cubicBezTo>
                      <a:cubicBezTo>
                        <a:pt x="79" y="1320"/>
                        <a:pt x="451" y="1635"/>
                        <a:pt x="860" y="1635"/>
                      </a:cubicBezTo>
                      <a:cubicBezTo>
                        <a:pt x="877" y="1635"/>
                        <a:pt x="894" y="1634"/>
                        <a:pt x="910" y="1633"/>
                      </a:cubicBezTo>
                      <a:cubicBezTo>
                        <a:pt x="1392" y="1606"/>
                        <a:pt x="1713" y="1205"/>
                        <a:pt x="1686" y="777"/>
                      </a:cubicBezTo>
                      <a:cubicBezTo>
                        <a:pt x="1660" y="322"/>
                        <a:pt x="1285" y="0"/>
                        <a:pt x="803"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5" name="Google Shape;7579;p54">
                  <a:extLst>
                    <a:ext uri="{FF2B5EF4-FFF2-40B4-BE49-F238E27FC236}">
                      <a16:creationId xmlns:a16="http://schemas.microsoft.com/office/drawing/2014/main" id="{97D77232-8940-F87E-9B77-5FE9ECEEA776}"/>
                    </a:ext>
                  </a:extLst>
                </p:cNvPr>
                <p:cNvSpPr/>
                <p:nvPr/>
              </p:nvSpPr>
              <p:spPr>
                <a:xfrm>
                  <a:off x="1822650" y="2014825"/>
                  <a:ext cx="62250" cy="29000"/>
                </a:xfrm>
                <a:custGeom>
                  <a:avLst/>
                  <a:gdLst/>
                  <a:ahLst/>
                  <a:cxnLst/>
                  <a:rect l="l" t="t" r="r" b="b"/>
                  <a:pathLst>
                    <a:path w="2490" h="1160" extrusionOk="0">
                      <a:moveTo>
                        <a:pt x="1271" y="0"/>
                      </a:moveTo>
                      <a:cubicBezTo>
                        <a:pt x="720" y="0"/>
                        <a:pt x="311" y="288"/>
                        <a:pt x="134" y="518"/>
                      </a:cubicBezTo>
                      <a:cubicBezTo>
                        <a:pt x="0" y="678"/>
                        <a:pt x="0" y="919"/>
                        <a:pt x="161" y="1053"/>
                      </a:cubicBezTo>
                      <a:cubicBezTo>
                        <a:pt x="214" y="1106"/>
                        <a:pt x="294" y="1160"/>
                        <a:pt x="402" y="1160"/>
                      </a:cubicBezTo>
                      <a:cubicBezTo>
                        <a:pt x="482" y="1160"/>
                        <a:pt x="589" y="1080"/>
                        <a:pt x="723" y="1053"/>
                      </a:cubicBezTo>
                      <a:cubicBezTo>
                        <a:pt x="741" y="1034"/>
                        <a:pt x="942" y="808"/>
                        <a:pt x="1306" y="808"/>
                      </a:cubicBezTo>
                      <a:cubicBezTo>
                        <a:pt x="1465" y="808"/>
                        <a:pt x="1654" y="851"/>
                        <a:pt x="1874" y="973"/>
                      </a:cubicBezTo>
                      <a:cubicBezTo>
                        <a:pt x="1936" y="1008"/>
                        <a:pt x="2004" y="1026"/>
                        <a:pt x="2072" y="1026"/>
                      </a:cubicBezTo>
                      <a:cubicBezTo>
                        <a:pt x="2207" y="1026"/>
                        <a:pt x="2338" y="955"/>
                        <a:pt x="2409" y="812"/>
                      </a:cubicBezTo>
                      <a:cubicBezTo>
                        <a:pt x="2489" y="625"/>
                        <a:pt x="2436" y="384"/>
                        <a:pt x="2222" y="277"/>
                      </a:cubicBezTo>
                      <a:cubicBezTo>
                        <a:pt x="1876" y="77"/>
                        <a:pt x="1555" y="0"/>
                        <a:pt x="1271" y="0"/>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6" name="Google Shape;7580;p54">
                  <a:extLst>
                    <a:ext uri="{FF2B5EF4-FFF2-40B4-BE49-F238E27FC236}">
                      <a16:creationId xmlns:a16="http://schemas.microsoft.com/office/drawing/2014/main" id="{1681D8D7-022C-CFD0-5BF1-9B56B3DCB132}"/>
                    </a:ext>
                  </a:extLst>
                </p:cNvPr>
                <p:cNvSpPr/>
                <p:nvPr/>
              </p:nvSpPr>
              <p:spPr>
                <a:xfrm>
                  <a:off x="2061525" y="1998700"/>
                  <a:ext cx="53550" cy="26400"/>
                </a:xfrm>
                <a:custGeom>
                  <a:avLst/>
                  <a:gdLst/>
                  <a:ahLst/>
                  <a:cxnLst/>
                  <a:rect l="l" t="t" r="r" b="b"/>
                  <a:pathLst>
                    <a:path w="2142" h="1056" extrusionOk="0">
                      <a:moveTo>
                        <a:pt x="1096" y="1"/>
                      </a:moveTo>
                      <a:cubicBezTo>
                        <a:pt x="640" y="1"/>
                        <a:pt x="293" y="236"/>
                        <a:pt x="134" y="413"/>
                      </a:cubicBezTo>
                      <a:cubicBezTo>
                        <a:pt x="0" y="601"/>
                        <a:pt x="0" y="815"/>
                        <a:pt x="161" y="949"/>
                      </a:cubicBezTo>
                      <a:cubicBezTo>
                        <a:pt x="268" y="1029"/>
                        <a:pt x="348" y="1056"/>
                        <a:pt x="429" y="1056"/>
                      </a:cubicBezTo>
                      <a:cubicBezTo>
                        <a:pt x="562" y="1056"/>
                        <a:pt x="670" y="1029"/>
                        <a:pt x="750" y="949"/>
                      </a:cubicBezTo>
                      <a:cubicBezTo>
                        <a:pt x="768" y="931"/>
                        <a:pt x="895" y="804"/>
                        <a:pt x="1114" y="804"/>
                      </a:cubicBezTo>
                      <a:cubicBezTo>
                        <a:pt x="1221" y="804"/>
                        <a:pt x="1350" y="834"/>
                        <a:pt x="1499" y="922"/>
                      </a:cubicBezTo>
                      <a:cubicBezTo>
                        <a:pt x="1565" y="954"/>
                        <a:pt x="1633" y="970"/>
                        <a:pt x="1698" y="970"/>
                      </a:cubicBezTo>
                      <a:cubicBezTo>
                        <a:pt x="1846" y="970"/>
                        <a:pt x="1979" y="891"/>
                        <a:pt x="2035" y="761"/>
                      </a:cubicBezTo>
                      <a:cubicBezTo>
                        <a:pt x="2142" y="547"/>
                        <a:pt x="2088" y="333"/>
                        <a:pt x="1874" y="226"/>
                      </a:cubicBezTo>
                      <a:cubicBezTo>
                        <a:pt x="1593" y="63"/>
                        <a:pt x="1330" y="1"/>
                        <a:pt x="1096" y="1"/>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7" name="Google Shape;7581;p54">
                  <a:extLst>
                    <a:ext uri="{FF2B5EF4-FFF2-40B4-BE49-F238E27FC236}">
                      <a16:creationId xmlns:a16="http://schemas.microsoft.com/office/drawing/2014/main" id="{F11B5D1F-8215-1C24-BD6A-60EC37615AE5}"/>
                    </a:ext>
                  </a:extLst>
                </p:cNvPr>
                <p:cNvSpPr/>
                <p:nvPr/>
              </p:nvSpPr>
              <p:spPr>
                <a:xfrm>
                  <a:off x="1418775" y="2243225"/>
                  <a:ext cx="86725" cy="93875"/>
                </a:xfrm>
                <a:custGeom>
                  <a:avLst/>
                  <a:gdLst/>
                  <a:ahLst/>
                  <a:cxnLst/>
                  <a:rect l="l" t="t" r="r" b="b"/>
                  <a:pathLst>
                    <a:path w="3469" h="3755" extrusionOk="0">
                      <a:moveTo>
                        <a:pt x="1113" y="0"/>
                      </a:moveTo>
                      <a:lnTo>
                        <a:pt x="176" y="2730"/>
                      </a:lnTo>
                      <a:cubicBezTo>
                        <a:pt x="0" y="3207"/>
                        <a:pt x="390" y="3755"/>
                        <a:pt x="902" y="3755"/>
                      </a:cubicBezTo>
                      <a:cubicBezTo>
                        <a:pt x="936" y="3755"/>
                        <a:pt x="971" y="3752"/>
                        <a:pt x="1006" y="3747"/>
                      </a:cubicBezTo>
                      <a:lnTo>
                        <a:pt x="3468" y="3506"/>
                      </a:lnTo>
                      <a:lnTo>
                        <a:pt x="1113"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8" name="Google Shape;7582;p54">
                  <a:extLst>
                    <a:ext uri="{FF2B5EF4-FFF2-40B4-BE49-F238E27FC236}">
                      <a16:creationId xmlns:a16="http://schemas.microsoft.com/office/drawing/2014/main" id="{2FBC9D6E-671E-8574-2E47-A865467CB5C6}"/>
                    </a:ext>
                  </a:extLst>
                </p:cNvPr>
                <p:cNvSpPr/>
                <p:nvPr/>
              </p:nvSpPr>
              <p:spPr>
                <a:xfrm>
                  <a:off x="1904950" y="1694500"/>
                  <a:ext cx="113550" cy="160975"/>
                </a:xfrm>
                <a:custGeom>
                  <a:avLst/>
                  <a:gdLst/>
                  <a:ahLst/>
                  <a:cxnLst/>
                  <a:rect l="l" t="t" r="r" b="b"/>
                  <a:pathLst>
                    <a:path w="4542" h="6439" extrusionOk="0">
                      <a:moveTo>
                        <a:pt x="4042" y="0"/>
                      </a:moveTo>
                      <a:cubicBezTo>
                        <a:pt x="4033" y="0"/>
                        <a:pt x="4024" y="1"/>
                        <a:pt x="4015" y="1"/>
                      </a:cubicBezTo>
                      <a:cubicBezTo>
                        <a:pt x="2757" y="215"/>
                        <a:pt x="1686" y="1045"/>
                        <a:pt x="1017" y="2143"/>
                      </a:cubicBezTo>
                      <a:cubicBezTo>
                        <a:pt x="268" y="3347"/>
                        <a:pt x="27" y="4792"/>
                        <a:pt x="0" y="6157"/>
                      </a:cubicBezTo>
                      <a:cubicBezTo>
                        <a:pt x="0" y="6345"/>
                        <a:pt x="154" y="6438"/>
                        <a:pt x="308" y="6438"/>
                      </a:cubicBezTo>
                      <a:cubicBezTo>
                        <a:pt x="462" y="6438"/>
                        <a:pt x="616" y="6345"/>
                        <a:pt x="616" y="6157"/>
                      </a:cubicBezTo>
                      <a:cubicBezTo>
                        <a:pt x="643" y="4926"/>
                        <a:pt x="857" y="3615"/>
                        <a:pt x="1472" y="2517"/>
                      </a:cubicBezTo>
                      <a:cubicBezTo>
                        <a:pt x="2088" y="1527"/>
                        <a:pt x="3025" y="751"/>
                        <a:pt x="4202" y="590"/>
                      </a:cubicBezTo>
                      <a:cubicBezTo>
                        <a:pt x="4542" y="512"/>
                        <a:pt x="4397" y="0"/>
                        <a:pt x="4042"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9" name="Google Shape;7583;p54">
                  <a:extLst>
                    <a:ext uri="{FF2B5EF4-FFF2-40B4-BE49-F238E27FC236}">
                      <a16:creationId xmlns:a16="http://schemas.microsoft.com/office/drawing/2014/main" id="{A53A9E95-B2DA-D3F8-71CA-59EC33C6A05B}"/>
                    </a:ext>
                  </a:extLst>
                </p:cNvPr>
                <p:cNvSpPr/>
                <p:nvPr/>
              </p:nvSpPr>
              <p:spPr>
                <a:xfrm>
                  <a:off x="1696850" y="1713250"/>
                  <a:ext cx="129575" cy="148050"/>
                </a:xfrm>
                <a:custGeom>
                  <a:avLst/>
                  <a:gdLst/>
                  <a:ahLst/>
                  <a:cxnLst/>
                  <a:rect l="l" t="t" r="r" b="b"/>
                  <a:pathLst>
                    <a:path w="5183" h="5922" extrusionOk="0">
                      <a:moveTo>
                        <a:pt x="375" y="1"/>
                      </a:moveTo>
                      <a:cubicBezTo>
                        <a:pt x="0" y="1"/>
                        <a:pt x="0" y="563"/>
                        <a:pt x="375" y="563"/>
                      </a:cubicBezTo>
                      <a:cubicBezTo>
                        <a:pt x="1606" y="590"/>
                        <a:pt x="2677" y="1286"/>
                        <a:pt x="3373" y="2303"/>
                      </a:cubicBezTo>
                      <a:cubicBezTo>
                        <a:pt x="4095" y="3293"/>
                        <a:pt x="4416" y="4524"/>
                        <a:pt x="4631" y="5729"/>
                      </a:cubicBezTo>
                      <a:cubicBezTo>
                        <a:pt x="4641" y="5863"/>
                        <a:pt x="4727" y="5921"/>
                        <a:pt x="4827" y="5921"/>
                      </a:cubicBezTo>
                      <a:cubicBezTo>
                        <a:pt x="4986" y="5921"/>
                        <a:pt x="5182" y="5772"/>
                        <a:pt x="5166" y="5541"/>
                      </a:cubicBezTo>
                      <a:cubicBezTo>
                        <a:pt x="4952" y="4203"/>
                        <a:pt x="4523" y="2865"/>
                        <a:pt x="3721" y="1794"/>
                      </a:cubicBezTo>
                      <a:cubicBezTo>
                        <a:pt x="2918" y="777"/>
                        <a:pt x="1713" y="28"/>
                        <a:pt x="375"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0" name="Google Shape;7584;p54">
                  <a:extLst>
                    <a:ext uri="{FF2B5EF4-FFF2-40B4-BE49-F238E27FC236}">
                      <a16:creationId xmlns:a16="http://schemas.microsoft.com/office/drawing/2014/main" id="{A3873BA8-8244-677B-E62D-9F9AB28FEA66}"/>
                    </a:ext>
                  </a:extLst>
                </p:cNvPr>
                <p:cNvSpPr/>
                <p:nvPr/>
              </p:nvSpPr>
              <p:spPr>
                <a:xfrm>
                  <a:off x="1672075" y="1698850"/>
                  <a:ext cx="38850" cy="36200"/>
                </a:xfrm>
                <a:custGeom>
                  <a:avLst/>
                  <a:gdLst/>
                  <a:ahLst/>
                  <a:cxnLst/>
                  <a:rect l="l" t="t" r="r" b="b"/>
                  <a:pathLst>
                    <a:path w="1554" h="1448" extrusionOk="0">
                      <a:moveTo>
                        <a:pt x="742" y="0"/>
                      </a:moveTo>
                      <a:cubicBezTo>
                        <a:pt x="403" y="0"/>
                        <a:pt x="125" y="250"/>
                        <a:pt x="54" y="604"/>
                      </a:cubicBezTo>
                      <a:cubicBezTo>
                        <a:pt x="1" y="1005"/>
                        <a:pt x="268" y="1380"/>
                        <a:pt x="670" y="1433"/>
                      </a:cubicBezTo>
                      <a:cubicBezTo>
                        <a:pt x="718" y="1443"/>
                        <a:pt x="765" y="1448"/>
                        <a:pt x="812" y="1448"/>
                      </a:cubicBezTo>
                      <a:cubicBezTo>
                        <a:pt x="1151" y="1448"/>
                        <a:pt x="1429" y="1198"/>
                        <a:pt x="1500" y="844"/>
                      </a:cubicBezTo>
                      <a:cubicBezTo>
                        <a:pt x="1553" y="443"/>
                        <a:pt x="1286" y="68"/>
                        <a:pt x="884" y="15"/>
                      </a:cubicBezTo>
                      <a:cubicBezTo>
                        <a:pt x="836" y="5"/>
                        <a:pt x="789" y="0"/>
                        <a:pt x="74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1" name="Google Shape;7585;p54">
                  <a:extLst>
                    <a:ext uri="{FF2B5EF4-FFF2-40B4-BE49-F238E27FC236}">
                      <a16:creationId xmlns:a16="http://schemas.microsoft.com/office/drawing/2014/main" id="{BD5F8721-00C0-BB9E-3BD4-E7B880AFD9E8}"/>
                    </a:ext>
                  </a:extLst>
                </p:cNvPr>
                <p:cNvSpPr/>
                <p:nvPr/>
              </p:nvSpPr>
              <p:spPr>
                <a:xfrm>
                  <a:off x="1991925" y="1684325"/>
                  <a:ext cx="39500" cy="36675"/>
                </a:xfrm>
                <a:custGeom>
                  <a:avLst/>
                  <a:gdLst/>
                  <a:ahLst/>
                  <a:cxnLst/>
                  <a:rect l="l" t="t" r="r" b="b"/>
                  <a:pathLst>
                    <a:path w="1580" h="1467" extrusionOk="0">
                      <a:moveTo>
                        <a:pt x="809" y="0"/>
                      </a:moveTo>
                      <a:cubicBezTo>
                        <a:pt x="448" y="0"/>
                        <a:pt x="130" y="255"/>
                        <a:pt x="81" y="622"/>
                      </a:cubicBezTo>
                      <a:cubicBezTo>
                        <a:pt x="1" y="1024"/>
                        <a:pt x="268" y="1399"/>
                        <a:pt x="670" y="1452"/>
                      </a:cubicBezTo>
                      <a:cubicBezTo>
                        <a:pt x="718" y="1462"/>
                        <a:pt x="766" y="1466"/>
                        <a:pt x="813" y="1466"/>
                      </a:cubicBezTo>
                      <a:cubicBezTo>
                        <a:pt x="1157" y="1466"/>
                        <a:pt x="1456" y="1217"/>
                        <a:pt x="1526" y="863"/>
                      </a:cubicBezTo>
                      <a:cubicBezTo>
                        <a:pt x="1580" y="462"/>
                        <a:pt x="1312" y="87"/>
                        <a:pt x="911" y="7"/>
                      </a:cubicBezTo>
                      <a:cubicBezTo>
                        <a:pt x="876" y="2"/>
                        <a:pt x="842" y="0"/>
                        <a:pt x="80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2" name="Google Shape;7586;p54">
                  <a:extLst>
                    <a:ext uri="{FF2B5EF4-FFF2-40B4-BE49-F238E27FC236}">
                      <a16:creationId xmlns:a16="http://schemas.microsoft.com/office/drawing/2014/main" id="{387EA8CF-EF2F-18A1-48C8-D8E7D38DFA14}"/>
                    </a:ext>
                  </a:extLst>
                </p:cNvPr>
                <p:cNvSpPr/>
                <p:nvPr/>
              </p:nvSpPr>
              <p:spPr>
                <a:xfrm>
                  <a:off x="1419825" y="2043825"/>
                  <a:ext cx="658450" cy="389250"/>
                </a:xfrm>
                <a:custGeom>
                  <a:avLst/>
                  <a:gdLst/>
                  <a:ahLst/>
                  <a:cxnLst/>
                  <a:rect l="l" t="t" r="r" b="b"/>
                  <a:pathLst>
                    <a:path w="26338" h="15570" extrusionOk="0">
                      <a:moveTo>
                        <a:pt x="2008" y="0"/>
                      </a:moveTo>
                      <a:lnTo>
                        <a:pt x="2008" y="0"/>
                      </a:lnTo>
                      <a:cubicBezTo>
                        <a:pt x="0" y="3480"/>
                        <a:pt x="107" y="7923"/>
                        <a:pt x="2623" y="11322"/>
                      </a:cubicBezTo>
                      <a:cubicBezTo>
                        <a:pt x="4648" y="14101"/>
                        <a:pt x="7820" y="15569"/>
                        <a:pt x="11034" y="15569"/>
                      </a:cubicBezTo>
                      <a:cubicBezTo>
                        <a:pt x="13174" y="15569"/>
                        <a:pt x="15333" y="14918"/>
                        <a:pt x="17184" y="13570"/>
                      </a:cubicBezTo>
                      <a:lnTo>
                        <a:pt x="22162" y="9930"/>
                      </a:lnTo>
                      <a:cubicBezTo>
                        <a:pt x="24598" y="8164"/>
                        <a:pt x="26043" y="5487"/>
                        <a:pt x="26338" y="2677"/>
                      </a:cubicBezTo>
                      <a:lnTo>
                        <a:pt x="26338" y="2677"/>
                      </a:lnTo>
                      <a:cubicBezTo>
                        <a:pt x="25642" y="3908"/>
                        <a:pt x="24705" y="4978"/>
                        <a:pt x="23500" y="5888"/>
                      </a:cubicBezTo>
                      <a:lnTo>
                        <a:pt x="18522" y="9529"/>
                      </a:lnTo>
                      <a:cubicBezTo>
                        <a:pt x="16671" y="10877"/>
                        <a:pt x="14512" y="11528"/>
                        <a:pt x="12372" y="11528"/>
                      </a:cubicBezTo>
                      <a:cubicBezTo>
                        <a:pt x="9158" y="11528"/>
                        <a:pt x="5986" y="10060"/>
                        <a:pt x="3961" y="7280"/>
                      </a:cubicBezTo>
                      <a:cubicBezTo>
                        <a:pt x="2356" y="5112"/>
                        <a:pt x="1740" y="2489"/>
                        <a:pt x="2008" y="0"/>
                      </a:cubicBezTo>
                      <a:close/>
                    </a:path>
                  </a:pathLst>
                </a:custGeom>
                <a:solidFill>
                  <a:srgbClr val="434343">
                    <a:alpha val="102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3" name="Google Shape;7587;p54">
                  <a:extLst>
                    <a:ext uri="{FF2B5EF4-FFF2-40B4-BE49-F238E27FC236}">
                      <a16:creationId xmlns:a16="http://schemas.microsoft.com/office/drawing/2014/main" id="{3BFCF4B9-F7A6-C064-2DE8-E27C331B87AA}"/>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4" name="Google Shape;7588;p54">
                  <a:extLst>
                    <a:ext uri="{FF2B5EF4-FFF2-40B4-BE49-F238E27FC236}">
                      <a16:creationId xmlns:a16="http://schemas.microsoft.com/office/drawing/2014/main" id="{FD1E6C2D-554F-D735-B3D3-11F66303D411}"/>
                    </a:ext>
                  </a:extLst>
                </p:cNvPr>
                <p:cNvSpPr/>
                <p:nvPr/>
              </p:nvSpPr>
              <p:spPr>
                <a:xfrm>
                  <a:off x="1813950" y="2027750"/>
                  <a:ext cx="87000" cy="53550"/>
                </a:xfrm>
                <a:custGeom>
                  <a:avLst/>
                  <a:gdLst/>
                  <a:ahLst/>
                  <a:cxnLst/>
                  <a:rect l="l" t="t" r="r" b="b"/>
                  <a:pathLst>
                    <a:path w="3480" h="2142" extrusionOk="0">
                      <a:moveTo>
                        <a:pt x="1740" y="1"/>
                      </a:moveTo>
                      <a:cubicBezTo>
                        <a:pt x="776" y="1"/>
                        <a:pt x="0" y="482"/>
                        <a:pt x="0" y="1071"/>
                      </a:cubicBezTo>
                      <a:cubicBezTo>
                        <a:pt x="0" y="1660"/>
                        <a:pt x="776" y="2142"/>
                        <a:pt x="1740" y="2142"/>
                      </a:cubicBezTo>
                      <a:cubicBezTo>
                        <a:pt x="2703" y="2142"/>
                        <a:pt x="3480" y="1660"/>
                        <a:pt x="3480" y="1071"/>
                      </a:cubicBezTo>
                      <a:cubicBezTo>
                        <a:pt x="3480" y="482"/>
                        <a:pt x="2703" y="1"/>
                        <a:pt x="1740"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5" name="Google Shape;7589;p54">
                  <a:extLst>
                    <a:ext uri="{FF2B5EF4-FFF2-40B4-BE49-F238E27FC236}">
                      <a16:creationId xmlns:a16="http://schemas.microsoft.com/office/drawing/2014/main" id="{9C001B63-7C84-6544-D65C-65C8F1239805}"/>
                    </a:ext>
                  </a:extLst>
                </p:cNvPr>
                <p:cNvSpPr/>
                <p:nvPr/>
              </p:nvSpPr>
              <p:spPr>
                <a:xfrm>
                  <a:off x="2048150" y="2011700"/>
                  <a:ext cx="87000" cy="53550"/>
                </a:xfrm>
                <a:custGeom>
                  <a:avLst/>
                  <a:gdLst/>
                  <a:ahLst/>
                  <a:cxnLst/>
                  <a:rect l="l" t="t" r="r" b="b"/>
                  <a:pathLst>
                    <a:path w="3480" h="2142" extrusionOk="0">
                      <a:moveTo>
                        <a:pt x="1740" y="0"/>
                      </a:moveTo>
                      <a:cubicBezTo>
                        <a:pt x="776" y="0"/>
                        <a:pt x="0" y="482"/>
                        <a:pt x="0" y="1071"/>
                      </a:cubicBezTo>
                      <a:cubicBezTo>
                        <a:pt x="0" y="1660"/>
                        <a:pt x="776" y="2142"/>
                        <a:pt x="1740" y="2142"/>
                      </a:cubicBezTo>
                      <a:cubicBezTo>
                        <a:pt x="2703" y="2142"/>
                        <a:pt x="3480" y="1660"/>
                        <a:pt x="3480" y="1071"/>
                      </a:cubicBezTo>
                      <a:cubicBezTo>
                        <a:pt x="3480" y="482"/>
                        <a:pt x="2703" y="0"/>
                        <a:pt x="1740"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grpSp>
          <p:sp>
            <p:nvSpPr>
              <p:cNvPr id="70" name="Google Shape;7590;p54">
                <a:extLst>
                  <a:ext uri="{FF2B5EF4-FFF2-40B4-BE49-F238E27FC236}">
                    <a16:creationId xmlns:a16="http://schemas.microsoft.com/office/drawing/2014/main" id="{F1297D85-A475-AE6C-EA56-92D673771304}"/>
                  </a:ext>
                </a:extLst>
              </p:cNvPr>
              <p:cNvSpPr/>
              <p:nvPr/>
            </p:nvSpPr>
            <p:spPr>
              <a:xfrm>
                <a:off x="5391532" y="1519471"/>
                <a:ext cx="895011" cy="434426"/>
              </a:xfrm>
              <a:custGeom>
                <a:avLst/>
                <a:gdLst/>
                <a:ahLst/>
                <a:cxnLst/>
                <a:rect l="l" t="t" r="r" b="b"/>
                <a:pathLst>
                  <a:path w="34450" h="18086" extrusionOk="0">
                    <a:moveTo>
                      <a:pt x="34450" y="16441"/>
                    </a:moveTo>
                    <a:cubicBezTo>
                      <a:pt x="27893" y="19125"/>
                      <a:pt x="18766" y="18634"/>
                      <a:pt x="13324" y="14097"/>
                    </a:cubicBezTo>
                    <a:cubicBezTo>
                      <a:pt x="9733" y="11103"/>
                      <a:pt x="7989" y="1474"/>
                      <a:pt x="12457" y="98"/>
                    </a:cubicBezTo>
                    <a:cubicBezTo>
                      <a:pt x="16228" y="-1063"/>
                      <a:pt x="18033" y="8764"/>
                      <a:pt x="15282" y="11593"/>
                    </a:cubicBezTo>
                    <a:cubicBezTo>
                      <a:pt x="11706" y="15270"/>
                      <a:pt x="5022" y="14435"/>
                      <a:pt x="0" y="13391"/>
                    </a:cubicBezTo>
                  </a:path>
                </a:pathLst>
              </a:custGeom>
              <a:noFill/>
              <a:ln w="9525" cap="rnd" cmpd="sng">
                <a:solidFill>
                  <a:schemeClr val="dk2"/>
                </a:solidFill>
                <a:prstDash val="dot"/>
                <a:round/>
                <a:headEnd type="none" w="med" len="med"/>
                <a:tailEnd type="none" w="med" len="med"/>
              </a:ln>
            </p:spPr>
          </p:sp>
        </p:grpSp>
      </p:grpSp>
      <p:pic>
        <p:nvPicPr>
          <p:cNvPr id="2" name="Picture 1">
            <a:extLst>
              <a:ext uri="{FF2B5EF4-FFF2-40B4-BE49-F238E27FC236}">
                <a16:creationId xmlns:a16="http://schemas.microsoft.com/office/drawing/2014/main" id="{E46B0DF1-24C9-D65B-50D5-7218F4EE4874}"/>
              </a:ext>
            </a:extLst>
          </p:cNvPr>
          <p:cNvPicPr>
            <a:picLocks noChangeAspect="1"/>
          </p:cNvPicPr>
          <p:nvPr/>
        </p:nvPicPr>
        <p:blipFill>
          <a:blip r:embed="rId38"/>
          <a:stretch>
            <a:fillRect/>
          </a:stretch>
        </p:blipFill>
        <p:spPr>
          <a:xfrm>
            <a:off x="1993863" y="1276171"/>
            <a:ext cx="6718374" cy="4115157"/>
          </a:xfrm>
          <a:prstGeom prst="rect">
            <a:avLst/>
          </a:prstGeom>
        </p:spPr>
      </p:pic>
    </p:spTree>
    <p:extLst>
      <p:ext uri="{BB962C8B-B14F-4D97-AF65-F5344CB8AC3E}">
        <p14:creationId xmlns:p14="http://schemas.microsoft.com/office/powerpoint/2010/main" val="1801392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6814EE2-1112-4F06-85A8-AD74ACF8C2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78874" y="4648017"/>
            <a:ext cx="2414225" cy="1530229"/>
          </a:xfrm>
          <a:prstGeom prst="rect">
            <a:avLst/>
          </a:prstGeom>
        </p:spPr>
      </p:pic>
      <p:pic>
        <p:nvPicPr>
          <p:cNvPr id="13" name="Picture 12">
            <a:extLst>
              <a:ext uri="{FF2B5EF4-FFF2-40B4-BE49-F238E27FC236}">
                <a16:creationId xmlns:a16="http://schemas.microsoft.com/office/drawing/2014/main" id="{36C6E2CF-9362-4E75-B1E4-D35CEF0328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916" y="3411451"/>
            <a:ext cx="1616828" cy="1396105"/>
          </a:xfrm>
          <a:prstGeom prst="rect">
            <a:avLst/>
          </a:prstGeom>
        </p:spPr>
      </p:pic>
      <p:pic>
        <p:nvPicPr>
          <p:cNvPr id="15" name="Picture 14">
            <a:extLst>
              <a:ext uri="{FF2B5EF4-FFF2-40B4-BE49-F238E27FC236}">
                <a16:creationId xmlns:a16="http://schemas.microsoft.com/office/drawing/2014/main" id="{53E32A6A-B1D6-433E-A81C-F295A657B5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9060" y="5090279"/>
            <a:ext cx="1166171" cy="1498206"/>
          </a:xfrm>
          <a:prstGeom prst="rect">
            <a:avLst/>
          </a:prstGeom>
        </p:spPr>
      </p:pic>
      <p:pic>
        <p:nvPicPr>
          <p:cNvPr id="17" name="Picture 16">
            <a:extLst>
              <a:ext uri="{FF2B5EF4-FFF2-40B4-BE49-F238E27FC236}">
                <a16:creationId xmlns:a16="http://schemas.microsoft.com/office/drawing/2014/main" id="{357D2B28-61A1-448B-857F-C8470D7055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7558" y="5091406"/>
            <a:ext cx="1923418" cy="1427333"/>
          </a:xfrm>
          <a:prstGeom prst="rect">
            <a:avLst/>
          </a:prstGeom>
        </p:spPr>
      </p:pic>
      <p:sp>
        <p:nvSpPr>
          <p:cNvPr id="3" name="Rectangle: Rounded Corners 2">
            <a:extLst>
              <a:ext uri="{FF2B5EF4-FFF2-40B4-BE49-F238E27FC236}">
                <a16:creationId xmlns:a16="http://schemas.microsoft.com/office/drawing/2014/main" id="{CD41AC12-0C3A-931F-2587-7E645C604267}"/>
              </a:ext>
            </a:extLst>
          </p:cNvPr>
          <p:cNvSpPr/>
          <p:nvPr/>
        </p:nvSpPr>
        <p:spPr>
          <a:xfrm>
            <a:off x="1051033" y="1131025"/>
            <a:ext cx="10184525" cy="2400451"/>
          </a:xfrm>
          <a:prstGeom prst="roundRect">
            <a:avLst>
              <a:gd name="adj" fmla="val 10270"/>
            </a:avLst>
          </a:prstGeom>
          <a:solidFill>
            <a:srgbClr val="FFFFFF">
              <a:alpha val="85098"/>
            </a:srgb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76200">
                <a:solidFill>
                  <a:srgbClr val="434343"/>
                </a:solidFill>
              </a:ln>
              <a:solidFill>
                <a:srgbClr val="FFFFFF"/>
              </a:solidFill>
              <a:effectLst/>
              <a:uLnTx/>
              <a:uFillTx/>
              <a:latin typeface="Arial"/>
              <a:ea typeface="+mn-ea"/>
              <a:cs typeface="+mn-cs"/>
            </a:endParaRPr>
          </a:p>
        </p:txBody>
      </p:sp>
      <p:sp>
        <p:nvSpPr>
          <p:cNvPr id="4" name="TextBox 3">
            <a:extLst>
              <a:ext uri="{FF2B5EF4-FFF2-40B4-BE49-F238E27FC236}">
                <a16:creationId xmlns:a16="http://schemas.microsoft.com/office/drawing/2014/main" id="{199B2784-BCB3-AAFA-EA11-2EC189E4E05B}"/>
              </a:ext>
            </a:extLst>
          </p:cNvPr>
          <p:cNvSpPr txBox="1"/>
          <p:nvPr/>
        </p:nvSpPr>
        <p:spPr>
          <a:xfrm>
            <a:off x="1250732" y="1303283"/>
            <a:ext cx="9532881" cy="2123658"/>
          </a:xfrm>
          <a:prstGeom prst="rect">
            <a:avLst/>
          </a:prstGeom>
          <a:noFill/>
        </p:spPr>
        <p:txBody>
          <a:bodyPr wrap="square" rtlCol="0">
            <a:spAutoFit/>
          </a:bodyPr>
          <a:lstStyle/>
          <a:p>
            <a:pPr algn="ct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Hoạt</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động</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1: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Các</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yếu</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tố</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cần</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thiết</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cho</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sự</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sống</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và</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phát</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triển</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của</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động</a:t>
            </a:r>
            <a:r>
              <a:rPr lang="en-US" sz="44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vật</a:t>
            </a:r>
            <a:endParaRPr lang="en-US" sz="4400"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08542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BF7C19AA-5F2F-1D35-C06E-D079CA1C6CFC}"/>
              </a:ext>
            </a:extLst>
          </p:cNvPr>
          <p:cNvGrpSpPr/>
          <p:nvPr/>
        </p:nvGrpSpPr>
        <p:grpSpPr>
          <a:xfrm>
            <a:off x="178676" y="85345"/>
            <a:ext cx="11799281" cy="1386103"/>
            <a:chOff x="5479807" y="85344"/>
            <a:chExt cx="6498150" cy="3618623"/>
          </a:xfrm>
        </p:grpSpPr>
        <p:sp>
          <p:nvSpPr>
            <p:cNvPr id="4" name="Rectangle: Rounded Corners 3">
              <a:extLst>
                <a:ext uri="{FF2B5EF4-FFF2-40B4-BE49-F238E27FC236}">
                  <a16:creationId xmlns:a16="http://schemas.microsoft.com/office/drawing/2014/main" id="{9AD1F985-855E-B8B1-E9A7-8A9EF9DE21BD}"/>
                </a:ext>
              </a:extLst>
            </p:cNvPr>
            <p:cNvSpPr/>
            <p:nvPr/>
          </p:nvSpPr>
          <p:spPr>
            <a:xfrm>
              <a:off x="5479807" y="85344"/>
              <a:ext cx="6498150" cy="3618623"/>
            </a:xfrm>
            <a:prstGeom prst="roundRect">
              <a:avLst/>
            </a:prstGeom>
            <a:solidFill>
              <a:schemeClr val="bg1"/>
            </a:solidFill>
            <a:ln w="57150">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F20B72A-A054-86B4-7150-4FA9E5A8B308}"/>
                </a:ext>
              </a:extLst>
            </p:cNvPr>
            <p:cNvSpPr txBox="1"/>
            <p:nvPr/>
          </p:nvSpPr>
          <p:spPr>
            <a:xfrm>
              <a:off x="5581561" y="265823"/>
              <a:ext cx="6326754" cy="3266983"/>
            </a:xfrm>
            <a:prstGeom prst="rect">
              <a:avLst/>
            </a:prstGeom>
            <a:noFill/>
          </p:spPr>
          <p:txBody>
            <a:bodyPr wrap="square">
              <a:spAutoFit/>
            </a:bodyPr>
            <a:lstStyle/>
            <a:p>
              <a:pPr algn="just"/>
              <a:r>
                <a:rPr lang="vi-VN" sz="3600" b="1" i="0" dirty="0">
                  <a:solidFill>
                    <a:srgbClr val="000000"/>
                  </a:solidFill>
                  <a:effectLst/>
                  <a:latin typeface="Calibri" panose="020F0502020204030204" pitchFamily="34" charset="0"/>
                  <a:cs typeface="Calibri" panose="020F0502020204030204" pitchFamily="34" charset="0"/>
                </a:rPr>
                <a:t>Quan sát hình 1</a:t>
              </a:r>
              <a:r>
                <a:rPr lang="en-US" sz="3600" b="1" i="0" dirty="0">
                  <a:solidFill>
                    <a:srgbClr val="000000"/>
                  </a:solidFill>
                  <a:effectLst/>
                  <a:latin typeface="Calibri" panose="020F0502020204030204" pitchFamily="34" charset="0"/>
                  <a:cs typeface="Calibri" panose="020F0502020204030204" pitchFamily="34" charset="0"/>
                </a:rPr>
                <a:t> </a:t>
              </a:r>
              <a:r>
                <a:rPr lang="en-US" sz="3600" b="1" i="0" dirty="0" err="1">
                  <a:solidFill>
                    <a:srgbClr val="000000"/>
                  </a:solidFill>
                  <a:effectLst/>
                  <a:latin typeface="Calibri" panose="020F0502020204030204" pitchFamily="34" charset="0"/>
                  <a:cs typeface="Calibri" panose="020F0502020204030204" pitchFamily="34" charset="0"/>
                </a:rPr>
                <a:t>và</a:t>
              </a:r>
              <a:r>
                <a:rPr lang="en-US" sz="3600" b="1" i="0" dirty="0">
                  <a:solidFill>
                    <a:srgbClr val="000000"/>
                  </a:solidFill>
                  <a:effectLst/>
                  <a:latin typeface="Calibri" panose="020F0502020204030204" pitchFamily="34" charset="0"/>
                  <a:cs typeface="Calibri" panose="020F0502020204030204" pitchFamily="34" charset="0"/>
                </a:rPr>
                <a:t> </a:t>
              </a:r>
              <a:r>
                <a:rPr lang="en-US" sz="3600" b="1" i="0" dirty="0" err="1">
                  <a:solidFill>
                    <a:srgbClr val="000000"/>
                  </a:solidFill>
                  <a:effectLst/>
                  <a:latin typeface="Calibri" panose="020F0502020204030204" pitchFamily="34" charset="0"/>
                  <a:cs typeface="Calibri" panose="020F0502020204030204" pitchFamily="34" charset="0"/>
                </a:rPr>
                <a:t>cho</a:t>
              </a:r>
              <a:r>
                <a:rPr lang="en-US" sz="3600" b="1" i="0" dirty="0">
                  <a:solidFill>
                    <a:srgbClr val="000000"/>
                  </a:solidFill>
                  <a:effectLst/>
                  <a:latin typeface="Calibri" panose="020F0502020204030204" pitchFamily="34" charset="0"/>
                  <a:cs typeface="Calibri" panose="020F0502020204030204" pitchFamily="34" charset="0"/>
                </a:rPr>
                <a:t> </a:t>
              </a:r>
              <a:r>
                <a:rPr lang="en-US" sz="3600" b="1" i="0" dirty="0" err="1">
                  <a:solidFill>
                    <a:srgbClr val="000000"/>
                  </a:solidFill>
                  <a:effectLst/>
                  <a:latin typeface="Calibri" panose="020F0502020204030204" pitchFamily="34" charset="0"/>
                  <a:cs typeface="Calibri" panose="020F0502020204030204" pitchFamily="34" charset="0"/>
                </a:rPr>
                <a:t>biết</a:t>
              </a:r>
              <a:r>
                <a:rPr lang="en-US" sz="3600" b="1" i="0" dirty="0">
                  <a:solidFill>
                    <a:srgbClr val="000000"/>
                  </a:solidFill>
                  <a:effectLst/>
                  <a:latin typeface="Calibri" panose="020F0502020204030204" pitchFamily="34" charset="0"/>
                  <a:cs typeface="Calibri" panose="020F0502020204030204" pitchFamily="34" charset="0"/>
                </a:rPr>
                <a:t>: </a:t>
              </a:r>
              <a:r>
                <a:rPr lang="en-US" sz="3600" b="1" i="0" dirty="0" err="1">
                  <a:solidFill>
                    <a:srgbClr val="000000"/>
                  </a:solidFill>
                  <a:latin typeface="Calibri" panose="020F0502020204030204" pitchFamily="34" charset="0"/>
                  <a:cs typeface="Calibri" panose="020F0502020204030204" pitchFamily="34" charset="0"/>
                </a:rPr>
                <a:t>C</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ác</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con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vật</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trong</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hình</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cần</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những</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yếu</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tố</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gì</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để</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sống</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và</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phát</a:t>
              </a:r>
              <a:r>
                <a:rPr lang="en-US" sz="3600" b="1" dirty="0">
                  <a:effectLst/>
                  <a:latin typeface="Calibri" panose="020F0502020204030204" pitchFamily="34" charset="0"/>
                  <a:ea typeface="Times New Roman" panose="02020603050405020304" pitchFamily="18" charset="0"/>
                  <a:cs typeface="Calibri" panose="020F0502020204030204" pitchFamily="34" charset="0"/>
                </a:rPr>
                <a:t> </a:t>
              </a:r>
              <a:r>
                <a:rPr lang="en-US" sz="3600" b="1" dirty="0" err="1">
                  <a:effectLst/>
                  <a:latin typeface="Calibri" panose="020F0502020204030204" pitchFamily="34" charset="0"/>
                  <a:ea typeface="Times New Roman" panose="02020603050405020304" pitchFamily="18" charset="0"/>
                  <a:cs typeface="Calibri" panose="020F0502020204030204" pitchFamily="34" charset="0"/>
                </a:rPr>
                <a:t>triển</a:t>
              </a:r>
              <a:r>
                <a:rPr lang="en-US" sz="3600" b="1" dirty="0">
                  <a:effectLst/>
                  <a:latin typeface="Calibri" panose="020F0502020204030204" pitchFamily="34" charset="0"/>
                  <a:ea typeface="Times New Roman" panose="02020603050405020304" pitchFamily="18" charset="0"/>
                  <a:cs typeface="Calibri" panose="020F0502020204030204" pitchFamily="34" charset="0"/>
                </a:rPr>
                <a:t>.</a:t>
              </a:r>
              <a:endParaRPr lang="en-US" sz="3600" b="1" dirty="0">
                <a:effectLst/>
                <a:latin typeface="Calibri" panose="020F0502020204030204" pitchFamily="34" charset="0"/>
                <a:ea typeface="Calibri" panose="020F0502020204030204" pitchFamily="34" charset="0"/>
                <a:cs typeface="Calibri" panose="020F0502020204030204" pitchFamily="34" charset="0"/>
              </a:endParaRPr>
            </a:p>
            <a:p>
              <a:pPr algn="just"/>
              <a:endParaRPr lang="vi-VN" sz="3600" b="1" i="0" dirty="0">
                <a:solidFill>
                  <a:srgbClr val="000000"/>
                </a:solidFill>
                <a:effectLst/>
                <a:latin typeface="Calibri" panose="020F0502020204030204" pitchFamily="34" charset="0"/>
                <a:cs typeface="Calibri" panose="020F0502020204030204" pitchFamily="34" charset="0"/>
              </a:endParaRPr>
            </a:p>
          </p:txBody>
        </p:sp>
      </p:grpSp>
      <p:pic>
        <p:nvPicPr>
          <p:cNvPr id="20" name="Picture 19">
            <a:extLst>
              <a:ext uri="{FF2B5EF4-FFF2-40B4-BE49-F238E27FC236}">
                <a16:creationId xmlns:a16="http://schemas.microsoft.com/office/drawing/2014/main" id="{D06BD906-43DF-F877-AD7D-F5AFF5C25250}"/>
              </a:ext>
            </a:extLst>
          </p:cNvPr>
          <p:cNvPicPr>
            <a:picLocks noChangeAspect="1"/>
          </p:cNvPicPr>
          <p:nvPr/>
        </p:nvPicPr>
        <p:blipFill>
          <a:blip r:embed="rId2"/>
          <a:stretch>
            <a:fillRect/>
          </a:stretch>
        </p:blipFill>
        <p:spPr>
          <a:xfrm>
            <a:off x="2680139" y="1773316"/>
            <a:ext cx="6914182" cy="49533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39781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 name="Picture 19">
            <a:extLst>
              <a:ext uri="{FF2B5EF4-FFF2-40B4-BE49-F238E27FC236}">
                <a16:creationId xmlns:a16="http://schemas.microsoft.com/office/drawing/2014/main" id="{D06BD906-43DF-F877-AD7D-F5AFF5C25250}"/>
              </a:ext>
            </a:extLst>
          </p:cNvPr>
          <p:cNvPicPr>
            <a:picLocks noChangeAspect="1"/>
          </p:cNvPicPr>
          <p:nvPr/>
        </p:nvPicPr>
        <p:blipFill>
          <a:blip r:embed="rId3"/>
          <a:stretch>
            <a:fillRect/>
          </a:stretch>
        </p:blipFill>
        <p:spPr>
          <a:xfrm>
            <a:off x="105105" y="1247798"/>
            <a:ext cx="6914182" cy="49533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Rectangle 1">
            <a:extLst>
              <a:ext uri="{FF2B5EF4-FFF2-40B4-BE49-F238E27FC236}">
                <a16:creationId xmlns:a16="http://schemas.microsoft.com/office/drawing/2014/main" id="{A66479CE-E91F-7D4F-DCAE-0FF933BA14A1}"/>
              </a:ext>
            </a:extLst>
          </p:cNvPr>
          <p:cNvSpPr/>
          <p:nvPr/>
        </p:nvSpPr>
        <p:spPr>
          <a:xfrm>
            <a:off x="2497503" y="2597659"/>
            <a:ext cx="1759187" cy="589935"/>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Hươu</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ăn</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cỏ</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8C34D22E-A172-32AD-F0BD-5DEADBE98B7D}"/>
              </a:ext>
            </a:extLst>
          </p:cNvPr>
          <p:cNvSpPr/>
          <p:nvPr/>
        </p:nvSpPr>
        <p:spPr>
          <a:xfrm>
            <a:off x="0" y="2503066"/>
            <a:ext cx="2017986" cy="589935"/>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Bò</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noProof="0" dirty="0" err="1">
                <a:ln>
                  <a:noFill/>
                </a:ln>
                <a:solidFill>
                  <a:prstClr val="black"/>
                </a:solidFill>
                <a:effectLst/>
                <a:uLnTx/>
                <a:uFillTx/>
                <a:latin typeface="Calibri" panose="020F0502020204030204"/>
                <a:ea typeface="+mn-ea"/>
                <a:cs typeface="+mn-cs"/>
              </a:rPr>
              <a:t>uống</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noProof="0" dirty="0" err="1">
                <a:ln>
                  <a:noFill/>
                </a:ln>
                <a:solidFill>
                  <a:prstClr val="black"/>
                </a:solidFill>
                <a:effectLst/>
                <a:uLnTx/>
                <a:uFillTx/>
                <a:latin typeface="Calibri" panose="020F0502020204030204"/>
                <a:ea typeface="+mn-ea"/>
                <a:cs typeface="+mn-cs"/>
              </a:rPr>
              <a:t>nước</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B6787F8-F5F9-9943-FD07-1D9FFB47A052}"/>
              </a:ext>
            </a:extLst>
          </p:cNvPr>
          <p:cNvSpPr/>
          <p:nvPr/>
        </p:nvSpPr>
        <p:spPr>
          <a:xfrm>
            <a:off x="5202621" y="4405438"/>
            <a:ext cx="1513489" cy="589935"/>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Cò</a:t>
            </a:r>
            <a:r>
              <a:rPr kumimoji="0" lang="en-US" sz="24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24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ăn</a:t>
            </a:r>
            <a:r>
              <a:rPr kumimoji="0" lang="en-US" sz="24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24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cá</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7" name="Rectangle 6">
            <a:extLst>
              <a:ext uri="{FF2B5EF4-FFF2-40B4-BE49-F238E27FC236}">
                <a16:creationId xmlns:a16="http://schemas.microsoft.com/office/drawing/2014/main" id="{7A9DA9DE-4CEB-7BCF-A714-7668ADAF8E68}"/>
              </a:ext>
            </a:extLst>
          </p:cNvPr>
          <p:cNvSpPr/>
          <p:nvPr/>
        </p:nvSpPr>
        <p:spPr>
          <a:xfrm>
            <a:off x="4246180" y="5677189"/>
            <a:ext cx="1776248" cy="589935"/>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Cá</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noProof="0" dirty="0" err="1">
                <a:ln>
                  <a:noFill/>
                </a:ln>
                <a:solidFill>
                  <a:prstClr val="black"/>
                </a:solidFill>
                <a:effectLst/>
                <a:uLnTx/>
                <a:uFillTx/>
                <a:latin typeface="Calibri" panose="020F0502020204030204"/>
                <a:ea typeface="+mn-ea"/>
                <a:cs typeface="+mn-cs"/>
              </a:rPr>
              <a:t>đang</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noProof="0" dirty="0" err="1">
                <a:ln>
                  <a:noFill/>
                </a:ln>
                <a:solidFill>
                  <a:prstClr val="black"/>
                </a:solidFill>
                <a:effectLst/>
                <a:uLnTx/>
                <a:uFillTx/>
                <a:latin typeface="Calibri" panose="020F0502020204030204"/>
                <a:ea typeface="+mn-ea"/>
                <a:cs typeface="+mn-cs"/>
              </a:rPr>
              <a:t>thở</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5DF837D-B8EB-F69F-8A63-0EC9D8831597}"/>
              </a:ext>
            </a:extLst>
          </p:cNvPr>
          <p:cNvSpPr/>
          <p:nvPr/>
        </p:nvSpPr>
        <p:spPr>
          <a:xfrm>
            <a:off x="2869325" y="1462541"/>
            <a:ext cx="2837792" cy="589935"/>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Chim</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mẹ</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noProof="0" dirty="0" err="1">
                <a:ln>
                  <a:noFill/>
                </a:ln>
                <a:solidFill>
                  <a:prstClr val="black"/>
                </a:solidFill>
                <a:effectLst/>
                <a:uLnTx/>
                <a:uFillTx/>
                <a:latin typeface="Calibri" panose="020F0502020204030204"/>
                <a:ea typeface="+mn-ea"/>
                <a:cs typeface="+mn-cs"/>
              </a:rPr>
              <a:t>cho</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con </a:t>
            </a:r>
            <a:r>
              <a:rPr kumimoji="0" lang="en-US" sz="2400" b="1" i="0" u="none" strike="noStrike" kern="1200" cap="none" spc="0" normalizeH="0" noProof="0" dirty="0" err="1">
                <a:ln>
                  <a:noFill/>
                </a:ln>
                <a:solidFill>
                  <a:prstClr val="black"/>
                </a:solidFill>
                <a:effectLst/>
                <a:uLnTx/>
                <a:uFillTx/>
                <a:latin typeface="Calibri" panose="020F0502020204030204"/>
                <a:ea typeface="+mn-ea"/>
                <a:cs typeface="+mn-cs"/>
              </a:rPr>
              <a:t>ăn</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D977E24-FBD2-9790-413F-5B2F6385C0F2}"/>
              </a:ext>
            </a:extLst>
          </p:cNvPr>
          <p:cNvSpPr/>
          <p:nvPr/>
        </p:nvSpPr>
        <p:spPr>
          <a:xfrm>
            <a:off x="126126" y="5750762"/>
            <a:ext cx="2837792" cy="589935"/>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Bướm</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hút</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noProof="0" dirty="0" err="1">
                <a:ln>
                  <a:noFill/>
                </a:ln>
                <a:solidFill>
                  <a:prstClr val="black"/>
                </a:solidFill>
                <a:effectLst/>
                <a:uLnTx/>
                <a:uFillTx/>
                <a:latin typeface="Calibri" panose="020F0502020204030204"/>
                <a:ea typeface="+mn-ea"/>
                <a:cs typeface="+mn-cs"/>
              </a:rPr>
              <a:t>mật</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noProof="0" dirty="0" err="1">
                <a:ln>
                  <a:noFill/>
                </a:ln>
                <a:solidFill>
                  <a:prstClr val="black"/>
                </a:solidFill>
                <a:effectLst/>
                <a:uLnTx/>
                <a:uFillTx/>
                <a:latin typeface="Calibri" panose="020F0502020204030204"/>
                <a:ea typeface="+mn-ea"/>
                <a:cs typeface="+mn-cs"/>
              </a:rPr>
              <a:t>hoa</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A247DBE3-4356-2814-E7E7-06803745DD32}"/>
              </a:ext>
            </a:extLst>
          </p:cNvPr>
          <p:cNvGrpSpPr/>
          <p:nvPr/>
        </p:nvGrpSpPr>
        <p:grpSpPr>
          <a:xfrm>
            <a:off x="6957848" y="579330"/>
            <a:ext cx="4736329" cy="2605304"/>
            <a:chOff x="5479807" y="85344"/>
            <a:chExt cx="6498150" cy="3618623"/>
          </a:xfrm>
          <a:solidFill>
            <a:schemeClr val="accent4">
              <a:lumMod val="20000"/>
              <a:lumOff val="80000"/>
            </a:schemeClr>
          </a:solidFill>
        </p:grpSpPr>
        <p:sp>
          <p:nvSpPr>
            <p:cNvPr id="13" name="Rectangle: Rounded Corners 12">
              <a:extLst>
                <a:ext uri="{FF2B5EF4-FFF2-40B4-BE49-F238E27FC236}">
                  <a16:creationId xmlns:a16="http://schemas.microsoft.com/office/drawing/2014/main" id="{01321AD1-4134-4840-4E4D-15A773245840}"/>
                </a:ext>
              </a:extLst>
            </p:cNvPr>
            <p:cNvSpPr/>
            <p:nvPr/>
          </p:nvSpPr>
          <p:spPr>
            <a:xfrm>
              <a:off x="5479807" y="85344"/>
              <a:ext cx="6498150" cy="3618623"/>
            </a:xfrm>
            <a:prstGeom prst="roundRect">
              <a:avLst/>
            </a:prstGeom>
            <a:grpFill/>
            <a:ln w="57150">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080C3338-F821-1C82-0A96-6DEF3AE9A10D}"/>
                </a:ext>
              </a:extLst>
            </p:cNvPr>
            <p:cNvSpPr txBox="1"/>
            <p:nvPr/>
          </p:nvSpPr>
          <p:spPr>
            <a:xfrm>
              <a:off x="5805569" y="265823"/>
              <a:ext cx="5846627" cy="320613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nl-NL" sz="3600" b="1" dirty="0">
                  <a:solidFill>
                    <a:srgbClr val="FF0000"/>
                  </a:solidFill>
                  <a:effectLst/>
                  <a:latin typeface="Cambria" panose="02040503050406030204" pitchFamily="18" charset="0"/>
                  <a:ea typeface="Cambria" panose="02040503050406030204" pitchFamily="18" charset="0"/>
                </a:rPr>
                <a:t>Các con vật trong hình cần thức ăn, nước uống, không khí để sống </a:t>
              </a:r>
              <a:endParaRPr kumimoji="0" lang="en-US" sz="6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grpSp>
        <p:nvGrpSpPr>
          <p:cNvPr id="17" name="Group 16">
            <a:extLst>
              <a:ext uri="{FF2B5EF4-FFF2-40B4-BE49-F238E27FC236}">
                <a16:creationId xmlns:a16="http://schemas.microsoft.com/office/drawing/2014/main" id="{97D462EC-553F-2399-6218-5B7C7525C289}"/>
              </a:ext>
            </a:extLst>
          </p:cNvPr>
          <p:cNvGrpSpPr/>
          <p:nvPr/>
        </p:nvGrpSpPr>
        <p:grpSpPr>
          <a:xfrm>
            <a:off x="7168055" y="3595799"/>
            <a:ext cx="4736329" cy="2605305"/>
            <a:chOff x="5479807" y="85344"/>
            <a:chExt cx="6498150" cy="3618623"/>
          </a:xfrm>
          <a:solidFill>
            <a:schemeClr val="accent4">
              <a:lumMod val="20000"/>
              <a:lumOff val="80000"/>
            </a:schemeClr>
          </a:solidFill>
        </p:grpSpPr>
        <p:sp>
          <p:nvSpPr>
            <p:cNvPr id="18" name="Rectangle: Rounded Corners 17">
              <a:extLst>
                <a:ext uri="{FF2B5EF4-FFF2-40B4-BE49-F238E27FC236}">
                  <a16:creationId xmlns:a16="http://schemas.microsoft.com/office/drawing/2014/main" id="{1B069DB0-F9EE-B9CF-CE8E-C89BAF85F96F}"/>
                </a:ext>
              </a:extLst>
            </p:cNvPr>
            <p:cNvSpPr/>
            <p:nvPr/>
          </p:nvSpPr>
          <p:spPr>
            <a:xfrm>
              <a:off x="5479807" y="85344"/>
              <a:ext cx="6498150" cy="3618623"/>
            </a:xfrm>
            <a:prstGeom prst="roundRect">
              <a:avLst/>
            </a:prstGeom>
            <a:grpFill/>
            <a:ln w="57150">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E8823CD9-A98F-DAC6-6EA9-4B272D0A8B59}"/>
                </a:ext>
              </a:extLst>
            </p:cNvPr>
            <p:cNvSpPr txBox="1"/>
            <p:nvPr/>
          </p:nvSpPr>
          <p:spPr>
            <a:xfrm>
              <a:off x="5566328" y="411806"/>
              <a:ext cx="6258272" cy="286414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200" b="1" dirty="0">
                  <a:solidFill>
                    <a:srgbClr val="FF0000"/>
                  </a:solidFill>
                  <a:latin typeface="Cambria" panose="02040503050406030204" pitchFamily="18" charset="0"/>
                  <a:ea typeface="Cambria" panose="02040503050406030204" pitchFamily="18" charset="0"/>
                </a:rPr>
                <a:t>C</a:t>
              </a:r>
              <a:r>
                <a:rPr lang="vi-VN" sz="3200" b="1" dirty="0">
                  <a:solidFill>
                    <a:srgbClr val="FF0000"/>
                  </a:solidFill>
                  <a:effectLst/>
                  <a:latin typeface="Cambria" panose="02040503050406030204" pitchFamily="18" charset="0"/>
                  <a:ea typeface="Cambria" panose="02040503050406030204" pitchFamily="18" charset="0"/>
                </a:rPr>
                <a:t>ác yếu tố cần thiết khác để động vật sống và phát triển</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như</a:t>
              </a:r>
              <a:r>
                <a:rPr lang="en-US" sz="3200" b="1" dirty="0">
                  <a:solidFill>
                    <a:srgbClr val="FF0000"/>
                  </a:solidFill>
                  <a:latin typeface="Cambria" panose="02040503050406030204" pitchFamily="18" charset="0"/>
                  <a:ea typeface="Cambria" panose="02040503050406030204" pitchFamily="18" charset="0"/>
                </a:rPr>
                <a:t> </a:t>
              </a:r>
              <a:r>
                <a:rPr lang="vi-VN" sz="3200" b="1" dirty="0">
                  <a:solidFill>
                    <a:srgbClr val="FF0000"/>
                  </a:solidFill>
                  <a:effectLst/>
                  <a:latin typeface="Cambria" panose="02040503050406030204" pitchFamily="18" charset="0"/>
                  <a:ea typeface="Cambria" panose="02040503050406030204" pitchFamily="18" charset="0"/>
                </a:rPr>
                <a:t>nhiệt độ, ánh sáng.</a:t>
              </a:r>
            </a:p>
          </p:txBody>
        </p:sp>
      </p:grpSp>
    </p:spTree>
    <p:extLst>
      <p:ext uri="{BB962C8B-B14F-4D97-AF65-F5344CB8AC3E}">
        <p14:creationId xmlns:p14="http://schemas.microsoft.com/office/powerpoint/2010/main" val="2125816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arn(inVertic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Vertical)">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Effect transition="in" filter="fade">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500" fill="hold"/>
                                        <p:tgtEl>
                                          <p:spTgt spid="17"/>
                                        </p:tgtEl>
                                        <p:attrNameLst>
                                          <p:attrName>ppt_w</p:attrName>
                                        </p:attrNameLst>
                                      </p:cBhvr>
                                      <p:tavLst>
                                        <p:tav tm="0">
                                          <p:val>
                                            <p:fltVal val="0"/>
                                          </p:val>
                                        </p:tav>
                                        <p:tav tm="100000">
                                          <p:val>
                                            <p:strVal val="#ppt_w"/>
                                          </p:val>
                                        </p:tav>
                                      </p:tavLst>
                                    </p:anim>
                                    <p:anim calcmode="lin" valueType="num">
                                      <p:cBhvr>
                                        <p:cTn id="52" dur="500" fill="hold"/>
                                        <p:tgtEl>
                                          <p:spTgt spid="17"/>
                                        </p:tgtEl>
                                        <p:attrNameLst>
                                          <p:attrName>ppt_h</p:attrName>
                                        </p:attrNameLst>
                                      </p:cBhvr>
                                      <p:tavLst>
                                        <p:tav tm="0">
                                          <p:val>
                                            <p:fltVal val="0"/>
                                          </p:val>
                                        </p:tav>
                                        <p:tav tm="100000">
                                          <p:val>
                                            <p:strVal val="#ppt_h"/>
                                          </p:val>
                                        </p:tav>
                                      </p:tavLst>
                                    </p:anim>
                                    <p:animEffect transition="in" filter="fade">
                                      <p:cBhvr>
                                        <p:cTn id="5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BF7C19AA-5F2F-1D35-C06E-D079CA1C6CFC}"/>
              </a:ext>
            </a:extLst>
          </p:cNvPr>
          <p:cNvGrpSpPr/>
          <p:nvPr/>
        </p:nvGrpSpPr>
        <p:grpSpPr>
          <a:xfrm>
            <a:off x="4056995" y="148408"/>
            <a:ext cx="4151585" cy="744971"/>
            <a:chOff x="5479807" y="85344"/>
            <a:chExt cx="6498150" cy="3618623"/>
          </a:xfrm>
        </p:grpSpPr>
        <p:sp>
          <p:nvSpPr>
            <p:cNvPr id="4" name="Rectangle: Rounded Corners 3">
              <a:extLst>
                <a:ext uri="{FF2B5EF4-FFF2-40B4-BE49-F238E27FC236}">
                  <a16:creationId xmlns:a16="http://schemas.microsoft.com/office/drawing/2014/main" id="{9AD1F985-855E-B8B1-E9A7-8A9EF9DE21BD}"/>
                </a:ext>
              </a:extLst>
            </p:cNvPr>
            <p:cNvSpPr/>
            <p:nvPr/>
          </p:nvSpPr>
          <p:spPr>
            <a:xfrm>
              <a:off x="5479807" y="85344"/>
              <a:ext cx="6498150" cy="3618623"/>
            </a:xfrm>
            <a:prstGeom prst="roundRect">
              <a:avLst/>
            </a:prstGeom>
            <a:solidFill>
              <a:schemeClr val="bg1"/>
            </a:solidFill>
            <a:ln w="57150">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F20B72A-A054-86B4-7150-4FA9E5A8B308}"/>
                </a:ext>
              </a:extLst>
            </p:cNvPr>
            <p:cNvSpPr txBox="1"/>
            <p:nvPr/>
          </p:nvSpPr>
          <p:spPr>
            <a:xfrm>
              <a:off x="5581561" y="265823"/>
              <a:ext cx="6326754" cy="313363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Quan sát hình </a:t>
              </a:r>
              <a:r>
                <a:rPr kumimoji="0" lang="en-US"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pic>
        <p:nvPicPr>
          <p:cNvPr id="5" name="Picture 4">
            <a:extLst>
              <a:ext uri="{FF2B5EF4-FFF2-40B4-BE49-F238E27FC236}">
                <a16:creationId xmlns:a16="http://schemas.microsoft.com/office/drawing/2014/main" id="{77AB484D-8306-310F-E0B7-1F7D5F5CF34C}"/>
              </a:ext>
            </a:extLst>
          </p:cNvPr>
          <p:cNvPicPr>
            <a:picLocks noChangeAspect="1"/>
          </p:cNvPicPr>
          <p:nvPr/>
        </p:nvPicPr>
        <p:blipFill>
          <a:blip r:embed="rId2"/>
          <a:stretch>
            <a:fillRect/>
          </a:stretch>
        </p:blipFill>
        <p:spPr>
          <a:xfrm>
            <a:off x="346675" y="1044957"/>
            <a:ext cx="7820025" cy="2981325"/>
          </a:xfrm>
          <a:prstGeom prst="rect">
            <a:avLst/>
          </a:prstGeom>
        </p:spPr>
      </p:pic>
      <p:pic>
        <p:nvPicPr>
          <p:cNvPr id="7" name="Picture 6">
            <a:extLst>
              <a:ext uri="{FF2B5EF4-FFF2-40B4-BE49-F238E27FC236}">
                <a16:creationId xmlns:a16="http://schemas.microsoft.com/office/drawing/2014/main" id="{D228F9EA-028F-EEA0-2E4D-2322DECBE753}"/>
              </a:ext>
            </a:extLst>
          </p:cNvPr>
          <p:cNvPicPr>
            <a:picLocks noChangeAspect="1"/>
          </p:cNvPicPr>
          <p:nvPr/>
        </p:nvPicPr>
        <p:blipFill>
          <a:blip r:embed="rId3"/>
          <a:stretch>
            <a:fillRect/>
          </a:stretch>
        </p:blipFill>
        <p:spPr>
          <a:xfrm>
            <a:off x="8242244" y="1082566"/>
            <a:ext cx="3800475" cy="2858812"/>
          </a:xfrm>
          <a:prstGeom prst="rect">
            <a:avLst/>
          </a:prstGeom>
        </p:spPr>
      </p:pic>
      <p:pic>
        <p:nvPicPr>
          <p:cNvPr id="10" name="Picture 9">
            <a:extLst>
              <a:ext uri="{FF2B5EF4-FFF2-40B4-BE49-F238E27FC236}">
                <a16:creationId xmlns:a16="http://schemas.microsoft.com/office/drawing/2014/main" id="{A8E3F763-9E36-12B4-A8DE-DE35F1CED259}"/>
              </a:ext>
            </a:extLst>
          </p:cNvPr>
          <p:cNvPicPr>
            <a:picLocks noChangeAspect="1"/>
          </p:cNvPicPr>
          <p:nvPr/>
        </p:nvPicPr>
        <p:blipFill>
          <a:blip r:embed="rId4"/>
          <a:stretch>
            <a:fillRect/>
          </a:stretch>
        </p:blipFill>
        <p:spPr>
          <a:xfrm>
            <a:off x="2648115" y="4086226"/>
            <a:ext cx="7610475" cy="2661416"/>
          </a:xfrm>
          <a:prstGeom prst="rect">
            <a:avLst/>
          </a:prstGeom>
        </p:spPr>
      </p:pic>
    </p:spTree>
    <p:extLst>
      <p:ext uri="{BB962C8B-B14F-4D97-AF65-F5344CB8AC3E}">
        <p14:creationId xmlns:p14="http://schemas.microsoft.com/office/powerpoint/2010/main" val="83640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90C0E9C5-0558-CAE1-9F37-610B18857345}"/>
              </a:ext>
            </a:extLst>
          </p:cNvPr>
          <p:cNvGrpSpPr/>
          <p:nvPr/>
        </p:nvGrpSpPr>
        <p:grpSpPr>
          <a:xfrm>
            <a:off x="1184300" y="3013304"/>
            <a:ext cx="2913974" cy="2623816"/>
            <a:chOff x="5021490" y="2462034"/>
            <a:chExt cx="3152954" cy="2890208"/>
          </a:xfrm>
        </p:grpSpPr>
        <p:pic>
          <p:nvPicPr>
            <p:cNvPr id="6" name="Graphic 5">
              <a:extLst>
                <a:ext uri="{FF2B5EF4-FFF2-40B4-BE49-F238E27FC236}">
                  <a16:creationId xmlns:a16="http://schemas.microsoft.com/office/drawing/2014/main" id="{B18486A1-32CE-4A02-D22C-9075ED5DDAEB}"/>
                </a:ext>
              </a:extLst>
            </p:cNvPr>
            <p:cNvPicPr>
              <a:picLocks noChangeAspect="1"/>
            </p:cNvPicPr>
            <p:nvPr/>
          </p:nvPicPr>
          <p:blipFill>
            <a:blip r:embed="rId2">
              <a:extLst>
                <a:ext uri="{96DAC541-7B7A-43D3-8B79-37D633B846F1}">
                  <asvg:svgBlip xmlns:asvg="http://schemas.microsoft.com/office/drawing/2016/SVG/main" xmlns="" r:embed="rId4"/>
                </a:ext>
              </a:extLst>
            </a:blip>
            <a:stretch>
              <a:fillRect/>
            </a:stretch>
          </p:blipFill>
          <p:spPr>
            <a:xfrm>
              <a:off x="5021490" y="2462034"/>
              <a:ext cx="3152954" cy="2890208"/>
            </a:xfrm>
            <a:prstGeom prst="rect">
              <a:avLst/>
            </a:prstGeom>
          </p:spPr>
        </p:pic>
        <p:sp>
          <p:nvSpPr>
            <p:cNvPr id="9" name="TextBox 8">
              <a:extLst>
                <a:ext uri="{FF2B5EF4-FFF2-40B4-BE49-F238E27FC236}">
                  <a16:creationId xmlns:a16="http://schemas.microsoft.com/office/drawing/2014/main" id="{457B5C8D-E21B-5025-273F-11956EC83396}"/>
                </a:ext>
              </a:extLst>
            </p:cNvPr>
            <p:cNvSpPr txBox="1"/>
            <p:nvPr/>
          </p:nvSpPr>
          <p:spPr>
            <a:xfrm>
              <a:off x="5171440" y="3594462"/>
              <a:ext cx="3003004" cy="1605706"/>
            </a:xfrm>
            <a:prstGeom prst="rect">
              <a:avLst/>
            </a:prstGeom>
            <a:noFill/>
          </p:spPr>
          <p:txBody>
            <a:bodyPr wrap="square" rtlCol="0">
              <a:spAutoFit/>
            </a:bodyPr>
            <a:lstStyle/>
            <a:p>
              <a:pPr algn="ctr" defTabSz="914400">
                <a:lnSpc>
                  <a:spcPct val="130000"/>
                </a:lnSpc>
              </a:pPr>
              <a:r>
                <a:rPr lang="en-US" sz="3600" b="1" dirty="0">
                  <a:ln>
                    <a:solidFill>
                      <a:srgbClr val="108539"/>
                    </a:solidFill>
                  </a:ln>
                  <a:solidFill>
                    <a:srgbClr val="03C400"/>
                  </a:solidFill>
                  <a:latin typeface="Cambria" panose="02040503050406030204" pitchFamily="18" charset="0"/>
                  <a:ea typeface="Cambria" panose="02040503050406030204" pitchFamily="18" charset="0"/>
                </a:rPr>
                <a:t>THẢO LUẬN NHÓM BỐN</a:t>
              </a:r>
            </a:p>
          </p:txBody>
        </p:sp>
      </p:grpSp>
      <p:sp>
        <p:nvSpPr>
          <p:cNvPr id="11" name="Speech Bubble: Rectangle with Corners Rounded 10">
            <a:extLst>
              <a:ext uri="{FF2B5EF4-FFF2-40B4-BE49-F238E27FC236}">
                <a16:creationId xmlns:a16="http://schemas.microsoft.com/office/drawing/2014/main" id="{9BD8C0E1-CC1A-A738-A5B4-029A39362185}"/>
              </a:ext>
            </a:extLst>
          </p:cNvPr>
          <p:cNvSpPr/>
          <p:nvPr/>
        </p:nvSpPr>
        <p:spPr>
          <a:xfrm>
            <a:off x="4690569" y="515007"/>
            <a:ext cx="7406838" cy="3142593"/>
          </a:xfrm>
          <a:prstGeom prst="wedgeRoundRectCallout">
            <a:avLst>
              <a:gd name="adj1" fmla="val -59189"/>
              <a:gd name="adj2" fmla="val 25424"/>
              <a:gd name="adj3" fmla="val 16667"/>
            </a:avLst>
          </a:prstGeom>
          <a:solidFill>
            <a:srgbClr val="FFFF00"/>
          </a:solidFill>
          <a:ln w="28575">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600" b="1" dirty="0">
                <a:solidFill>
                  <a:srgbClr val="002060"/>
                </a:solidFill>
                <a:latin typeface="Cambria" panose="02040503050406030204" pitchFamily="18" charset="0"/>
                <a:ea typeface="Cambria" panose="02040503050406030204" pitchFamily="18" charset="0"/>
              </a:rPr>
              <a:t>Liên </a:t>
            </a:r>
            <a:r>
              <a:rPr lang="en-US" sz="3600" b="1" dirty="0" err="1">
                <a:solidFill>
                  <a:srgbClr val="002060"/>
                </a:solidFill>
                <a:latin typeface="Cambria" panose="02040503050406030204" pitchFamily="18" charset="0"/>
                <a:ea typeface="Cambria" panose="02040503050406030204" pitchFamily="18" charset="0"/>
              </a:rPr>
              <a:t>hệ</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thực</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tế</a:t>
            </a:r>
            <a:r>
              <a:rPr lang="en-US" sz="3600" b="1" dirty="0">
                <a:solidFill>
                  <a:srgbClr val="002060"/>
                </a:solidFill>
                <a:latin typeface="Cambria" panose="02040503050406030204" pitchFamily="18" charset="0"/>
                <a:ea typeface="Cambria" panose="02040503050406030204" pitchFamily="18" charset="0"/>
              </a:rPr>
              <a:t>, </a:t>
            </a:r>
            <a:r>
              <a:rPr lang="vi-VN" sz="3600" b="1" dirty="0">
                <a:solidFill>
                  <a:srgbClr val="002060"/>
                </a:solidFill>
                <a:latin typeface="Cambria" panose="02040503050406030204" pitchFamily="18" charset="0"/>
                <a:ea typeface="Cambria" panose="02040503050406030204" pitchFamily="18" charset="0"/>
              </a:rPr>
              <a:t>lấy ví dụ chứng tỏ vai trò quan trọng của thức ăn, nước uống, ánh sáng và nhiệt độ trong sự sống và phát triển của một số con vật.</a:t>
            </a:r>
            <a:endParaRPr lang="en-US" sz="3600" b="1"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65683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BC83E2E2-89B0-4D44-4A60-3B8167508F94}"/>
              </a:ext>
            </a:extLst>
          </p:cNvPr>
          <p:cNvPicPr>
            <a:picLocks noChangeAspect="1"/>
          </p:cNvPicPr>
          <p:nvPr/>
        </p:nvPicPr>
        <p:blipFill>
          <a:blip r:embed="rId2"/>
          <a:stretch>
            <a:fillRect/>
          </a:stretch>
        </p:blipFill>
        <p:spPr>
          <a:xfrm>
            <a:off x="477235" y="2175642"/>
            <a:ext cx="4927862" cy="36661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 Box 17">
            <a:extLst>
              <a:ext uri="{FF2B5EF4-FFF2-40B4-BE49-F238E27FC236}">
                <a16:creationId xmlns:a16="http://schemas.microsoft.com/office/drawing/2014/main" id="{DF58F265-8A09-829D-E619-9864E9DE470C}"/>
              </a:ext>
            </a:extLst>
          </p:cNvPr>
          <p:cNvSpPr txBox="1">
            <a:spLocks noChangeArrowheads="1"/>
          </p:cNvSpPr>
          <p:nvPr/>
        </p:nvSpPr>
        <p:spPr bwMode="auto">
          <a:xfrm>
            <a:off x="1284035" y="266015"/>
            <a:ext cx="9583662" cy="1200329"/>
          </a:xfrm>
          <a:prstGeom prst="rect">
            <a:avLst/>
          </a:prstGeom>
          <a:solidFill>
            <a:schemeClr val="accent6">
              <a:lumMod val="20000"/>
              <a:lumOff val="80000"/>
            </a:schemeClr>
          </a:solidFill>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lvl="0" algn="ctr"/>
            <a:r>
              <a:rPr lang="vi-VN" sz="3600" b="1" dirty="0">
                <a:solidFill>
                  <a:srgbClr val="FF0000"/>
                </a:solidFill>
                <a:latin typeface="Cambria" panose="02040503050406030204" pitchFamily="18" charset="0"/>
                <a:ea typeface="Cambria" panose="02040503050406030204" pitchFamily="18" charset="0"/>
                <a:cs typeface="Arial" panose="020B0604020202020204" pitchFamily="34" charset="0"/>
              </a:rPr>
              <a:t>Động vật cần đầy đủ thức ăn. nước uống để sống và phát triển</a:t>
            </a:r>
          </a:p>
        </p:txBody>
      </p:sp>
      <p:sp>
        <p:nvSpPr>
          <p:cNvPr id="8" name="TextBox 7">
            <a:extLst>
              <a:ext uri="{FF2B5EF4-FFF2-40B4-BE49-F238E27FC236}">
                <a16:creationId xmlns:a16="http://schemas.microsoft.com/office/drawing/2014/main" id="{B7518061-FE66-8FCD-CAB0-95081F368492}"/>
              </a:ext>
            </a:extLst>
          </p:cNvPr>
          <p:cNvSpPr txBox="1"/>
          <p:nvPr/>
        </p:nvSpPr>
        <p:spPr>
          <a:xfrm>
            <a:off x="5801710" y="2158040"/>
            <a:ext cx="6201104" cy="3785652"/>
          </a:xfrm>
          <a:custGeom>
            <a:avLst/>
            <a:gdLst>
              <a:gd name="connsiteX0" fmla="*/ 0 w 6201104"/>
              <a:gd name="connsiteY0" fmla="*/ 0 h 3785652"/>
              <a:gd name="connsiteX1" fmla="*/ 6201104 w 6201104"/>
              <a:gd name="connsiteY1" fmla="*/ 0 h 3785652"/>
              <a:gd name="connsiteX2" fmla="*/ 6201104 w 6201104"/>
              <a:gd name="connsiteY2" fmla="*/ 3785652 h 3785652"/>
              <a:gd name="connsiteX3" fmla="*/ 0 w 6201104"/>
              <a:gd name="connsiteY3" fmla="*/ 3785652 h 3785652"/>
              <a:gd name="connsiteX4" fmla="*/ 0 w 6201104"/>
              <a:gd name="connsiteY4" fmla="*/ 0 h 3785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1104" h="3785652" fill="none" extrusionOk="0">
                <a:moveTo>
                  <a:pt x="0" y="0"/>
                </a:moveTo>
                <a:cubicBezTo>
                  <a:pt x="2716458" y="5222"/>
                  <a:pt x="4850311" y="24918"/>
                  <a:pt x="6201104" y="0"/>
                </a:cubicBezTo>
                <a:cubicBezTo>
                  <a:pt x="6039859" y="1847420"/>
                  <a:pt x="6157344" y="2700817"/>
                  <a:pt x="6201104" y="3785652"/>
                </a:cubicBezTo>
                <a:cubicBezTo>
                  <a:pt x="4610440" y="3620891"/>
                  <a:pt x="1251952" y="3903802"/>
                  <a:pt x="0" y="3785652"/>
                </a:cubicBezTo>
                <a:cubicBezTo>
                  <a:pt x="-55725" y="3114900"/>
                  <a:pt x="17072" y="609355"/>
                  <a:pt x="0" y="0"/>
                </a:cubicBezTo>
                <a:close/>
              </a:path>
              <a:path w="6201104" h="3785652" stroke="0" extrusionOk="0">
                <a:moveTo>
                  <a:pt x="0" y="0"/>
                </a:moveTo>
                <a:cubicBezTo>
                  <a:pt x="3026249" y="11849"/>
                  <a:pt x="4647653" y="-161459"/>
                  <a:pt x="6201104" y="0"/>
                </a:cubicBezTo>
                <a:cubicBezTo>
                  <a:pt x="6204234" y="1216513"/>
                  <a:pt x="6099928" y="3288222"/>
                  <a:pt x="6201104" y="3785652"/>
                </a:cubicBezTo>
                <a:cubicBezTo>
                  <a:pt x="4039359" y="3639792"/>
                  <a:pt x="2952778" y="3707328"/>
                  <a:pt x="0" y="3785652"/>
                </a:cubicBezTo>
                <a:cubicBezTo>
                  <a:pt x="74291" y="2541539"/>
                  <a:pt x="168006" y="1556727"/>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Hình 2a cho thấy đàn cừu trong điều kiện </a:t>
            </a:r>
            <a:r>
              <a:rPr lang="vi-VN" sz="4000" b="1" dirty="0">
                <a:solidFill>
                  <a:srgbClr val="FF0000"/>
                </a:solidFill>
                <a:latin typeface="Cambria" panose="02040503050406030204" pitchFamily="18" charset="0"/>
                <a:ea typeface="Cambria" panose="02040503050406030204" pitchFamily="18" charset="0"/>
                <a:cs typeface="Calibri" panose="020F0502020204030204" pitchFamily="34" charset="0"/>
              </a:rPr>
              <a:t>khô hạn thiếu thức ăn</a:t>
            </a:r>
            <a:r>
              <a:rPr lang="en-US" sz="40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vi-VN" sz="4000" b="1" dirty="0">
                <a:solidFill>
                  <a:srgbClr val="FF0000"/>
                </a:solidFill>
                <a:latin typeface="Cambria" panose="02040503050406030204" pitchFamily="18" charset="0"/>
                <a:ea typeface="Cambria" panose="02040503050406030204" pitchFamily="18" charset="0"/>
                <a:cs typeface="Calibri" panose="020F0502020204030204" pitchFamily="34" charset="0"/>
              </a:rPr>
              <a:t>nước uống</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 trông còi cọc, chậm lớn, kém phát triển. </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1841322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 Box 17">
            <a:extLst>
              <a:ext uri="{FF2B5EF4-FFF2-40B4-BE49-F238E27FC236}">
                <a16:creationId xmlns:a16="http://schemas.microsoft.com/office/drawing/2014/main" id="{DF58F265-8A09-829D-E619-9864E9DE470C}"/>
              </a:ext>
            </a:extLst>
          </p:cNvPr>
          <p:cNvSpPr txBox="1">
            <a:spLocks noChangeArrowheads="1"/>
          </p:cNvSpPr>
          <p:nvPr/>
        </p:nvSpPr>
        <p:spPr bwMode="auto">
          <a:xfrm>
            <a:off x="1284035" y="266015"/>
            <a:ext cx="9583662" cy="1200329"/>
          </a:xfrm>
          <a:prstGeom prst="rect">
            <a:avLst/>
          </a:prstGeom>
          <a:solidFill>
            <a:schemeClr val="accent6">
              <a:lumMod val="20000"/>
              <a:lumOff val="80000"/>
            </a:schemeClr>
          </a:solidFill>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Động vật cần đầy đủ thức ăn. nước uống để sống và phát triển</a:t>
            </a:r>
          </a:p>
        </p:txBody>
      </p:sp>
      <p:sp>
        <p:nvSpPr>
          <p:cNvPr id="8" name="TextBox 7">
            <a:extLst>
              <a:ext uri="{FF2B5EF4-FFF2-40B4-BE49-F238E27FC236}">
                <a16:creationId xmlns:a16="http://schemas.microsoft.com/office/drawing/2014/main" id="{B7518061-FE66-8FCD-CAB0-95081F368492}"/>
              </a:ext>
            </a:extLst>
          </p:cNvPr>
          <p:cNvSpPr txBox="1"/>
          <p:nvPr/>
        </p:nvSpPr>
        <p:spPr>
          <a:xfrm>
            <a:off x="5801710" y="2389267"/>
            <a:ext cx="6201104" cy="3170099"/>
          </a:xfrm>
          <a:custGeom>
            <a:avLst/>
            <a:gdLst>
              <a:gd name="connsiteX0" fmla="*/ 0 w 6201104"/>
              <a:gd name="connsiteY0" fmla="*/ 0 h 3170099"/>
              <a:gd name="connsiteX1" fmla="*/ 6201104 w 6201104"/>
              <a:gd name="connsiteY1" fmla="*/ 0 h 3170099"/>
              <a:gd name="connsiteX2" fmla="*/ 6201104 w 6201104"/>
              <a:gd name="connsiteY2" fmla="*/ 3170099 h 3170099"/>
              <a:gd name="connsiteX3" fmla="*/ 0 w 6201104"/>
              <a:gd name="connsiteY3" fmla="*/ 3170099 h 3170099"/>
              <a:gd name="connsiteX4" fmla="*/ 0 w 6201104"/>
              <a:gd name="connsiteY4" fmla="*/ 0 h 3170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1104" h="3170099" fill="none" extrusionOk="0">
                <a:moveTo>
                  <a:pt x="0" y="0"/>
                </a:moveTo>
                <a:cubicBezTo>
                  <a:pt x="2716458" y="5222"/>
                  <a:pt x="4850311" y="24918"/>
                  <a:pt x="6201104" y="0"/>
                </a:cubicBezTo>
                <a:cubicBezTo>
                  <a:pt x="6039859" y="517284"/>
                  <a:pt x="6157344" y="2639091"/>
                  <a:pt x="6201104" y="3170099"/>
                </a:cubicBezTo>
                <a:cubicBezTo>
                  <a:pt x="4610440" y="3005338"/>
                  <a:pt x="1251952" y="3288249"/>
                  <a:pt x="0" y="3170099"/>
                </a:cubicBezTo>
                <a:cubicBezTo>
                  <a:pt x="-55725" y="2758152"/>
                  <a:pt x="17072" y="966543"/>
                  <a:pt x="0" y="0"/>
                </a:cubicBezTo>
                <a:close/>
              </a:path>
              <a:path w="6201104" h="3170099" stroke="0" extrusionOk="0">
                <a:moveTo>
                  <a:pt x="0" y="0"/>
                </a:moveTo>
                <a:cubicBezTo>
                  <a:pt x="3026249" y="11849"/>
                  <a:pt x="4647653" y="-161459"/>
                  <a:pt x="6201104" y="0"/>
                </a:cubicBezTo>
                <a:cubicBezTo>
                  <a:pt x="6204234" y="1524162"/>
                  <a:pt x="6099928" y="1884189"/>
                  <a:pt x="6201104" y="3170099"/>
                </a:cubicBezTo>
                <a:cubicBezTo>
                  <a:pt x="4039359" y="3024239"/>
                  <a:pt x="2952778" y="3091775"/>
                  <a:pt x="0" y="3170099"/>
                </a:cubicBezTo>
                <a:cubicBezTo>
                  <a:pt x="74291" y="1766360"/>
                  <a:pt x="168006" y="744727"/>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Hình 2b đàn cừu ở điều kiện </a:t>
            </a:r>
            <a:r>
              <a:rPr lang="vi-VN" sz="4000" b="1" dirty="0">
                <a:solidFill>
                  <a:srgbClr val="FF0000"/>
                </a:solidFill>
                <a:latin typeface="Cambria" panose="02040503050406030204" pitchFamily="18" charset="0"/>
                <a:ea typeface="Cambria" panose="02040503050406030204" pitchFamily="18" charset="0"/>
                <a:cs typeface="Calibri" panose="020F0502020204030204" pitchFamily="34" charset="0"/>
              </a:rPr>
              <a:t>đầy đủ thức ăn. nước uống</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 phát triển khoẻ mạnh</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 lớn nhanh, sinh nhiều cừu con. </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3" name="Picture 2">
            <a:extLst>
              <a:ext uri="{FF2B5EF4-FFF2-40B4-BE49-F238E27FC236}">
                <a16:creationId xmlns:a16="http://schemas.microsoft.com/office/drawing/2014/main" id="{4FA1C7E0-9CF3-8CF0-36F5-F782817DD055}"/>
              </a:ext>
            </a:extLst>
          </p:cNvPr>
          <p:cNvPicPr>
            <a:picLocks noChangeAspect="1"/>
          </p:cNvPicPr>
          <p:nvPr/>
        </p:nvPicPr>
        <p:blipFill>
          <a:blip r:embed="rId2"/>
          <a:stretch>
            <a:fillRect/>
          </a:stretch>
        </p:blipFill>
        <p:spPr>
          <a:xfrm>
            <a:off x="445375" y="2102069"/>
            <a:ext cx="4735753" cy="37692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3049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A698586-DE54-4027-B207-71F543542C02}"/>
              </a:ext>
            </a:extLst>
          </p:cNvPr>
          <p:cNvSpPr/>
          <p:nvPr/>
        </p:nvSpPr>
        <p:spPr>
          <a:xfrm>
            <a:off x="0" y="0"/>
            <a:ext cx="12192000" cy="6858000"/>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7" name="Group 16">
            <a:extLst>
              <a:ext uri="{FF2B5EF4-FFF2-40B4-BE49-F238E27FC236}">
                <a16:creationId xmlns:a16="http://schemas.microsoft.com/office/drawing/2014/main" id="{1F034601-7F5B-4CC6-AD19-C834D27E8589}"/>
              </a:ext>
            </a:extLst>
          </p:cNvPr>
          <p:cNvGrpSpPr/>
          <p:nvPr/>
        </p:nvGrpSpPr>
        <p:grpSpPr>
          <a:xfrm>
            <a:off x="515007" y="1441179"/>
            <a:ext cx="11340661" cy="4180457"/>
            <a:chOff x="5479807" y="85344"/>
            <a:chExt cx="6498150" cy="3618623"/>
          </a:xfrm>
        </p:grpSpPr>
        <p:sp>
          <p:nvSpPr>
            <p:cNvPr id="16" name="Rectangle: Rounded Corners 15">
              <a:extLst>
                <a:ext uri="{FF2B5EF4-FFF2-40B4-BE49-F238E27FC236}">
                  <a16:creationId xmlns:a16="http://schemas.microsoft.com/office/drawing/2014/main" id="{CA060A3C-46C7-4E53-93C5-7A49BF1FB5DE}"/>
                </a:ext>
              </a:extLst>
            </p:cNvPr>
            <p:cNvSpPr/>
            <p:nvPr/>
          </p:nvSpPr>
          <p:spPr>
            <a:xfrm>
              <a:off x="5479807" y="85344"/>
              <a:ext cx="6498150" cy="3618623"/>
            </a:xfrm>
            <a:prstGeom prst="roundRect">
              <a:avLst/>
            </a:prstGeom>
            <a:solidFill>
              <a:schemeClr val="bg1"/>
            </a:solidFill>
            <a:ln w="57150">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CF73330-1B5F-4B8E-9B50-E249DE116F76}"/>
                </a:ext>
              </a:extLst>
            </p:cNvPr>
            <p:cNvSpPr txBox="1"/>
            <p:nvPr/>
          </p:nvSpPr>
          <p:spPr>
            <a:xfrm>
              <a:off x="5793522" y="202138"/>
              <a:ext cx="6082054" cy="3436726"/>
            </a:xfrm>
            <a:prstGeom prst="rect">
              <a:avLst/>
            </a:prstGeom>
            <a:noFill/>
          </p:spPr>
          <p:txBody>
            <a:bodyPr wrap="square">
              <a:spAutoFit/>
            </a:bodyPr>
            <a:lstStyle/>
            <a:p>
              <a:pPr marL="457200" marR="0" indent="-457200" algn="just">
                <a:spcBef>
                  <a:spcPts val="0"/>
                </a:spcBef>
                <a:spcAft>
                  <a:spcPts val="0"/>
                </a:spcAft>
                <a:buFont typeface="Arial" panose="020B0604020202020204" pitchFamily="34" charset="0"/>
                <a:buChar char="•"/>
              </a:pPr>
              <a:r>
                <a:rPr lang="nl-NL" sz="3600" b="1" dirty="0">
                  <a:solidFill>
                    <a:srgbClr val="002060"/>
                  </a:solidFill>
                  <a:effectLst/>
                  <a:ea typeface="Times New Roman" panose="02020603050405020304" pitchFamily="18" charset="0"/>
                  <a:cs typeface="Times New Roman" panose="02020603050405020304" pitchFamily="18" charset="0"/>
                </a:rPr>
                <a:t>Khi cơ thể thiếu nước uống sẽ có cảm giác khát, da khô, cơ thế yếu, mệt mỏi và có thể chết…. </a:t>
              </a:r>
            </a:p>
            <a:p>
              <a:pPr marL="457200" marR="0" indent="-457200" algn="just">
                <a:spcBef>
                  <a:spcPts val="0"/>
                </a:spcBef>
                <a:spcAft>
                  <a:spcPts val="0"/>
                </a:spcAft>
                <a:buFont typeface="Arial" panose="020B0604020202020204" pitchFamily="34" charset="0"/>
                <a:buChar char="•"/>
              </a:pPr>
              <a:r>
                <a:rPr lang="nl-NL" sz="3600" b="1" dirty="0">
                  <a:solidFill>
                    <a:srgbClr val="002060"/>
                  </a:solidFill>
                  <a:effectLst/>
                  <a:ea typeface="Times New Roman" panose="02020603050405020304" pitchFamily="18" charset="0"/>
                  <a:cs typeface="Times New Roman" panose="02020603050405020304" pitchFamily="18" charset="0"/>
                </a:rPr>
                <a:t>Thiếu thức ăn: đói, mệt mỏi, chậm chạp, còi cọc, ốm yếu và có thể chết....</a:t>
              </a:r>
            </a:p>
            <a:p>
              <a:pPr marL="457200" marR="0" indent="-457200" algn="just">
                <a:spcBef>
                  <a:spcPts val="0"/>
                </a:spcBef>
                <a:spcAft>
                  <a:spcPts val="0"/>
                </a:spcAft>
                <a:buFont typeface="Arial" panose="020B0604020202020204" pitchFamily="34" charset="0"/>
                <a:buChar char="•"/>
              </a:pPr>
              <a:r>
                <a:rPr lang="nl-NL" sz="3600" b="1" dirty="0">
                  <a:solidFill>
                    <a:srgbClr val="002060"/>
                  </a:solidFill>
                  <a:effectLst/>
                  <a:ea typeface="Times New Roman" panose="02020603050405020304" pitchFamily="18" charset="0"/>
                  <a:cs typeface="Times New Roman" panose="02020603050405020304" pitchFamily="18" charset="0"/>
                </a:rPr>
                <a:t>Trong thực tế nếu động vặt bị đói hoặc hạn hán không tìm được nước uống thường tối đa khoảng một tuần sẽ bị chết.</a:t>
              </a:r>
              <a:endParaRPr lang="en-US" sz="3600" b="1" dirty="0">
                <a:solidFill>
                  <a:srgbClr val="002060"/>
                </a:solidFill>
                <a:effectLst/>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06824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 Box 17">
            <a:extLst>
              <a:ext uri="{FF2B5EF4-FFF2-40B4-BE49-F238E27FC236}">
                <a16:creationId xmlns:a16="http://schemas.microsoft.com/office/drawing/2014/main" id="{DF58F265-8A09-829D-E619-9864E9DE470C}"/>
              </a:ext>
            </a:extLst>
          </p:cNvPr>
          <p:cNvSpPr txBox="1">
            <a:spLocks noChangeArrowheads="1"/>
          </p:cNvSpPr>
          <p:nvPr/>
        </p:nvSpPr>
        <p:spPr bwMode="auto">
          <a:xfrm>
            <a:off x="220717" y="266015"/>
            <a:ext cx="11624442" cy="1200329"/>
          </a:xfrm>
          <a:prstGeom prst="rect">
            <a:avLst/>
          </a:prstGeom>
          <a:solidFill>
            <a:schemeClr val="accent6">
              <a:lumMod val="20000"/>
              <a:lumOff val="80000"/>
            </a:schemeClr>
          </a:solidFill>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lvl="0" algn="ctr"/>
            <a:r>
              <a:rPr lang="vi-VN" sz="3600" b="1" dirty="0">
                <a:solidFill>
                  <a:srgbClr val="FF0000"/>
                </a:solidFill>
                <a:latin typeface="Cambria" panose="02040503050406030204" pitchFamily="18" charset="0"/>
                <a:ea typeface="Cambria" panose="02040503050406030204" pitchFamily="18" charset="0"/>
                <a:cs typeface="Arial" panose="020B0604020202020204" pitchFamily="34" charset="0"/>
              </a:rPr>
              <a:t>Động vật cần ánh sáng để quan sát môi trường xung quanh</a:t>
            </a:r>
            <a:r>
              <a:rPr lang="en-US" sz="36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vi-VN" sz="3600" b="1" dirty="0">
                <a:solidFill>
                  <a:srgbClr val="FF0000"/>
                </a:solidFill>
                <a:latin typeface="Cambria" panose="02040503050406030204" pitchFamily="18" charset="0"/>
                <a:ea typeface="Cambria" panose="02040503050406030204" pitchFamily="18" charset="0"/>
                <a:cs typeface="Arial" panose="020B0604020202020204" pitchFamily="34" charset="0"/>
              </a:rPr>
              <a:t>di chuyển, tìm kiếm thức ăn hay sưởi ấm cơ thể</a:t>
            </a:r>
            <a:endParaRPr kumimoji="0" lang="vi-V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3" name="Picture 2">
            <a:extLst>
              <a:ext uri="{FF2B5EF4-FFF2-40B4-BE49-F238E27FC236}">
                <a16:creationId xmlns:a16="http://schemas.microsoft.com/office/drawing/2014/main" id="{7B063729-7F0D-81F9-BA78-E2481CAAA957}"/>
              </a:ext>
            </a:extLst>
          </p:cNvPr>
          <p:cNvPicPr>
            <a:picLocks noChangeAspect="1"/>
          </p:cNvPicPr>
          <p:nvPr/>
        </p:nvPicPr>
        <p:blipFill>
          <a:blip r:embed="rId2"/>
          <a:stretch>
            <a:fillRect/>
          </a:stretch>
        </p:blipFill>
        <p:spPr>
          <a:xfrm>
            <a:off x="277210" y="2067746"/>
            <a:ext cx="5328789" cy="37654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Box 8">
            <a:extLst>
              <a:ext uri="{FF2B5EF4-FFF2-40B4-BE49-F238E27FC236}">
                <a16:creationId xmlns:a16="http://schemas.microsoft.com/office/drawing/2014/main" id="{D971D0BE-B163-B058-F912-BF869A7D30DC}"/>
              </a:ext>
            </a:extLst>
          </p:cNvPr>
          <p:cNvSpPr txBox="1"/>
          <p:nvPr/>
        </p:nvSpPr>
        <p:spPr>
          <a:xfrm>
            <a:off x="5801709" y="2200080"/>
            <a:ext cx="6201104" cy="3785652"/>
          </a:xfrm>
          <a:custGeom>
            <a:avLst/>
            <a:gdLst>
              <a:gd name="connsiteX0" fmla="*/ 0 w 6201104"/>
              <a:gd name="connsiteY0" fmla="*/ 0 h 3785652"/>
              <a:gd name="connsiteX1" fmla="*/ 6201104 w 6201104"/>
              <a:gd name="connsiteY1" fmla="*/ 0 h 3785652"/>
              <a:gd name="connsiteX2" fmla="*/ 6201104 w 6201104"/>
              <a:gd name="connsiteY2" fmla="*/ 3785652 h 3785652"/>
              <a:gd name="connsiteX3" fmla="*/ 0 w 6201104"/>
              <a:gd name="connsiteY3" fmla="*/ 3785652 h 3785652"/>
              <a:gd name="connsiteX4" fmla="*/ 0 w 6201104"/>
              <a:gd name="connsiteY4" fmla="*/ 0 h 3785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1104" h="3785652" fill="none" extrusionOk="0">
                <a:moveTo>
                  <a:pt x="0" y="0"/>
                </a:moveTo>
                <a:cubicBezTo>
                  <a:pt x="2716458" y="5222"/>
                  <a:pt x="4850311" y="24918"/>
                  <a:pt x="6201104" y="0"/>
                </a:cubicBezTo>
                <a:cubicBezTo>
                  <a:pt x="6039859" y="1847420"/>
                  <a:pt x="6157344" y="2700817"/>
                  <a:pt x="6201104" y="3785652"/>
                </a:cubicBezTo>
                <a:cubicBezTo>
                  <a:pt x="4610440" y="3620891"/>
                  <a:pt x="1251952" y="3903802"/>
                  <a:pt x="0" y="3785652"/>
                </a:cubicBezTo>
                <a:cubicBezTo>
                  <a:pt x="-55725" y="3114900"/>
                  <a:pt x="17072" y="609355"/>
                  <a:pt x="0" y="0"/>
                </a:cubicBezTo>
                <a:close/>
              </a:path>
              <a:path w="6201104" h="3785652" stroke="0" extrusionOk="0">
                <a:moveTo>
                  <a:pt x="0" y="0"/>
                </a:moveTo>
                <a:cubicBezTo>
                  <a:pt x="3026249" y="11849"/>
                  <a:pt x="4647653" y="-161459"/>
                  <a:pt x="6201104" y="0"/>
                </a:cubicBezTo>
                <a:cubicBezTo>
                  <a:pt x="6204234" y="1216513"/>
                  <a:pt x="6099928" y="3288222"/>
                  <a:pt x="6201104" y="3785652"/>
                </a:cubicBezTo>
                <a:cubicBezTo>
                  <a:pt x="4039359" y="3639792"/>
                  <a:pt x="2952778" y="3707328"/>
                  <a:pt x="0" y="3785652"/>
                </a:cubicBezTo>
                <a:cubicBezTo>
                  <a:pt x="74291" y="2541539"/>
                  <a:pt x="168006" y="1556727"/>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Hình 2c cho thấy hổ bắt mồi tìm thức ăn được </a:t>
            </a:r>
            <a:r>
              <a:rPr lang="vi-VN" sz="4000" b="1" dirty="0">
                <a:solidFill>
                  <a:srgbClr val="FF0000"/>
                </a:solidFill>
                <a:latin typeface="Cambria" panose="02040503050406030204" pitchFamily="18" charset="0"/>
                <a:ea typeface="Cambria" panose="02040503050406030204" pitchFamily="18" charset="0"/>
                <a:cs typeface="Calibri" panose="020F0502020204030204" pitchFamily="34" charset="0"/>
              </a:rPr>
              <a:t>cần có ánh sáng </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và kể cả con chim cũng cần có ánh sáng để phát hiện và lẩn trốn kẻ sặn mối. </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3351787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A698586-DE54-4027-B207-71F543542C02}"/>
              </a:ext>
            </a:extLst>
          </p:cNvPr>
          <p:cNvSpPr/>
          <p:nvPr/>
        </p:nvSpPr>
        <p:spPr>
          <a:xfrm>
            <a:off x="0" y="0"/>
            <a:ext cx="12192000" cy="6858000"/>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7" name="Group 16">
            <a:extLst>
              <a:ext uri="{FF2B5EF4-FFF2-40B4-BE49-F238E27FC236}">
                <a16:creationId xmlns:a16="http://schemas.microsoft.com/office/drawing/2014/main" id="{1F034601-7F5B-4CC6-AD19-C834D27E8589}"/>
              </a:ext>
            </a:extLst>
          </p:cNvPr>
          <p:cNvGrpSpPr/>
          <p:nvPr/>
        </p:nvGrpSpPr>
        <p:grpSpPr>
          <a:xfrm>
            <a:off x="441434" y="1472710"/>
            <a:ext cx="11340661" cy="4180457"/>
            <a:chOff x="5479807" y="85344"/>
            <a:chExt cx="6498150" cy="3618623"/>
          </a:xfrm>
        </p:grpSpPr>
        <p:sp>
          <p:nvSpPr>
            <p:cNvPr id="16" name="Rectangle: Rounded Corners 15">
              <a:extLst>
                <a:ext uri="{FF2B5EF4-FFF2-40B4-BE49-F238E27FC236}">
                  <a16:creationId xmlns:a16="http://schemas.microsoft.com/office/drawing/2014/main" id="{CA060A3C-46C7-4E53-93C5-7A49BF1FB5DE}"/>
                </a:ext>
              </a:extLst>
            </p:cNvPr>
            <p:cNvSpPr/>
            <p:nvPr/>
          </p:nvSpPr>
          <p:spPr>
            <a:xfrm>
              <a:off x="5479807" y="85344"/>
              <a:ext cx="6498150" cy="3618623"/>
            </a:xfrm>
            <a:prstGeom prst="roundRect">
              <a:avLst/>
            </a:prstGeom>
            <a:solidFill>
              <a:schemeClr val="bg1"/>
            </a:solidFill>
            <a:ln w="57150">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CF73330-1B5F-4B8E-9B50-E249DE116F76}"/>
                </a:ext>
              </a:extLst>
            </p:cNvPr>
            <p:cNvSpPr txBox="1"/>
            <p:nvPr/>
          </p:nvSpPr>
          <p:spPr>
            <a:xfrm>
              <a:off x="5745343" y="274921"/>
              <a:ext cx="6082054" cy="3276878"/>
            </a:xfrm>
            <a:prstGeom prst="rect">
              <a:avLst/>
            </a:prstGeom>
            <a:noFill/>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Phần lớn động vật hoạt động kiếm ăn ban ngày khi có ánh sáng mặt trời và đi ngủ, nghỉ ngơi vào ban đêm.</a:t>
              </a:r>
              <a:endParaRPr kumimoji="0" lang="en-US"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endParaRP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C</a:t>
              </a:r>
              <a:r>
                <a:rPr lang="en-US" sz="4000" b="1" dirty="0">
                  <a:solidFill>
                    <a:srgbClr val="002060"/>
                  </a:solidFill>
                  <a:latin typeface="Calibri" panose="020F0502020204030204"/>
                  <a:ea typeface="Times New Roman" panose="02020603050405020304" pitchFamily="18" charset="0"/>
                  <a:cs typeface="Times New Roman" panose="02020603050405020304" pitchFamily="18" charset="0"/>
                </a:rPr>
                <a:t>á</a:t>
              </a:r>
              <a:r>
                <a:rPr kumimoji="0" lang="vi-VN"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c con vật như thằn lằn kể cả chó</a:t>
              </a:r>
              <a:r>
                <a:rPr kumimoji="0" lang="en-US"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a:t>
              </a:r>
              <a:r>
                <a:rPr kumimoji="0" lang="vi-VN"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 mèo thường phơi nắng để sưởi ấm cơ thể giúp cơ thể </a:t>
              </a:r>
              <a:r>
                <a:rPr kumimoji="0" lang="en-US" sz="4000" b="1" i="0" u="none" strike="noStrike" kern="1200" cap="none" spc="0" normalizeH="0" baseline="0" noProof="0" dirty="0" err="1">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nhanh</a:t>
              </a:r>
              <a:r>
                <a:rPr kumimoji="0" lang="vi-VN"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 nhẹn, khoẻ mạnh hơn.</a:t>
              </a:r>
              <a:endParaRPr kumimoji="0" lang="en-US" sz="4000" b="1" i="0" u="none" strike="noStrike" kern="1200" cap="none" spc="0" normalizeH="0" baseline="0" noProof="0" dirty="0">
                <a:ln>
                  <a:noFill/>
                </a:ln>
                <a:solidFill>
                  <a:srgbClr val="002060"/>
                </a:solidFill>
                <a:effectLst/>
                <a:uLnTx/>
                <a:uFillTx/>
                <a:latin typeface="Calibri" panose="020F0502020204030204"/>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537897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 Box 17">
            <a:extLst>
              <a:ext uri="{FF2B5EF4-FFF2-40B4-BE49-F238E27FC236}">
                <a16:creationId xmlns:a16="http://schemas.microsoft.com/office/drawing/2014/main" id="{DF58F265-8A09-829D-E619-9864E9DE470C}"/>
              </a:ext>
            </a:extLst>
          </p:cNvPr>
          <p:cNvSpPr txBox="1">
            <a:spLocks noChangeArrowheads="1"/>
          </p:cNvSpPr>
          <p:nvPr/>
        </p:nvSpPr>
        <p:spPr bwMode="auto">
          <a:xfrm>
            <a:off x="220717" y="129381"/>
            <a:ext cx="11624442" cy="1754326"/>
          </a:xfrm>
          <a:prstGeom prst="rect">
            <a:avLst/>
          </a:prstGeom>
          <a:solidFill>
            <a:schemeClr val="accent6">
              <a:lumMod val="20000"/>
              <a:lumOff val="80000"/>
            </a:schemeClr>
          </a:solidFill>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lvl="0" algn="ctr"/>
            <a:r>
              <a:rPr lang="vi-VN" sz="3600" b="1" dirty="0">
                <a:solidFill>
                  <a:srgbClr val="FF0000"/>
                </a:solidFill>
                <a:latin typeface="Cambria" panose="02040503050406030204" pitchFamily="18" charset="0"/>
                <a:ea typeface="Cambria" panose="02040503050406030204" pitchFamily="18" charset="0"/>
                <a:cs typeface="Arial" panose="020B0604020202020204" pitchFamily="34" charset="0"/>
              </a:rPr>
              <a:t>Khi nhiệt độ của môi trường quá thấp</a:t>
            </a:r>
            <a:r>
              <a:rPr lang="en-US" sz="36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vi-VN" sz="3600" b="1" dirty="0">
                <a:solidFill>
                  <a:srgbClr val="FF0000"/>
                </a:solidFill>
                <a:latin typeface="Cambria" panose="02040503050406030204" pitchFamily="18" charset="0"/>
                <a:ea typeface="Cambria" panose="02040503050406030204" pitchFamily="18" charset="0"/>
                <a:cs typeface="Arial" panose="020B0604020202020204" pitchFamily="34" charset="0"/>
              </a:rPr>
              <a:t>quá cao hoặc thay đổi đột ngột</a:t>
            </a:r>
            <a:r>
              <a:rPr lang="en-US" sz="3600" b="1" dirty="0">
                <a:solidFill>
                  <a:srgbClr val="FF0000"/>
                </a:solidFill>
                <a:latin typeface="Cambria" panose="02040503050406030204" pitchFamily="18" charset="0"/>
                <a:ea typeface="Cambria" panose="02040503050406030204" pitchFamily="18" charset="0"/>
                <a:cs typeface="Arial" panose="020B0604020202020204" pitchFamily="34" charset="0"/>
              </a:rPr>
              <a:t>,</a:t>
            </a:r>
            <a:r>
              <a:rPr lang="vi-VN" sz="3600" b="1" dirty="0">
                <a:solidFill>
                  <a:srgbClr val="FF0000"/>
                </a:solidFill>
                <a:latin typeface="Cambria" panose="02040503050406030204" pitchFamily="18" charset="0"/>
                <a:ea typeface="Cambria" panose="02040503050406030204" pitchFamily="18" charset="0"/>
                <a:cs typeface="Arial" panose="020B0604020202020204" pitchFamily="34" charset="0"/>
              </a:rPr>
              <a:t> động vật có thế bị chết nên chúng thường tìm cách tránh: </a:t>
            </a:r>
            <a:endParaRPr kumimoji="0" lang="vi-V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4" name="Picture 3">
            <a:extLst>
              <a:ext uri="{FF2B5EF4-FFF2-40B4-BE49-F238E27FC236}">
                <a16:creationId xmlns:a16="http://schemas.microsoft.com/office/drawing/2014/main" id="{24B909CA-9442-F7A7-BDBD-A3B6385E1EBE}"/>
              </a:ext>
            </a:extLst>
          </p:cNvPr>
          <p:cNvPicPr>
            <a:picLocks noChangeAspect="1"/>
          </p:cNvPicPr>
          <p:nvPr/>
        </p:nvPicPr>
        <p:blipFill>
          <a:blip r:embed="rId2"/>
          <a:stretch>
            <a:fillRect/>
          </a:stretch>
        </p:blipFill>
        <p:spPr>
          <a:xfrm>
            <a:off x="265714" y="2606567"/>
            <a:ext cx="5096553" cy="34107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B47374F7-50C5-9047-F9F4-AA2A7E5E1665}"/>
              </a:ext>
            </a:extLst>
          </p:cNvPr>
          <p:cNvSpPr txBox="1"/>
          <p:nvPr/>
        </p:nvSpPr>
        <p:spPr>
          <a:xfrm>
            <a:off x="5686096" y="2494370"/>
            <a:ext cx="6201104" cy="3600986"/>
          </a:xfrm>
          <a:custGeom>
            <a:avLst/>
            <a:gdLst>
              <a:gd name="connsiteX0" fmla="*/ 0 w 6201104"/>
              <a:gd name="connsiteY0" fmla="*/ 0 h 3600986"/>
              <a:gd name="connsiteX1" fmla="*/ 6201104 w 6201104"/>
              <a:gd name="connsiteY1" fmla="*/ 0 h 3600986"/>
              <a:gd name="connsiteX2" fmla="*/ 6201104 w 6201104"/>
              <a:gd name="connsiteY2" fmla="*/ 3600986 h 3600986"/>
              <a:gd name="connsiteX3" fmla="*/ 0 w 6201104"/>
              <a:gd name="connsiteY3" fmla="*/ 3600986 h 3600986"/>
              <a:gd name="connsiteX4" fmla="*/ 0 w 6201104"/>
              <a:gd name="connsiteY4" fmla="*/ 0 h 3600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1104" h="3600986" fill="none" extrusionOk="0">
                <a:moveTo>
                  <a:pt x="0" y="0"/>
                </a:moveTo>
                <a:cubicBezTo>
                  <a:pt x="2716458" y="5222"/>
                  <a:pt x="4850311" y="24918"/>
                  <a:pt x="6201104" y="0"/>
                </a:cubicBezTo>
                <a:cubicBezTo>
                  <a:pt x="6039859" y="905562"/>
                  <a:pt x="6157344" y="2239133"/>
                  <a:pt x="6201104" y="3600986"/>
                </a:cubicBezTo>
                <a:cubicBezTo>
                  <a:pt x="4610440" y="3436225"/>
                  <a:pt x="1251952" y="3719136"/>
                  <a:pt x="0" y="3600986"/>
                </a:cubicBezTo>
                <a:cubicBezTo>
                  <a:pt x="-55725" y="1988468"/>
                  <a:pt x="17072" y="480107"/>
                  <a:pt x="0" y="0"/>
                </a:cubicBezTo>
                <a:close/>
              </a:path>
              <a:path w="6201104" h="3600986" stroke="0" extrusionOk="0">
                <a:moveTo>
                  <a:pt x="0" y="0"/>
                </a:moveTo>
                <a:cubicBezTo>
                  <a:pt x="3026249" y="11849"/>
                  <a:pt x="4647653" y="-161459"/>
                  <a:pt x="6201104" y="0"/>
                </a:cubicBezTo>
                <a:cubicBezTo>
                  <a:pt x="6204234" y="976433"/>
                  <a:pt x="6099928" y="2050896"/>
                  <a:pt x="6201104" y="3600986"/>
                </a:cubicBezTo>
                <a:cubicBezTo>
                  <a:pt x="4039359" y="3455126"/>
                  <a:pt x="2952778" y="3522662"/>
                  <a:pt x="0" y="3600986"/>
                </a:cubicBezTo>
                <a:cubicBezTo>
                  <a:pt x="74291" y="2818585"/>
                  <a:pt x="168006" y="578056"/>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vi-VN" sz="3800" b="1" dirty="0">
                <a:solidFill>
                  <a:prstClr val="black"/>
                </a:solidFill>
                <a:latin typeface="Cambria" panose="02040503050406030204" pitchFamily="18" charset="0"/>
                <a:ea typeface="Cambria" panose="02040503050406030204" pitchFamily="18" charset="0"/>
                <a:cs typeface="Calibri" panose="020F0502020204030204" pitchFamily="34" charset="0"/>
              </a:rPr>
              <a:t>Nắng nóng các con vật sẽ tìm cách tránh nóng bằng cách chui vào hang, đứng dưới các tán cây như thỏ trốn vào hang tránh nóng ở hình 2d</a:t>
            </a:r>
            <a:endParaRPr kumimoji="0" lang="vi-VN" sz="3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67970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CB49BD-A6D0-45DB-A12A-D9D06D8DBA3C}"/>
              </a:ext>
            </a:extLst>
          </p:cNvPr>
          <p:cNvSpPr/>
          <p:nvPr/>
        </p:nvSpPr>
        <p:spPr>
          <a:xfrm>
            <a:off x="0" y="0"/>
            <a:ext cx="12192000" cy="685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 Box 17">
            <a:extLst>
              <a:ext uri="{FF2B5EF4-FFF2-40B4-BE49-F238E27FC236}">
                <a16:creationId xmlns:a16="http://schemas.microsoft.com/office/drawing/2014/main" id="{DF58F265-8A09-829D-E619-9864E9DE470C}"/>
              </a:ext>
            </a:extLst>
          </p:cNvPr>
          <p:cNvSpPr txBox="1">
            <a:spLocks noChangeArrowheads="1"/>
          </p:cNvSpPr>
          <p:nvPr/>
        </p:nvSpPr>
        <p:spPr bwMode="auto">
          <a:xfrm>
            <a:off x="220717" y="129381"/>
            <a:ext cx="11624442" cy="1754326"/>
          </a:xfrm>
          <a:prstGeom prst="rect">
            <a:avLst/>
          </a:prstGeom>
          <a:solidFill>
            <a:schemeClr val="accent6">
              <a:lumMod val="20000"/>
              <a:lumOff val="80000"/>
            </a:schemeClr>
          </a:solidFill>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Khi nhiệt độ của môi trường quá thấp</a:t>
            </a:r>
            <a:r>
              <a:rPr kumimoji="0" lang="en-US"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vi-V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quá cao hoặc thay đổi đột ngột</a:t>
            </a:r>
            <a:r>
              <a:rPr kumimoji="0" lang="en-US"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a:t>
            </a:r>
            <a:r>
              <a:rPr kumimoji="0" lang="vi-V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động vật có thế bị chết nên chúng thường tìm cách tránh: </a:t>
            </a:r>
          </a:p>
        </p:txBody>
      </p:sp>
      <p:pic>
        <p:nvPicPr>
          <p:cNvPr id="3" name="Picture 2">
            <a:extLst>
              <a:ext uri="{FF2B5EF4-FFF2-40B4-BE49-F238E27FC236}">
                <a16:creationId xmlns:a16="http://schemas.microsoft.com/office/drawing/2014/main" id="{209F1C66-4A18-1B43-04D5-D88205131578}"/>
              </a:ext>
            </a:extLst>
          </p:cNvPr>
          <p:cNvPicPr>
            <a:picLocks noChangeAspect="1"/>
          </p:cNvPicPr>
          <p:nvPr/>
        </p:nvPicPr>
        <p:blipFill>
          <a:blip r:embed="rId2"/>
          <a:stretch>
            <a:fillRect/>
          </a:stretch>
        </p:blipFill>
        <p:spPr>
          <a:xfrm>
            <a:off x="339450" y="2482083"/>
            <a:ext cx="5274014" cy="33406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xtBox 4">
            <a:extLst>
              <a:ext uri="{FF2B5EF4-FFF2-40B4-BE49-F238E27FC236}">
                <a16:creationId xmlns:a16="http://schemas.microsoft.com/office/drawing/2014/main" id="{4D742952-E451-E481-0B79-8F79625B8DE3}"/>
              </a:ext>
            </a:extLst>
          </p:cNvPr>
          <p:cNvSpPr txBox="1"/>
          <p:nvPr/>
        </p:nvSpPr>
        <p:spPr>
          <a:xfrm>
            <a:off x="5896302" y="2631005"/>
            <a:ext cx="5990897" cy="3016210"/>
          </a:xfrm>
          <a:custGeom>
            <a:avLst/>
            <a:gdLst>
              <a:gd name="connsiteX0" fmla="*/ 0 w 5990897"/>
              <a:gd name="connsiteY0" fmla="*/ 0 h 3016210"/>
              <a:gd name="connsiteX1" fmla="*/ 5990897 w 5990897"/>
              <a:gd name="connsiteY1" fmla="*/ 0 h 3016210"/>
              <a:gd name="connsiteX2" fmla="*/ 5990897 w 5990897"/>
              <a:gd name="connsiteY2" fmla="*/ 3016210 h 3016210"/>
              <a:gd name="connsiteX3" fmla="*/ 0 w 5990897"/>
              <a:gd name="connsiteY3" fmla="*/ 3016210 h 3016210"/>
              <a:gd name="connsiteX4" fmla="*/ 0 w 5990897"/>
              <a:gd name="connsiteY4" fmla="*/ 0 h 3016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0897" h="3016210" fill="none" extrusionOk="0">
                <a:moveTo>
                  <a:pt x="0" y="0"/>
                </a:moveTo>
                <a:cubicBezTo>
                  <a:pt x="2359107" y="5222"/>
                  <a:pt x="5123580" y="24918"/>
                  <a:pt x="5990897" y="0"/>
                </a:cubicBezTo>
                <a:cubicBezTo>
                  <a:pt x="5829652" y="847173"/>
                  <a:pt x="5947137" y="2205305"/>
                  <a:pt x="5990897" y="3016210"/>
                </a:cubicBezTo>
                <a:cubicBezTo>
                  <a:pt x="3328178" y="2851449"/>
                  <a:pt x="1735428" y="3134360"/>
                  <a:pt x="0" y="3016210"/>
                </a:cubicBezTo>
                <a:cubicBezTo>
                  <a:pt x="-55725" y="2373144"/>
                  <a:pt x="17072" y="1024845"/>
                  <a:pt x="0" y="0"/>
                </a:cubicBezTo>
                <a:close/>
              </a:path>
              <a:path w="5990897" h="3016210" stroke="0" extrusionOk="0">
                <a:moveTo>
                  <a:pt x="0" y="0"/>
                </a:moveTo>
                <a:cubicBezTo>
                  <a:pt x="2332566" y="11849"/>
                  <a:pt x="3785804" y="-161459"/>
                  <a:pt x="5990897" y="0"/>
                </a:cubicBezTo>
                <a:cubicBezTo>
                  <a:pt x="5994027" y="684066"/>
                  <a:pt x="5889721" y="2078689"/>
                  <a:pt x="5990897" y="3016210"/>
                </a:cubicBezTo>
                <a:cubicBezTo>
                  <a:pt x="4901208" y="2870350"/>
                  <a:pt x="2889716" y="2937886"/>
                  <a:pt x="0" y="3016210"/>
                </a:cubicBezTo>
                <a:cubicBezTo>
                  <a:pt x="74291" y="2476884"/>
                  <a:pt x="168006" y="494870"/>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marL="342900" lvl="0" indent="-342900" algn="just">
              <a:buFont typeface="Arial" panose="020B0604020202020204" pitchFamily="34" charset="0"/>
              <a:buChar char="•"/>
            </a:pPr>
            <a:r>
              <a:rPr lang="en-US" sz="3800" b="1" dirty="0">
                <a:solidFill>
                  <a:prstClr val="black"/>
                </a:solidFill>
                <a:latin typeface="Cambria" panose="02040503050406030204" pitchFamily="18" charset="0"/>
                <a:ea typeface="Cambria" panose="02040503050406030204" pitchFamily="18" charset="0"/>
                <a:cs typeface="Calibri" panose="020F0502020204030204" pitchFamily="34" charset="0"/>
              </a:rPr>
              <a:t>K</a:t>
            </a:r>
            <a:r>
              <a:rPr lang="vi-VN" sz="3800" b="1" dirty="0">
                <a:solidFill>
                  <a:prstClr val="black"/>
                </a:solidFill>
                <a:latin typeface="Cambria" panose="02040503050406030204" pitchFamily="18" charset="0"/>
                <a:ea typeface="Cambria" panose="02040503050406030204" pitchFamily="18" charset="0"/>
                <a:cs typeface="Calibri" panose="020F0502020204030204" pitchFamily="34" charset="0"/>
              </a:rPr>
              <a:t>hi mùa đông khi nhiệt độ th</a:t>
            </a:r>
            <a:r>
              <a:rPr lang="en-US" sz="3800" b="1" dirty="0">
                <a:solidFill>
                  <a:prstClr val="black"/>
                </a:solidFill>
                <a:latin typeface="Cambria" panose="02040503050406030204" pitchFamily="18" charset="0"/>
                <a:ea typeface="Cambria" panose="02040503050406030204" pitchFamily="18" charset="0"/>
                <a:cs typeface="Calibri" panose="020F0502020204030204" pitchFamily="34" charset="0"/>
              </a:rPr>
              <a:t>ấ</a:t>
            </a:r>
            <a:r>
              <a:rPr lang="vi-VN" sz="3800" b="1" dirty="0">
                <a:solidFill>
                  <a:prstClr val="black"/>
                </a:solidFill>
                <a:latin typeface="Cambria" panose="02040503050406030204" pitchFamily="18" charset="0"/>
                <a:ea typeface="Cambria" panose="02040503050406030204" pitchFamily="18" charset="0"/>
                <a:cs typeface="Calibri" panose="020F0502020204030204" pitchFamily="34" charset="0"/>
              </a:rPr>
              <a:t>p, gấu thường ngủ đông trong hang đ</a:t>
            </a:r>
            <a:r>
              <a:rPr lang="en-US" sz="3800" b="1" dirty="0">
                <a:solidFill>
                  <a:prstClr val="black"/>
                </a:solidFill>
                <a:latin typeface="Cambria" panose="02040503050406030204" pitchFamily="18" charset="0"/>
                <a:ea typeface="Cambria" panose="02040503050406030204" pitchFamily="18" charset="0"/>
                <a:cs typeface="Calibri" panose="020F0502020204030204" pitchFamily="34" charset="0"/>
              </a:rPr>
              <a:t>ể</a:t>
            </a:r>
            <a:r>
              <a:rPr lang="vi-VN" sz="3800" b="1" dirty="0">
                <a:solidFill>
                  <a:prstClr val="black"/>
                </a:solidFill>
                <a:latin typeface="Cambria" panose="02040503050406030204" pitchFamily="18" charset="0"/>
                <a:ea typeface="Cambria" panose="02040503050406030204" pitchFamily="18" charset="0"/>
                <a:cs typeface="Calibri" panose="020F0502020204030204" pitchFamily="34" charset="0"/>
              </a:rPr>
              <a:t> tránh rét,</a:t>
            </a:r>
            <a:r>
              <a:rPr lang="en-US" sz="3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800" b="1" dirty="0">
                <a:solidFill>
                  <a:prstClr val="black"/>
                </a:solidFill>
                <a:latin typeface="Cambria" panose="02040503050406030204" pitchFamily="18" charset="0"/>
                <a:ea typeface="Cambria" panose="02040503050406030204" pitchFamily="18" charset="0"/>
                <a:cs typeface="Calibri" panose="020F0502020204030204" pitchFamily="34" charset="0"/>
              </a:rPr>
              <a:t>cơ thể hầu như không phát triển</a:t>
            </a:r>
            <a:endParaRPr kumimoji="0" lang="vi-VN" sz="3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384788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A698586-DE54-4027-B207-71F543542C02}"/>
              </a:ext>
            </a:extLst>
          </p:cNvPr>
          <p:cNvSpPr/>
          <p:nvPr/>
        </p:nvSpPr>
        <p:spPr>
          <a:xfrm>
            <a:off x="0" y="0"/>
            <a:ext cx="12192000" cy="6858000"/>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7" name="Group 16">
            <a:extLst>
              <a:ext uri="{FF2B5EF4-FFF2-40B4-BE49-F238E27FC236}">
                <a16:creationId xmlns:a16="http://schemas.microsoft.com/office/drawing/2014/main" id="{1F034601-7F5B-4CC6-AD19-C834D27E8589}"/>
              </a:ext>
            </a:extLst>
          </p:cNvPr>
          <p:cNvGrpSpPr/>
          <p:nvPr/>
        </p:nvGrpSpPr>
        <p:grpSpPr>
          <a:xfrm>
            <a:off x="273269" y="989234"/>
            <a:ext cx="11740055" cy="5432587"/>
            <a:chOff x="5479807" y="85344"/>
            <a:chExt cx="6498150" cy="3999280"/>
          </a:xfrm>
        </p:grpSpPr>
        <p:sp>
          <p:nvSpPr>
            <p:cNvPr id="16" name="Rectangle: Rounded Corners 15">
              <a:extLst>
                <a:ext uri="{FF2B5EF4-FFF2-40B4-BE49-F238E27FC236}">
                  <a16:creationId xmlns:a16="http://schemas.microsoft.com/office/drawing/2014/main" id="{CA060A3C-46C7-4E53-93C5-7A49BF1FB5DE}"/>
                </a:ext>
              </a:extLst>
            </p:cNvPr>
            <p:cNvSpPr/>
            <p:nvPr/>
          </p:nvSpPr>
          <p:spPr>
            <a:xfrm>
              <a:off x="5479807" y="85344"/>
              <a:ext cx="6498150" cy="3618623"/>
            </a:xfrm>
            <a:prstGeom prst="roundRect">
              <a:avLst/>
            </a:prstGeom>
            <a:solidFill>
              <a:schemeClr val="bg1"/>
            </a:solidFill>
            <a:ln w="57150">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CF73330-1B5F-4B8E-9B50-E249DE116F76}"/>
                </a:ext>
              </a:extLst>
            </p:cNvPr>
            <p:cNvSpPr txBox="1"/>
            <p:nvPr/>
          </p:nvSpPr>
          <p:spPr>
            <a:xfrm>
              <a:off x="5745343" y="274921"/>
              <a:ext cx="6082054" cy="3809703"/>
            </a:xfrm>
            <a:prstGeom prst="rect">
              <a:avLst/>
            </a:prstGeom>
            <a:noFill/>
          </p:spPr>
          <p:txBody>
            <a:bodyPr wrap="square">
              <a:spAutoFit/>
            </a:bodyPr>
            <a:lstStyle/>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Nhiều loại động vật còn di cư như chim én</a:t>
              </a:r>
              <a:r>
                <a:rPr kumimoji="0" lang="en-US"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 </a:t>
              </a:r>
              <a:r>
                <a:rPr kumimoji="0" lang="vi-VN"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bay đến những vùng ấm áp hơn vào mùa đông và quay trở lại vào mùa xuân khi nhiệt độ ấm trở lại.</a:t>
              </a:r>
              <a:endParaRPr kumimoji="0" lang="en-US"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endParaRP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4000" b="1"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rPr>
                <a:t>Vào mùa xuân, khí hậu ấm áp, con vật lớn nhanh, hoạt động, sinh sản nhiều hơn so với nhiệt độ lạnh của mùa đông…</a:t>
              </a:r>
            </a:p>
          </p:txBody>
        </p:sp>
      </p:grpSp>
    </p:spTree>
    <p:extLst>
      <p:ext uri="{BB962C8B-B14F-4D97-AF65-F5344CB8AC3E}">
        <p14:creationId xmlns:p14="http://schemas.microsoft.com/office/powerpoint/2010/main" val="2834461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6DE1475-3F86-4716-88D2-E678E00D5CD0}"/>
              </a:ext>
            </a:extLst>
          </p:cNvPr>
          <p:cNvSpPr/>
          <p:nvPr/>
        </p:nvSpPr>
        <p:spPr>
          <a:xfrm>
            <a:off x="493987" y="588578"/>
            <a:ext cx="11088414" cy="604345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255EB68D-5642-403F-B9D6-35EF2DB827B0}"/>
              </a:ext>
            </a:extLst>
          </p:cNvPr>
          <p:cNvGrpSpPr/>
          <p:nvPr/>
        </p:nvGrpSpPr>
        <p:grpSpPr>
          <a:xfrm>
            <a:off x="908975" y="295981"/>
            <a:ext cx="10573027" cy="1417205"/>
            <a:chOff x="894735" y="845571"/>
            <a:chExt cx="10573027" cy="1651821"/>
          </a:xfrm>
        </p:grpSpPr>
        <p:sp>
          <p:nvSpPr>
            <p:cNvPr id="2" name="Rectangle: Rounded Corners 1">
              <a:extLst>
                <a:ext uri="{FF2B5EF4-FFF2-40B4-BE49-F238E27FC236}">
                  <a16:creationId xmlns:a16="http://schemas.microsoft.com/office/drawing/2014/main" id="{103638F0-DF5B-4BEF-9B83-622B7A4AB0C0}"/>
                </a:ext>
              </a:extLst>
            </p:cNvPr>
            <p:cNvSpPr/>
            <p:nvPr/>
          </p:nvSpPr>
          <p:spPr>
            <a:xfrm>
              <a:off x="894735" y="845571"/>
              <a:ext cx="10573027" cy="1651821"/>
            </a:xfrm>
            <a:prstGeom prst="roundRect">
              <a:avLst/>
            </a:prstGeom>
            <a:solidFill>
              <a:schemeClr val="accent4">
                <a:lumMod val="20000"/>
                <a:lumOff val="80000"/>
              </a:schemeClr>
            </a:solidFill>
            <a:ln w="38100">
              <a:solidFill>
                <a:srgbClr val="00206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solidFill>
                    <a:srgbClr val="00B050"/>
                  </a:solidFill>
                </a:ln>
                <a:solidFill>
                  <a:srgbClr val="00B050"/>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4F03C69E-3FC5-45D6-8533-999BA21C806A}"/>
                </a:ext>
              </a:extLst>
            </p:cNvPr>
            <p:cNvSpPr txBox="1"/>
            <p:nvPr/>
          </p:nvSpPr>
          <p:spPr>
            <a:xfrm>
              <a:off x="1052052" y="1007471"/>
              <a:ext cx="10245213" cy="1191816"/>
            </a:xfrm>
            <a:prstGeom prst="roundRect">
              <a:avLst/>
            </a:prstGeom>
            <a:noFill/>
            <a:ln w="28575">
              <a:solidFill>
                <a:schemeClr val="bg1"/>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nl-NL" sz="3200" b="1" dirty="0">
                  <a:effectLst/>
                  <a:ea typeface="Times New Roman" panose="02020603050405020304" pitchFamily="18" charset="0"/>
                  <a:cs typeface="Times New Roman" panose="02020603050405020304" pitchFamily="18" charset="0"/>
                </a:rPr>
                <a:t>Một số động vật thuờng sống ở nơi có nhiệt độ thấp như chim cánh cụt, gấu Bắc Cực, tuần lộc, hải cẩu, cá voi xanh</a:t>
              </a:r>
              <a:endParaRPr kumimoji="0" lang="en-US" sz="5400" b="1" i="0" u="none" strike="noStrike" kern="1200" cap="none" spc="0" normalizeH="0" baseline="0" noProof="0" dirty="0">
                <a:ln>
                  <a:noFill/>
                </a:ln>
                <a:solidFill>
                  <a:srgbClr val="0070C0"/>
                </a:solidFill>
                <a:effectLst/>
                <a:uLnTx/>
                <a:uFillTx/>
                <a:cs typeface="Times New Roman" panose="02020603050405020304" pitchFamily="18" charset="0"/>
              </a:endParaRPr>
            </a:p>
          </p:txBody>
        </p:sp>
      </p:grpSp>
      <p:pic>
        <p:nvPicPr>
          <p:cNvPr id="1026" name="Picture 2" descr="Loài chim cánh cụt đã xuất hiện từ 20 triệu năm trước | Khoa học | Vietnam+  (VietnamPlus)">
            <a:extLst>
              <a:ext uri="{FF2B5EF4-FFF2-40B4-BE49-F238E27FC236}">
                <a16:creationId xmlns:a16="http://schemas.microsoft.com/office/drawing/2014/main" id="{6588D9BC-DE24-AF7B-73A7-4A22281216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487" y="1927006"/>
            <a:ext cx="3256892" cy="244266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1 điều bạn chưa biết về tuần lộc">
            <a:extLst>
              <a:ext uri="{FF2B5EF4-FFF2-40B4-BE49-F238E27FC236}">
                <a16:creationId xmlns:a16="http://schemas.microsoft.com/office/drawing/2014/main" id="{7D446914-1AE7-F50A-4ECD-DDA0C82E5D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2096" y="1944412"/>
            <a:ext cx="3535970" cy="237533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ấu trắng Bắc cực có nguy cơ tuyệt chủng do biến đổi khí hậu | Nhìn ra thế  giới | Báo ảnh Dân tộc và Miền núi">
            <a:extLst>
              <a:ext uri="{FF2B5EF4-FFF2-40B4-BE49-F238E27FC236}">
                <a16:creationId xmlns:a16="http://schemas.microsoft.com/office/drawing/2014/main" id="{C8EBC18C-7544-F37F-DBF2-EA3D4AC055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9892" y="1986454"/>
            <a:ext cx="3458951" cy="235431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á voi là giải pháp của tự nhiên giúp chống biến đổi khí hậu">
            <a:extLst>
              <a:ext uri="{FF2B5EF4-FFF2-40B4-BE49-F238E27FC236}">
                <a16:creationId xmlns:a16="http://schemas.microsoft.com/office/drawing/2014/main" id="{E908CABE-405E-B393-21B3-E2BA1047B5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3323" y="4464041"/>
            <a:ext cx="3354771" cy="2099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419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fade">
                                      <p:cBhvr>
                                        <p:cTn id="17" dur="500"/>
                                        <p:tgtEl>
                                          <p:spTgt spid="10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0"/>
                                        </p:tgtEl>
                                        <p:attrNameLst>
                                          <p:attrName>style.visibility</p:attrName>
                                        </p:attrNameLst>
                                      </p:cBhvr>
                                      <p:to>
                                        <p:strVal val="visible"/>
                                      </p:to>
                                    </p:set>
                                    <p:animEffect transition="in" filter="fade">
                                      <p:cBhvr>
                                        <p:cTn id="22" dur="500"/>
                                        <p:tgtEl>
                                          <p:spTgt spid="10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32"/>
                                        </p:tgtEl>
                                        <p:attrNameLst>
                                          <p:attrName>style.visibility</p:attrName>
                                        </p:attrNameLst>
                                      </p:cBhvr>
                                      <p:to>
                                        <p:strVal val="visible"/>
                                      </p:to>
                                    </p:set>
                                    <p:animEffect transition="in" filter="fade">
                                      <p:cBhvr>
                                        <p:cTn id="27"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6DE1475-3F86-4716-88D2-E678E00D5CD0}"/>
              </a:ext>
            </a:extLst>
          </p:cNvPr>
          <p:cNvSpPr/>
          <p:nvPr/>
        </p:nvSpPr>
        <p:spPr>
          <a:xfrm>
            <a:off x="493987" y="588578"/>
            <a:ext cx="11088414" cy="604345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255EB68D-5642-403F-B9D6-35EF2DB827B0}"/>
              </a:ext>
            </a:extLst>
          </p:cNvPr>
          <p:cNvGrpSpPr/>
          <p:nvPr/>
        </p:nvGrpSpPr>
        <p:grpSpPr>
          <a:xfrm>
            <a:off x="908975" y="295981"/>
            <a:ext cx="10573027" cy="1417205"/>
            <a:chOff x="894735" y="845571"/>
            <a:chExt cx="10573027" cy="1651821"/>
          </a:xfrm>
        </p:grpSpPr>
        <p:sp>
          <p:nvSpPr>
            <p:cNvPr id="2" name="Rectangle: Rounded Corners 1">
              <a:extLst>
                <a:ext uri="{FF2B5EF4-FFF2-40B4-BE49-F238E27FC236}">
                  <a16:creationId xmlns:a16="http://schemas.microsoft.com/office/drawing/2014/main" id="{103638F0-DF5B-4BEF-9B83-622B7A4AB0C0}"/>
                </a:ext>
              </a:extLst>
            </p:cNvPr>
            <p:cNvSpPr/>
            <p:nvPr/>
          </p:nvSpPr>
          <p:spPr>
            <a:xfrm>
              <a:off x="894735" y="845571"/>
              <a:ext cx="10573027" cy="1651821"/>
            </a:xfrm>
            <a:prstGeom prst="roundRect">
              <a:avLst/>
            </a:prstGeom>
            <a:solidFill>
              <a:schemeClr val="accent4">
                <a:lumMod val="20000"/>
                <a:lumOff val="80000"/>
              </a:schemeClr>
            </a:solidFill>
            <a:ln w="38100">
              <a:solidFill>
                <a:srgbClr val="00206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solidFill>
                    <a:srgbClr val="00B050"/>
                  </a:solidFill>
                </a:ln>
                <a:solidFill>
                  <a:srgbClr val="00B050"/>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4F03C69E-3FC5-45D6-8533-999BA21C806A}"/>
                </a:ext>
              </a:extLst>
            </p:cNvPr>
            <p:cNvSpPr txBox="1"/>
            <p:nvPr/>
          </p:nvSpPr>
          <p:spPr>
            <a:xfrm>
              <a:off x="1052052" y="1007471"/>
              <a:ext cx="10245213" cy="1389119"/>
            </a:xfrm>
            <a:prstGeom prst="roundRect">
              <a:avLst/>
            </a:prstGeom>
            <a:noFill/>
            <a:ln w="28575">
              <a:solidFill>
                <a:schemeClr val="bg1"/>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Calibri" panose="020F0502020204030204"/>
                  <a:ea typeface="Times New Roman" panose="02020603050405020304" pitchFamily="18" charset="0"/>
                  <a:cs typeface="Times New Roman" panose="02020603050405020304" pitchFamily="18" charset="0"/>
                </a:rPr>
                <a:t>M</a:t>
              </a:r>
              <a:r>
                <a:rPr kumimoji="0" lang="vi-VN" sz="32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ột số động vật thường sống ở nơi có nhiệt độ cao như hươu cao cổ, sư tử, h</a:t>
              </a:r>
              <a:r>
                <a:rPr kumimoji="0" lang="en-US" sz="32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ổ</a:t>
              </a:r>
              <a:r>
                <a:rPr kumimoji="0" lang="vi-VN" sz="32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 voi, vượn, lạc đà, rắn. </a:t>
              </a:r>
              <a:endParaRPr kumimoji="0" lang="en-US" sz="5400" b="1" i="0" u="none" strike="noStrike" kern="1200" cap="none" spc="0" normalizeH="0" baseline="0" noProof="0" dirty="0">
                <a:ln>
                  <a:noFill/>
                </a:ln>
                <a:solidFill>
                  <a:srgbClr val="0070C0"/>
                </a:solidFill>
                <a:effectLst/>
                <a:uLnTx/>
                <a:uFillTx/>
                <a:latin typeface="Calibri" panose="020F0502020204030204"/>
                <a:ea typeface="+mn-ea"/>
                <a:cs typeface="Times New Roman" panose="02020603050405020304" pitchFamily="18" charset="0"/>
              </a:endParaRPr>
            </a:p>
          </p:txBody>
        </p:sp>
      </p:grpSp>
      <p:pic>
        <p:nvPicPr>
          <p:cNvPr id="4" name="Picture 3">
            <a:extLst>
              <a:ext uri="{FF2B5EF4-FFF2-40B4-BE49-F238E27FC236}">
                <a16:creationId xmlns:a16="http://schemas.microsoft.com/office/drawing/2014/main" id="{5049D1DE-DC44-2BBD-F566-A1AA6A75A192}"/>
              </a:ext>
            </a:extLst>
          </p:cNvPr>
          <p:cNvPicPr>
            <a:picLocks noChangeAspect="1"/>
          </p:cNvPicPr>
          <p:nvPr/>
        </p:nvPicPr>
        <p:blipFill rotWithShape="1">
          <a:blip r:embed="rId3"/>
          <a:srcRect t="853"/>
          <a:stretch/>
        </p:blipFill>
        <p:spPr>
          <a:xfrm>
            <a:off x="4910938" y="1981560"/>
            <a:ext cx="2944760" cy="1802164"/>
          </a:xfrm>
          <a:prstGeom prst="rect">
            <a:avLst/>
          </a:prstGeom>
        </p:spPr>
      </p:pic>
      <p:pic>
        <p:nvPicPr>
          <p:cNvPr id="5" name="Picture 2" descr="Mộc Viên.COM - Cờ Tướng Cờ Thế Sát chiêu của Kỳ vương Hồ Khánh Dương">
            <a:extLst>
              <a:ext uri="{FF2B5EF4-FFF2-40B4-BE49-F238E27FC236}">
                <a16:creationId xmlns:a16="http://schemas.microsoft.com/office/drawing/2014/main" id="{9A916ADF-BD78-0B83-608E-B987AA89E2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252" t="13687" r="6557"/>
          <a:stretch/>
        </p:blipFill>
        <p:spPr bwMode="auto">
          <a:xfrm>
            <a:off x="1534220" y="2055133"/>
            <a:ext cx="2781376" cy="17496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982BF69A-53F0-C88E-14B3-6A6ACAAF08AA}"/>
              </a:ext>
            </a:extLst>
          </p:cNvPr>
          <p:cNvPicPr>
            <a:picLocks noChangeAspect="1"/>
          </p:cNvPicPr>
          <p:nvPr/>
        </p:nvPicPr>
        <p:blipFill rotWithShape="1">
          <a:blip r:embed="rId5">
            <a:extLst>
              <a:ext uri="{28A0092B-C50C-407E-A947-70E740481C1C}">
                <a14:useLocalDpi xmlns:a14="http://schemas.microsoft.com/office/drawing/2010/main" val="0"/>
              </a:ext>
            </a:extLst>
          </a:blip>
          <a:srcRect l="6387" t="8601" r="9828"/>
          <a:stretch/>
        </p:blipFill>
        <p:spPr>
          <a:xfrm>
            <a:off x="8332422" y="1902901"/>
            <a:ext cx="2690864" cy="1829458"/>
          </a:xfrm>
          <a:prstGeom prst="rect">
            <a:avLst/>
          </a:prstGeom>
        </p:spPr>
      </p:pic>
      <p:pic>
        <p:nvPicPr>
          <p:cNvPr id="8" name="Picture 7">
            <a:extLst>
              <a:ext uri="{FF2B5EF4-FFF2-40B4-BE49-F238E27FC236}">
                <a16:creationId xmlns:a16="http://schemas.microsoft.com/office/drawing/2014/main" id="{63CD4887-76D2-F560-81C5-022DBDCD71EC}"/>
              </a:ext>
            </a:extLst>
          </p:cNvPr>
          <p:cNvPicPr>
            <a:picLocks noChangeAspect="1"/>
          </p:cNvPicPr>
          <p:nvPr/>
        </p:nvPicPr>
        <p:blipFill rotWithShape="1">
          <a:blip r:embed="rId6">
            <a:extLst>
              <a:ext uri="{28A0092B-C50C-407E-A947-70E740481C1C}">
                <a14:useLocalDpi xmlns:a14="http://schemas.microsoft.com/office/drawing/2010/main" val="0"/>
              </a:ext>
            </a:extLst>
          </a:blip>
          <a:srcRect l="5611" b="4652"/>
          <a:stretch/>
        </p:blipFill>
        <p:spPr>
          <a:xfrm>
            <a:off x="2575034" y="4122041"/>
            <a:ext cx="3272355" cy="2199716"/>
          </a:xfrm>
          <a:prstGeom prst="rect">
            <a:avLst/>
          </a:prstGeom>
        </p:spPr>
      </p:pic>
      <p:pic>
        <p:nvPicPr>
          <p:cNvPr id="2050" name="Picture 2" descr="Vì sao không ai dám động vào xác lạc đà giữa sa mạc, thậm chí coi là &quot;vũ  khí sinh hóa&quot;?">
            <a:extLst>
              <a:ext uri="{FF2B5EF4-FFF2-40B4-BE49-F238E27FC236}">
                <a16:creationId xmlns:a16="http://schemas.microsoft.com/office/drawing/2014/main" id="{7437E2B2-F23C-9DF3-5E19-8A961159C3F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95696" y="4081869"/>
            <a:ext cx="3875664" cy="2182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0227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50"/>
                                        </p:tgtEl>
                                        <p:attrNameLst>
                                          <p:attrName>style.visibility</p:attrName>
                                        </p:attrNameLst>
                                      </p:cBhvr>
                                      <p:to>
                                        <p:strVal val="visible"/>
                                      </p:to>
                                    </p:set>
                                    <p:animEffect transition="in" filter="fade">
                                      <p:cBhvr>
                                        <p:cTn id="3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6814EE2-1112-4F06-85A8-AD74ACF8C2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78874" y="4648017"/>
            <a:ext cx="2414225" cy="1530229"/>
          </a:xfrm>
          <a:prstGeom prst="rect">
            <a:avLst/>
          </a:prstGeom>
        </p:spPr>
      </p:pic>
      <p:pic>
        <p:nvPicPr>
          <p:cNvPr id="13" name="Picture 12">
            <a:extLst>
              <a:ext uri="{FF2B5EF4-FFF2-40B4-BE49-F238E27FC236}">
                <a16:creationId xmlns:a16="http://schemas.microsoft.com/office/drawing/2014/main" id="{36C6E2CF-9362-4E75-B1E4-D35CEF0328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916" y="3411451"/>
            <a:ext cx="1616828" cy="1396105"/>
          </a:xfrm>
          <a:prstGeom prst="rect">
            <a:avLst/>
          </a:prstGeom>
        </p:spPr>
      </p:pic>
      <p:pic>
        <p:nvPicPr>
          <p:cNvPr id="15" name="Picture 14">
            <a:extLst>
              <a:ext uri="{FF2B5EF4-FFF2-40B4-BE49-F238E27FC236}">
                <a16:creationId xmlns:a16="http://schemas.microsoft.com/office/drawing/2014/main" id="{53E32A6A-B1D6-433E-A81C-F295A657B5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9060" y="5090279"/>
            <a:ext cx="1166171" cy="1498206"/>
          </a:xfrm>
          <a:prstGeom prst="rect">
            <a:avLst/>
          </a:prstGeom>
        </p:spPr>
      </p:pic>
      <p:pic>
        <p:nvPicPr>
          <p:cNvPr id="17" name="Picture 16">
            <a:extLst>
              <a:ext uri="{FF2B5EF4-FFF2-40B4-BE49-F238E27FC236}">
                <a16:creationId xmlns:a16="http://schemas.microsoft.com/office/drawing/2014/main" id="{357D2B28-61A1-448B-857F-C8470D7055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7558" y="5091406"/>
            <a:ext cx="1923418" cy="1427333"/>
          </a:xfrm>
          <a:prstGeom prst="rect">
            <a:avLst/>
          </a:prstGeom>
        </p:spPr>
      </p:pic>
      <p:sp>
        <p:nvSpPr>
          <p:cNvPr id="3" name="Thought Bubble: Cloud 2">
            <a:extLst>
              <a:ext uri="{FF2B5EF4-FFF2-40B4-BE49-F238E27FC236}">
                <a16:creationId xmlns:a16="http://schemas.microsoft.com/office/drawing/2014/main" id="{7EF4B3BC-BD55-1B96-70BA-FAB58FE77558}"/>
              </a:ext>
            </a:extLst>
          </p:cNvPr>
          <p:cNvSpPr/>
          <p:nvPr/>
        </p:nvSpPr>
        <p:spPr>
          <a:xfrm>
            <a:off x="1034981" y="588578"/>
            <a:ext cx="10757626" cy="4553691"/>
          </a:xfrm>
          <a:prstGeom prst="cloudCallout">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800" b="1" i="0" u="none" strike="noStrike" kern="1200" cap="none" spc="0" normalizeH="0" baseline="0" noProof="0" dirty="0">
                <a:ln>
                  <a:noFill/>
                </a:ln>
                <a:solidFill>
                  <a:srgbClr val="0070C0"/>
                </a:solidFill>
                <a:effectLst/>
                <a:uLnTx/>
                <a:uFillTx/>
                <a:latin typeface="Calibri" panose="020F0502020204030204"/>
                <a:ea typeface="+mn-ea"/>
                <a:cs typeface="+mn-cs"/>
              </a:rPr>
              <a:t>Nếu đổi nơi sống của chúng cho nhau thì các con vật thường sẽ không thể sống và phát triển được.</a:t>
            </a:r>
            <a:endParaRPr kumimoji="0" lang="en-US" sz="4800"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0606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7BDE427-2DB8-4608-89F3-07327489BD68}"/>
              </a:ext>
            </a:extLst>
          </p:cNvPr>
          <p:cNvSpPr/>
          <p:nvPr/>
        </p:nvSpPr>
        <p:spPr>
          <a:xfrm>
            <a:off x="1008993" y="1849820"/>
            <a:ext cx="10342179" cy="4487917"/>
          </a:xfrm>
          <a:prstGeom prst="roundRect">
            <a:avLst>
              <a:gd name="adj" fmla="val 10270"/>
            </a:avLst>
          </a:prstGeom>
          <a:solidFill>
            <a:schemeClr val="bg1">
              <a:alpha val="63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76200">
                <a:solidFill>
                  <a:srgbClr val="434343"/>
                </a:solidFill>
              </a:ln>
              <a:solidFill>
                <a:srgbClr val="FFFFFF"/>
              </a:solidFill>
              <a:effectLst/>
              <a:uLnTx/>
              <a:uFillTx/>
              <a:latin typeface="Arial"/>
              <a:ea typeface="+mn-ea"/>
              <a:cs typeface="+mn-cs"/>
            </a:endParaRPr>
          </a:p>
        </p:txBody>
      </p:sp>
      <p:grpSp>
        <p:nvGrpSpPr>
          <p:cNvPr id="65" name="Google Shape;7561;p54">
            <a:extLst>
              <a:ext uri="{FF2B5EF4-FFF2-40B4-BE49-F238E27FC236}">
                <a16:creationId xmlns:a16="http://schemas.microsoft.com/office/drawing/2014/main" id="{D64FD698-5A90-4121-A2BC-35FF50309B0A}"/>
              </a:ext>
            </a:extLst>
          </p:cNvPr>
          <p:cNvGrpSpPr/>
          <p:nvPr/>
        </p:nvGrpSpPr>
        <p:grpSpPr>
          <a:xfrm>
            <a:off x="-357351" y="1570115"/>
            <a:ext cx="2123483" cy="1175393"/>
            <a:chOff x="5205307" y="859734"/>
            <a:chExt cx="1645890" cy="877283"/>
          </a:xfrm>
        </p:grpSpPr>
        <p:sp>
          <p:nvSpPr>
            <p:cNvPr id="66" name="Google Shape;7562;p54">
              <a:extLst>
                <a:ext uri="{FF2B5EF4-FFF2-40B4-BE49-F238E27FC236}">
                  <a16:creationId xmlns:a16="http://schemas.microsoft.com/office/drawing/2014/main" id="{7C629317-5944-4BA7-AEB8-42F9D95DC5CC}"/>
                </a:ext>
              </a:extLst>
            </p:cNvPr>
            <p:cNvSpPr/>
            <p:nvPr/>
          </p:nvSpPr>
          <p:spPr>
            <a:xfrm>
              <a:off x="5957303" y="859734"/>
              <a:ext cx="893894" cy="877283"/>
            </a:xfrm>
            <a:custGeom>
              <a:avLst/>
              <a:gdLst/>
              <a:ahLst/>
              <a:cxnLst/>
              <a:rect l="l" t="t" r="r" b="b"/>
              <a:pathLst>
                <a:path w="36055" h="35385" extrusionOk="0">
                  <a:moveTo>
                    <a:pt x="28506" y="1"/>
                  </a:moveTo>
                  <a:cubicBezTo>
                    <a:pt x="27596" y="1"/>
                    <a:pt x="26793" y="322"/>
                    <a:pt x="26151" y="938"/>
                  </a:cubicBezTo>
                  <a:cubicBezTo>
                    <a:pt x="25107" y="1393"/>
                    <a:pt x="24197" y="2142"/>
                    <a:pt x="23448" y="3106"/>
                  </a:cubicBezTo>
                  <a:cubicBezTo>
                    <a:pt x="22082" y="1874"/>
                    <a:pt x="20343" y="1205"/>
                    <a:pt x="18496" y="1205"/>
                  </a:cubicBezTo>
                  <a:cubicBezTo>
                    <a:pt x="18228" y="1205"/>
                    <a:pt x="17961" y="1205"/>
                    <a:pt x="17720" y="1232"/>
                  </a:cubicBezTo>
                  <a:cubicBezTo>
                    <a:pt x="17291" y="884"/>
                    <a:pt x="16756" y="670"/>
                    <a:pt x="16194" y="590"/>
                  </a:cubicBezTo>
                  <a:cubicBezTo>
                    <a:pt x="16007" y="563"/>
                    <a:pt x="15846" y="563"/>
                    <a:pt x="15659" y="563"/>
                  </a:cubicBezTo>
                  <a:cubicBezTo>
                    <a:pt x="13972" y="563"/>
                    <a:pt x="12527" y="1767"/>
                    <a:pt x="12313" y="3427"/>
                  </a:cubicBezTo>
                  <a:cubicBezTo>
                    <a:pt x="11671" y="3213"/>
                    <a:pt x="10975" y="3106"/>
                    <a:pt x="10252" y="3106"/>
                  </a:cubicBezTo>
                  <a:cubicBezTo>
                    <a:pt x="8111" y="3106"/>
                    <a:pt x="6077" y="4150"/>
                    <a:pt x="4819" y="5889"/>
                  </a:cubicBezTo>
                  <a:cubicBezTo>
                    <a:pt x="3802" y="7254"/>
                    <a:pt x="3400" y="8967"/>
                    <a:pt x="3668" y="10654"/>
                  </a:cubicBezTo>
                  <a:cubicBezTo>
                    <a:pt x="2490" y="10975"/>
                    <a:pt x="1473" y="11697"/>
                    <a:pt x="831" y="12768"/>
                  </a:cubicBezTo>
                  <a:cubicBezTo>
                    <a:pt x="161" y="13946"/>
                    <a:pt x="1" y="15311"/>
                    <a:pt x="456" y="16596"/>
                  </a:cubicBezTo>
                  <a:cubicBezTo>
                    <a:pt x="938" y="17880"/>
                    <a:pt x="1874" y="18951"/>
                    <a:pt x="3025" y="19620"/>
                  </a:cubicBezTo>
                  <a:cubicBezTo>
                    <a:pt x="2999" y="19754"/>
                    <a:pt x="2972" y="19888"/>
                    <a:pt x="2972" y="20022"/>
                  </a:cubicBezTo>
                  <a:lnTo>
                    <a:pt x="2972" y="20102"/>
                  </a:lnTo>
                  <a:cubicBezTo>
                    <a:pt x="2891" y="20396"/>
                    <a:pt x="2865" y="20691"/>
                    <a:pt x="2838" y="21012"/>
                  </a:cubicBezTo>
                  <a:lnTo>
                    <a:pt x="2838" y="21039"/>
                  </a:lnTo>
                  <a:cubicBezTo>
                    <a:pt x="2811" y="21306"/>
                    <a:pt x="2811" y="21574"/>
                    <a:pt x="2758" y="21895"/>
                  </a:cubicBezTo>
                  <a:lnTo>
                    <a:pt x="2758" y="21975"/>
                  </a:lnTo>
                  <a:lnTo>
                    <a:pt x="2758" y="22832"/>
                  </a:lnTo>
                  <a:lnTo>
                    <a:pt x="2758" y="22939"/>
                  </a:lnTo>
                  <a:cubicBezTo>
                    <a:pt x="2758" y="23207"/>
                    <a:pt x="2811" y="23474"/>
                    <a:pt x="2838" y="23742"/>
                  </a:cubicBezTo>
                  <a:lnTo>
                    <a:pt x="2838" y="23876"/>
                  </a:lnTo>
                  <a:cubicBezTo>
                    <a:pt x="2865" y="24170"/>
                    <a:pt x="2891" y="24438"/>
                    <a:pt x="2972" y="24759"/>
                  </a:cubicBezTo>
                  <a:lnTo>
                    <a:pt x="2972" y="24813"/>
                  </a:lnTo>
                  <a:cubicBezTo>
                    <a:pt x="2999" y="24920"/>
                    <a:pt x="2999" y="25027"/>
                    <a:pt x="3025" y="25080"/>
                  </a:cubicBezTo>
                  <a:lnTo>
                    <a:pt x="2410" y="26927"/>
                  </a:lnTo>
                  <a:cubicBezTo>
                    <a:pt x="2035" y="27998"/>
                    <a:pt x="2196" y="29175"/>
                    <a:pt x="2865" y="30059"/>
                  </a:cubicBezTo>
                  <a:cubicBezTo>
                    <a:pt x="3507" y="30969"/>
                    <a:pt x="4578" y="31531"/>
                    <a:pt x="5675" y="31531"/>
                  </a:cubicBezTo>
                  <a:lnTo>
                    <a:pt x="6023" y="31531"/>
                  </a:lnTo>
                  <a:lnTo>
                    <a:pt x="6478" y="31504"/>
                  </a:lnTo>
                  <a:lnTo>
                    <a:pt x="6639" y="31665"/>
                  </a:lnTo>
                  <a:lnTo>
                    <a:pt x="6773" y="31798"/>
                  </a:lnTo>
                  <a:cubicBezTo>
                    <a:pt x="7013" y="32013"/>
                    <a:pt x="7228" y="32200"/>
                    <a:pt x="7415" y="32387"/>
                  </a:cubicBezTo>
                  <a:cubicBezTo>
                    <a:pt x="7442" y="32414"/>
                    <a:pt x="7495" y="32441"/>
                    <a:pt x="7522" y="32441"/>
                  </a:cubicBezTo>
                  <a:cubicBezTo>
                    <a:pt x="7763" y="32655"/>
                    <a:pt x="7977" y="32815"/>
                    <a:pt x="8245" y="33003"/>
                  </a:cubicBezTo>
                  <a:lnTo>
                    <a:pt x="8378" y="33110"/>
                  </a:lnTo>
                  <a:lnTo>
                    <a:pt x="9181" y="33618"/>
                  </a:lnTo>
                  <a:lnTo>
                    <a:pt x="9288" y="33645"/>
                  </a:lnTo>
                  <a:cubicBezTo>
                    <a:pt x="9556" y="33779"/>
                    <a:pt x="9797" y="33940"/>
                    <a:pt x="10065" y="34047"/>
                  </a:cubicBezTo>
                  <a:lnTo>
                    <a:pt x="10172" y="34127"/>
                  </a:lnTo>
                  <a:cubicBezTo>
                    <a:pt x="10439" y="34261"/>
                    <a:pt x="10707" y="34341"/>
                    <a:pt x="11001" y="34475"/>
                  </a:cubicBezTo>
                  <a:lnTo>
                    <a:pt x="11135" y="34555"/>
                  </a:lnTo>
                  <a:cubicBezTo>
                    <a:pt x="11430" y="34689"/>
                    <a:pt x="11724" y="34796"/>
                    <a:pt x="12045" y="34850"/>
                  </a:cubicBezTo>
                  <a:lnTo>
                    <a:pt x="12072" y="34850"/>
                  </a:lnTo>
                  <a:cubicBezTo>
                    <a:pt x="12340" y="34930"/>
                    <a:pt x="12634" y="35010"/>
                    <a:pt x="12982" y="35091"/>
                  </a:cubicBezTo>
                  <a:lnTo>
                    <a:pt x="13062" y="35117"/>
                  </a:lnTo>
                  <a:cubicBezTo>
                    <a:pt x="13384" y="35198"/>
                    <a:pt x="13678" y="35251"/>
                    <a:pt x="13999" y="35278"/>
                  </a:cubicBezTo>
                  <a:lnTo>
                    <a:pt x="14106" y="35278"/>
                  </a:lnTo>
                  <a:cubicBezTo>
                    <a:pt x="14668" y="35358"/>
                    <a:pt x="15284" y="35385"/>
                    <a:pt x="15846" y="35385"/>
                  </a:cubicBezTo>
                  <a:lnTo>
                    <a:pt x="16114" y="35385"/>
                  </a:lnTo>
                  <a:cubicBezTo>
                    <a:pt x="16462" y="35385"/>
                    <a:pt x="16783" y="35358"/>
                    <a:pt x="17051" y="35331"/>
                  </a:cubicBezTo>
                  <a:lnTo>
                    <a:pt x="17131" y="35331"/>
                  </a:lnTo>
                  <a:cubicBezTo>
                    <a:pt x="17800" y="35251"/>
                    <a:pt x="18416" y="35144"/>
                    <a:pt x="19058" y="34984"/>
                  </a:cubicBezTo>
                  <a:lnTo>
                    <a:pt x="19165" y="34957"/>
                  </a:lnTo>
                  <a:cubicBezTo>
                    <a:pt x="19754" y="34796"/>
                    <a:pt x="20369" y="34582"/>
                    <a:pt x="20958" y="34314"/>
                  </a:cubicBezTo>
                  <a:lnTo>
                    <a:pt x="21065" y="34288"/>
                  </a:lnTo>
                  <a:cubicBezTo>
                    <a:pt x="21360" y="34154"/>
                    <a:pt x="21627" y="34020"/>
                    <a:pt x="21868" y="33886"/>
                  </a:cubicBezTo>
                  <a:lnTo>
                    <a:pt x="21895" y="33886"/>
                  </a:lnTo>
                  <a:lnTo>
                    <a:pt x="22618" y="33485"/>
                  </a:lnTo>
                  <a:lnTo>
                    <a:pt x="22778" y="33378"/>
                  </a:lnTo>
                  <a:cubicBezTo>
                    <a:pt x="23046" y="33217"/>
                    <a:pt x="23287" y="33056"/>
                    <a:pt x="23501" y="32869"/>
                  </a:cubicBezTo>
                  <a:lnTo>
                    <a:pt x="28506" y="29229"/>
                  </a:lnTo>
                  <a:cubicBezTo>
                    <a:pt x="28694" y="29095"/>
                    <a:pt x="28854" y="28961"/>
                    <a:pt x="29068" y="28801"/>
                  </a:cubicBezTo>
                  <a:lnTo>
                    <a:pt x="29229" y="28667"/>
                  </a:lnTo>
                  <a:cubicBezTo>
                    <a:pt x="29336" y="28560"/>
                    <a:pt x="29470" y="28453"/>
                    <a:pt x="29577" y="28372"/>
                  </a:cubicBezTo>
                  <a:lnTo>
                    <a:pt x="29711" y="28239"/>
                  </a:lnTo>
                  <a:lnTo>
                    <a:pt x="29764" y="28158"/>
                  </a:lnTo>
                  <a:cubicBezTo>
                    <a:pt x="29871" y="28051"/>
                    <a:pt x="29978" y="27971"/>
                    <a:pt x="30059" y="27891"/>
                  </a:cubicBezTo>
                  <a:cubicBezTo>
                    <a:pt x="30112" y="27837"/>
                    <a:pt x="30166" y="27784"/>
                    <a:pt x="30192" y="27730"/>
                  </a:cubicBezTo>
                  <a:lnTo>
                    <a:pt x="30273" y="27650"/>
                  </a:lnTo>
                  <a:cubicBezTo>
                    <a:pt x="30380" y="27569"/>
                    <a:pt x="30433" y="27489"/>
                    <a:pt x="30514" y="27382"/>
                  </a:cubicBezTo>
                  <a:cubicBezTo>
                    <a:pt x="30567" y="27329"/>
                    <a:pt x="30594" y="27302"/>
                    <a:pt x="30647" y="27221"/>
                  </a:cubicBezTo>
                  <a:lnTo>
                    <a:pt x="30674" y="27195"/>
                  </a:lnTo>
                  <a:cubicBezTo>
                    <a:pt x="30781" y="27088"/>
                    <a:pt x="30835" y="26981"/>
                    <a:pt x="30942" y="26900"/>
                  </a:cubicBezTo>
                  <a:cubicBezTo>
                    <a:pt x="30969" y="26820"/>
                    <a:pt x="31049" y="26766"/>
                    <a:pt x="31076" y="26713"/>
                  </a:cubicBezTo>
                  <a:lnTo>
                    <a:pt x="31102" y="26686"/>
                  </a:lnTo>
                  <a:cubicBezTo>
                    <a:pt x="31183" y="26579"/>
                    <a:pt x="31263" y="26499"/>
                    <a:pt x="31343" y="26392"/>
                  </a:cubicBezTo>
                  <a:cubicBezTo>
                    <a:pt x="31370" y="26311"/>
                    <a:pt x="31450" y="26258"/>
                    <a:pt x="31477" y="26178"/>
                  </a:cubicBezTo>
                  <a:lnTo>
                    <a:pt x="31504" y="26151"/>
                  </a:lnTo>
                  <a:cubicBezTo>
                    <a:pt x="31584" y="26044"/>
                    <a:pt x="31638" y="25963"/>
                    <a:pt x="31745" y="25830"/>
                  </a:cubicBezTo>
                  <a:cubicBezTo>
                    <a:pt x="31772" y="25749"/>
                    <a:pt x="31852" y="25696"/>
                    <a:pt x="31879" y="25589"/>
                  </a:cubicBezTo>
                  <a:cubicBezTo>
                    <a:pt x="31932" y="25482"/>
                    <a:pt x="32013" y="25348"/>
                    <a:pt x="32066" y="25241"/>
                  </a:cubicBezTo>
                  <a:cubicBezTo>
                    <a:pt x="32120" y="25187"/>
                    <a:pt x="32146" y="25107"/>
                    <a:pt x="32200" y="25027"/>
                  </a:cubicBezTo>
                  <a:cubicBezTo>
                    <a:pt x="32280" y="24893"/>
                    <a:pt x="32334" y="24786"/>
                    <a:pt x="32414" y="24652"/>
                  </a:cubicBezTo>
                  <a:cubicBezTo>
                    <a:pt x="32441" y="24572"/>
                    <a:pt x="32468" y="24518"/>
                    <a:pt x="32521" y="24411"/>
                  </a:cubicBezTo>
                  <a:cubicBezTo>
                    <a:pt x="32575" y="24277"/>
                    <a:pt x="32655" y="24170"/>
                    <a:pt x="32682" y="24010"/>
                  </a:cubicBezTo>
                  <a:lnTo>
                    <a:pt x="32789" y="23822"/>
                  </a:lnTo>
                  <a:cubicBezTo>
                    <a:pt x="32842" y="23688"/>
                    <a:pt x="32869" y="23555"/>
                    <a:pt x="32949" y="23367"/>
                  </a:cubicBezTo>
                  <a:cubicBezTo>
                    <a:pt x="32976" y="23314"/>
                    <a:pt x="32976" y="23233"/>
                    <a:pt x="33003" y="23207"/>
                  </a:cubicBezTo>
                  <a:cubicBezTo>
                    <a:pt x="33083" y="23073"/>
                    <a:pt x="33110" y="22939"/>
                    <a:pt x="33137" y="22778"/>
                  </a:cubicBezTo>
                  <a:cubicBezTo>
                    <a:pt x="33137" y="22778"/>
                    <a:pt x="33190" y="22645"/>
                    <a:pt x="33217" y="22564"/>
                  </a:cubicBezTo>
                  <a:cubicBezTo>
                    <a:pt x="33244" y="22430"/>
                    <a:pt x="33324" y="22270"/>
                    <a:pt x="33351" y="22136"/>
                  </a:cubicBezTo>
                  <a:lnTo>
                    <a:pt x="33378" y="21975"/>
                  </a:lnTo>
                  <a:cubicBezTo>
                    <a:pt x="33404" y="21815"/>
                    <a:pt x="33458" y="21627"/>
                    <a:pt x="33511" y="21467"/>
                  </a:cubicBezTo>
                  <a:lnTo>
                    <a:pt x="33538" y="21333"/>
                  </a:lnTo>
                  <a:cubicBezTo>
                    <a:pt x="33592" y="21172"/>
                    <a:pt x="33618" y="20958"/>
                    <a:pt x="33645" y="20798"/>
                  </a:cubicBezTo>
                  <a:lnTo>
                    <a:pt x="33672" y="20691"/>
                  </a:lnTo>
                  <a:cubicBezTo>
                    <a:pt x="33726" y="20530"/>
                    <a:pt x="33752" y="20343"/>
                    <a:pt x="33752" y="20155"/>
                  </a:cubicBezTo>
                  <a:cubicBezTo>
                    <a:pt x="35117" y="19540"/>
                    <a:pt x="36054" y="18282"/>
                    <a:pt x="36054" y="16863"/>
                  </a:cubicBezTo>
                  <a:cubicBezTo>
                    <a:pt x="36027" y="15685"/>
                    <a:pt x="35519" y="14722"/>
                    <a:pt x="34662" y="13999"/>
                  </a:cubicBezTo>
                  <a:cubicBezTo>
                    <a:pt x="34636" y="13865"/>
                    <a:pt x="34555" y="13732"/>
                    <a:pt x="34528" y="13651"/>
                  </a:cubicBezTo>
                  <a:cubicBezTo>
                    <a:pt x="34823" y="12848"/>
                    <a:pt x="34716" y="11938"/>
                    <a:pt x="34288" y="11135"/>
                  </a:cubicBezTo>
                  <a:cubicBezTo>
                    <a:pt x="33726" y="10118"/>
                    <a:pt x="32628" y="9449"/>
                    <a:pt x="31343" y="9289"/>
                  </a:cubicBezTo>
                  <a:cubicBezTo>
                    <a:pt x="31183" y="9262"/>
                    <a:pt x="30969" y="9262"/>
                    <a:pt x="30808" y="9262"/>
                  </a:cubicBezTo>
                  <a:cubicBezTo>
                    <a:pt x="30567" y="9262"/>
                    <a:pt x="30300" y="9289"/>
                    <a:pt x="30085" y="9315"/>
                  </a:cubicBezTo>
                  <a:cubicBezTo>
                    <a:pt x="29363" y="8619"/>
                    <a:pt x="28613" y="7977"/>
                    <a:pt x="27730" y="7442"/>
                  </a:cubicBezTo>
                  <a:cubicBezTo>
                    <a:pt x="27810" y="7254"/>
                    <a:pt x="27891" y="7040"/>
                    <a:pt x="27998" y="6880"/>
                  </a:cubicBezTo>
                  <a:cubicBezTo>
                    <a:pt x="28024" y="6826"/>
                    <a:pt x="28078" y="6773"/>
                    <a:pt x="28105" y="6719"/>
                  </a:cubicBezTo>
                  <a:cubicBezTo>
                    <a:pt x="28239" y="6719"/>
                    <a:pt x="28372" y="6746"/>
                    <a:pt x="28506" y="6746"/>
                  </a:cubicBezTo>
                  <a:cubicBezTo>
                    <a:pt x="30166" y="6746"/>
                    <a:pt x="31611" y="5541"/>
                    <a:pt x="31852" y="3882"/>
                  </a:cubicBezTo>
                  <a:cubicBezTo>
                    <a:pt x="31986" y="2972"/>
                    <a:pt x="31772" y="2062"/>
                    <a:pt x="31236" y="1366"/>
                  </a:cubicBezTo>
                  <a:cubicBezTo>
                    <a:pt x="30701" y="616"/>
                    <a:pt x="29898" y="161"/>
                    <a:pt x="29042" y="28"/>
                  </a:cubicBezTo>
                  <a:cubicBezTo>
                    <a:pt x="28881" y="1"/>
                    <a:pt x="28694" y="1"/>
                    <a:pt x="28506" y="1"/>
                  </a:cubicBezTo>
                  <a:close/>
                </a:path>
              </a:pathLst>
            </a:custGeom>
            <a:solidFill>
              <a:srgbClr val="FFFFFF"/>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grpSp>
          <p:nvGrpSpPr>
            <p:cNvPr id="67" name="Google Shape;7563;p54">
              <a:extLst>
                <a:ext uri="{FF2B5EF4-FFF2-40B4-BE49-F238E27FC236}">
                  <a16:creationId xmlns:a16="http://schemas.microsoft.com/office/drawing/2014/main" id="{1A18577D-4028-455B-9307-A8AD5FBB2C39}"/>
                </a:ext>
              </a:extLst>
            </p:cNvPr>
            <p:cNvGrpSpPr/>
            <p:nvPr/>
          </p:nvGrpSpPr>
          <p:grpSpPr>
            <a:xfrm>
              <a:off x="5205307" y="912913"/>
              <a:ext cx="1585343" cy="749800"/>
              <a:chOff x="5391532" y="1259663"/>
              <a:chExt cx="1585343" cy="749800"/>
            </a:xfrm>
          </p:grpSpPr>
          <p:grpSp>
            <p:nvGrpSpPr>
              <p:cNvPr id="68" name="Google Shape;7564;p54">
                <a:extLst>
                  <a:ext uri="{FF2B5EF4-FFF2-40B4-BE49-F238E27FC236}">
                    <a16:creationId xmlns:a16="http://schemas.microsoft.com/office/drawing/2014/main" id="{54F6738D-A0CC-44B9-8EA6-5BC856AB21F9}"/>
                  </a:ext>
                </a:extLst>
              </p:cNvPr>
              <p:cNvGrpSpPr/>
              <p:nvPr/>
            </p:nvGrpSpPr>
            <p:grpSpPr>
              <a:xfrm>
                <a:off x="6206000" y="1259663"/>
                <a:ext cx="770875" cy="749800"/>
                <a:chOff x="1364275" y="1684325"/>
                <a:chExt cx="770875" cy="749800"/>
              </a:xfrm>
            </p:grpSpPr>
            <p:sp>
              <p:nvSpPr>
                <p:cNvPr id="70" name="Google Shape;7565;p54">
                  <a:extLst>
                    <a:ext uri="{FF2B5EF4-FFF2-40B4-BE49-F238E27FC236}">
                      <a16:creationId xmlns:a16="http://schemas.microsoft.com/office/drawing/2014/main" id="{F0B59CD2-8A99-498B-AF09-F21CFF92C663}"/>
                    </a:ext>
                  </a:extLst>
                </p:cNvPr>
                <p:cNvSpPr/>
                <p:nvPr/>
              </p:nvSpPr>
              <p:spPr>
                <a:xfrm>
                  <a:off x="1516175" y="1714575"/>
                  <a:ext cx="388125" cy="390150"/>
                </a:xfrm>
                <a:custGeom>
                  <a:avLst/>
                  <a:gdLst/>
                  <a:ahLst/>
                  <a:cxnLst/>
                  <a:rect l="l" t="t" r="r" b="b"/>
                  <a:pathLst>
                    <a:path w="15525" h="15606" extrusionOk="0">
                      <a:moveTo>
                        <a:pt x="9836" y="1"/>
                      </a:moveTo>
                      <a:cubicBezTo>
                        <a:pt x="6776" y="1"/>
                        <a:pt x="3791" y="2848"/>
                        <a:pt x="4952" y="6532"/>
                      </a:cubicBezTo>
                      <a:cubicBezTo>
                        <a:pt x="5166" y="7175"/>
                        <a:pt x="5434" y="7790"/>
                        <a:pt x="5835" y="8432"/>
                      </a:cubicBezTo>
                      <a:cubicBezTo>
                        <a:pt x="5969" y="8673"/>
                        <a:pt x="5835" y="8968"/>
                        <a:pt x="5541" y="9021"/>
                      </a:cubicBezTo>
                      <a:lnTo>
                        <a:pt x="2329" y="9557"/>
                      </a:lnTo>
                      <a:cubicBezTo>
                        <a:pt x="857" y="9771"/>
                        <a:pt x="0" y="11296"/>
                        <a:pt x="455" y="12688"/>
                      </a:cubicBezTo>
                      <a:cubicBezTo>
                        <a:pt x="937" y="14000"/>
                        <a:pt x="2088" y="14937"/>
                        <a:pt x="3453" y="15177"/>
                      </a:cubicBezTo>
                      <a:lnTo>
                        <a:pt x="6237" y="15606"/>
                      </a:lnTo>
                      <a:lnTo>
                        <a:pt x="15524" y="5917"/>
                      </a:lnTo>
                      <a:cubicBezTo>
                        <a:pt x="15524" y="5917"/>
                        <a:pt x="14909" y="3695"/>
                        <a:pt x="13811" y="2143"/>
                      </a:cubicBezTo>
                      <a:cubicBezTo>
                        <a:pt x="12760" y="643"/>
                        <a:pt x="11290" y="1"/>
                        <a:pt x="9836" y="1"/>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1" name="Google Shape;7566;p54">
                  <a:extLst>
                    <a:ext uri="{FF2B5EF4-FFF2-40B4-BE49-F238E27FC236}">
                      <a16:creationId xmlns:a16="http://schemas.microsoft.com/office/drawing/2014/main" id="{34D7365E-BD62-4E6D-94B6-18F6E0D97A75}"/>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7E1E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2" name="Google Shape;7567;p54">
                  <a:extLst>
                    <a:ext uri="{FF2B5EF4-FFF2-40B4-BE49-F238E27FC236}">
                      <a16:creationId xmlns:a16="http://schemas.microsoft.com/office/drawing/2014/main" id="{1523DC34-CD53-4D26-95B8-23DD2C53A348}"/>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AF2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3" name="Google Shape;7568;p54">
                  <a:extLst>
                    <a:ext uri="{FF2B5EF4-FFF2-40B4-BE49-F238E27FC236}">
                      <a16:creationId xmlns:a16="http://schemas.microsoft.com/office/drawing/2014/main" id="{3535CBFA-2BA4-4BD3-A142-5CC3314C721F}"/>
                    </a:ext>
                  </a:extLst>
                </p:cNvPr>
                <p:cNvSpPr/>
                <p:nvPr/>
              </p:nvSpPr>
              <p:spPr>
                <a:xfrm>
                  <a:off x="1401075" y="1822875"/>
                  <a:ext cx="714000" cy="611200"/>
                </a:xfrm>
                <a:custGeom>
                  <a:avLst/>
                  <a:gdLst/>
                  <a:ahLst/>
                  <a:cxnLst/>
                  <a:rect l="l" t="t" r="r" b="b"/>
                  <a:pathLst>
                    <a:path w="28560" h="24448" extrusionOk="0">
                      <a:moveTo>
                        <a:pt x="16779" y="0"/>
                      </a:moveTo>
                      <a:cubicBezTo>
                        <a:pt x="14638" y="0"/>
                        <a:pt x="12478" y="654"/>
                        <a:pt x="10627" y="2013"/>
                      </a:cubicBezTo>
                      <a:lnTo>
                        <a:pt x="5595" y="5653"/>
                      </a:lnTo>
                      <a:cubicBezTo>
                        <a:pt x="991" y="9025"/>
                        <a:pt x="1" y="15583"/>
                        <a:pt x="3373" y="20213"/>
                      </a:cubicBezTo>
                      <a:cubicBezTo>
                        <a:pt x="5413" y="22976"/>
                        <a:pt x="8581" y="24447"/>
                        <a:pt x="11795" y="24447"/>
                      </a:cubicBezTo>
                      <a:cubicBezTo>
                        <a:pt x="13936" y="24447"/>
                        <a:pt x="16098" y="23794"/>
                        <a:pt x="17960" y="22435"/>
                      </a:cubicBezTo>
                      <a:lnTo>
                        <a:pt x="22939" y="18795"/>
                      </a:lnTo>
                      <a:cubicBezTo>
                        <a:pt x="27569" y="15422"/>
                        <a:pt x="28560" y="8865"/>
                        <a:pt x="25187" y="4234"/>
                      </a:cubicBezTo>
                      <a:cubicBezTo>
                        <a:pt x="23163" y="1472"/>
                        <a:pt x="19992" y="0"/>
                        <a:pt x="1677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4" name="Google Shape;7569;p54">
                  <a:extLst>
                    <a:ext uri="{FF2B5EF4-FFF2-40B4-BE49-F238E27FC236}">
                      <a16:creationId xmlns:a16="http://schemas.microsoft.com/office/drawing/2014/main" id="{66AE95C4-50C4-4B05-A52E-426C05A3BFE0}"/>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rgbClr val="612B2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5" name="Google Shape;7570;p54">
                  <a:extLst>
                    <a:ext uri="{FF2B5EF4-FFF2-40B4-BE49-F238E27FC236}">
                      <a16:creationId xmlns:a16="http://schemas.microsoft.com/office/drawing/2014/main" id="{B0934C6D-7A60-4EFA-B560-1A327EEFB605}"/>
                    </a:ext>
                  </a:extLst>
                </p:cNvPr>
                <p:cNvSpPr/>
                <p:nvPr/>
              </p:nvSpPr>
              <p:spPr>
                <a:xfrm>
                  <a:off x="1484725" y="1877875"/>
                  <a:ext cx="418900" cy="541350"/>
                </a:xfrm>
                <a:custGeom>
                  <a:avLst/>
                  <a:gdLst/>
                  <a:ahLst/>
                  <a:cxnLst/>
                  <a:rect l="l" t="t" r="r" b="b"/>
                  <a:pathLst>
                    <a:path w="16756" h="21654" extrusionOk="0">
                      <a:moveTo>
                        <a:pt x="6959" y="0"/>
                      </a:moveTo>
                      <a:lnTo>
                        <a:pt x="2811" y="3051"/>
                      </a:lnTo>
                      <a:cubicBezTo>
                        <a:pt x="54" y="7093"/>
                        <a:pt x="0" y="12607"/>
                        <a:pt x="3025" y="16809"/>
                      </a:cubicBezTo>
                      <a:cubicBezTo>
                        <a:pt x="5166" y="19753"/>
                        <a:pt x="8485" y="21413"/>
                        <a:pt x="11858" y="21654"/>
                      </a:cubicBezTo>
                      <a:cubicBezTo>
                        <a:pt x="12794" y="21306"/>
                        <a:pt x="13704" y="20851"/>
                        <a:pt x="14588" y="20235"/>
                      </a:cubicBezTo>
                      <a:lnTo>
                        <a:pt x="16756" y="18629"/>
                      </a:lnTo>
                      <a:cubicBezTo>
                        <a:pt x="13116" y="18602"/>
                        <a:pt x="9502" y="16943"/>
                        <a:pt x="7174" y="13758"/>
                      </a:cubicBezTo>
                      <a:cubicBezTo>
                        <a:pt x="4149" y="9609"/>
                        <a:pt x="4203" y="4095"/>
                        <a:pt x="6959" y="0"/>
                      </a:cubicBezTo>
                      <a:close/>
                    </a:path>
                  </a:pathLst>
                </a:custGeom>
                <a:solidFill>
                  <a:srgbClr val="FDC62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6" name="Google Shape;7571;p54">
                  <a:extLst>
                    <a:ext uri="{FF2B5EF4-FFF2-40B4-BE49-F238E27FC236}">
                      <a16:creationId xmlns:a16="http://schemas.microsoft.com/office/drawing/2014/main" id="{9C74394B-7E4D-4503-B820-4D5899E7BBB4}"/>
                    </a:ext>
                  </a:extLst>
                </p:cNvPr>
                <p:cNvSpPr/>
                <p:nvPr/>
              </p:nvSpPr>
              <p:spPr>
                <a:xfrm>
                  <a:off x="1587100" y="1829025"/>
                  <a:ext cx="429625" cy="514575"/>
                </a:xfrm>
                <a:custGeom>
                  <a:avLst/>
                  <a:gdLst/>
                  <a:ahLst/>
                  <a:cxnLst/>
                  <a:rect l="l" t="t" r="r" b="b"/>
                  <a:pathLst>
                    <a:path w="17185" h="20583" extrusionOk="0">
                      <a:moveTo>
                        <a:pt x="6879" y="0"/>
                      </a:moveTo>
                      <a:lnTo>
                        <a:pt x="6879" y="0"/>
                      </a:lnTo>
                      <a:cubicBezTo>
                        <a:pt x="5568" y="321"/>
                        <a:pt x="4283" y="884"/>
                        <a:pt x="3159" y="1713"/>
                      </a:cubicBezTo>
                      <a:lnTo>
                        <a:pt x="2811" y="1954"/>
                      </a:lnTo>
                      <a:cubicBezTo>
                        <a:pt x="81" y="5996"/>
                        <a:pt x="1" y="11536"/>
                        <a:pt x="3052" y="15712"/>
                      </a:cubicBezTo>
                      <a:cubicBezTo>
                        <a:pt x="5354" y="18843"/>
                        <a:pt x="8967" y="20556"/>
                        <a:pt x="12634" y="20583"/>
                      </a:cubicBezTo>
                      <a:lnTo>
                        <a:pt x="15444" y="18522"/>
                      </a:lnTo>
                      <a:cubicBezTo>
                        <a:pt x="16060" y="18040"/>
                        <a:pt x="16676" y="17505"/>
                        <a:pt x="17184" y="16916"/>
                      </a:cubicBezTo>
                      <a:cubicBezTo>
                        <a:pt x="13705" y="16782"/>
                        <a:pt x="10305" y="15096"/>
                        <a:pt x="8084" y="12072"/>
                      </a:cubicBezTo>
                      <a:cubicBezTo>
                        <a:pt x="5434" y="8458"/>
                        <a:pt x="5140" y="3828"/>
                        <a:pt x="687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7" name="Google Shape;7572;p54">
                  <a:extLst>
                    <a:ext uri="{FF2B5EF4-FFF2-40B4-BE49-F238E27FC236}">
                      <a16:creationId xmlns:a16="http://schemas.microsoft.com/office/drawing/2014/main" id="{DCA1FCB7-DA21-47CA-95F2-ABF1B68FDEEC}"/>
                    </a:ext>
                  </a:extLst>
                </p:cNvPr>
                <p:cNvSpPr/>
                <p:nvPr/>
              </p:nvSpPr>
              <p:spPr>
                <a:xfrm>
                  <a:off x="1905600" y="1970500"/>
                  <a:ext cx="137275" cy="87400"/>
                </a:xfrm>
                <a:custGeom>
                  <a:avLst/>
                  <a:gdLst/>
                  <a:ahLst/>
                  <a:cxnLst/>
                  <a:rect l="l" t="t" r="r" b="b"/>
                  <a:pathLst>
                    <a:path w="5491" h="3496" extrusionOk="0">
                      <a:moveTo>
                        <a:pt x="4229" y="0"/>
                      </a:moveTo>
                      <a:cubicBezTo>
                        <a:pt x="4138" y="0"/>
                        <a:pt x="4041" y="14"/>
                        <a:pt x="3936" y="42"/>
                      </a:cubicBezTo>
                      <a:cubicBezTo>
                        <a:pt x="2672" y="385"/>
                        <a:pt x="1306" y="419"/>
                        <a:pt x="810" y="419"/>
                      </a:cubicBezTo>
                      <a:cubicBezTo>
                        <a:pt x="686" y="419"/>
                        <a:pt x="617" y="417"/>
                        <a:pt x="617" y="417"/>
                      </a:cubicBezTo>
                      <a:cubicBezTo>
                        <a:pt x="108" y="524"/>
                        <a:pt x="1" y="1113"/>
                        <a:pt x="215" y="1755"/>
                      </a:cubicBezTo>
                      <a:lnTo>
                        <a:pt x="1393" y="1675"/>
                      </a:lnTo>
                      <a:cubicBezTo>
                        <a:pt x="1426" y="1672"/>
                        <a:pt x="1460" y="1670"/>
                        <a:pt x="1493" y="1670"/>
                      </a:cubicBezTo>
                      <a:cubicBezTo>
                        <a:pt x="2014" y="1670"/>
                        <a:pt x="2467" y="2058"/>
                        <a:pt x="2517" y="2612"/>
                      </a:cubicBezTo>
                      <a:lnTo>
                        <a:pt x="2597" y="3495"/>
                      </a:lnTo>
                      <a:cubicBezTo>
                        <a:pt x="2758" y="3495"/>
                        <a:pt x="2892" y="3442"/>
                        <a:pt x="3052" y="3388"/>
                      </a:cubicBezTo>
                      <a:cubicBezTo>
                        <a:pt x="5251" y="2639"/>
                        <a:pt x="5490" y="0"/>
                        <a:pt x="4229"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8" name="Google Shape;7573;p54">
                  <a:extLst>
                    <a:ext uri="{FF2B5EF4-FFF2-40B4-BE49-F238E27FC236}">
                      <a16:creationId xmlns:a16="http://schemas.microsoft.com/office/drawing/2014/main" id="{D13C5089-338D-41F5-8155-D752C78839C7}"/>
                    </a:ext>
                  </a:extLst>
                </p:cNvPr>
                <p:cNvSpPr/>
                <p:nvPr/>
              </p:nvSpPr>
              <p:spPr>
                <a:xfrm>
                  <a:off x="1941750" y="2051850"/>
                  <a:ext cx="28800" cy="6450"/>
                </a:xfrm>
                <a:custGeom>
                  <a:avLst/>
                  <a:gdLst/>
                  <a:ahLst/>
                  <a:cxnLst/>
                  <a:rect l="l" t="t" r="r" b="b"/>
                  <a:pathLst>
                    <a:path w="1152" h="258" extrusionOk="0">
                      <a:moveTo>
                        <a:pt x="0" y="0"/>
                      </a:moveTo>
                      <a:cubicBezTo>
                        <a:pt x="279" y="171"/>
                        <a:pt x="574" y="257"/>
                        <a:pt x="901" y="257"/>
                      </a:cubicBezTo>
                      <a:cubicBezTo>
                        <a:pt x="982" y="257"/>
                        <a:pt x="1066" y="252"/>
                        <a:pt x="1151" y="241"/>
                      </a:cubicBezTo>
                      <a:lnTo>
                        <a:pt x="1151" y="241"/>
                      </a:lnTo>
                      <a:cubicBezTo>
                        <a:pt x="1110" y="244"/>
                        <a:pt x="1068" y="245"/>
                        <a:pt x="1027" y="245"/>
                      </a:cubicBezTo>
                      <a:cubicBezTo>
                        <a:pt x="667" y="245"/>
                        <a:pt x="312" y="144"/>
                        <a:pt x="0" y="0"/>
                      </a:cubicBezTo>
                      <a:close/>
                    </a:path>
                  </a:pathLst>
                </a:custGeom>
                <a:solidFill>
                  <a:srgbClr val="FFA06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9" name="Google Shape;7574;p54">
                  <a:extLst>
                    <a:ext uri="{FF2B5EF4-FFF2-40B4-BE49-F238E27FC236}">
                      <a16:creationId xmlns:a16="http://schemas.microsoft.com/office/drawing/2014/main" id="{2E501142-CAD0-4019-9442-5FBB8B13CEC4}"/>
                    </a:ext>
                  </a:extLst>
                </p:cNvPr>
                <p:cNvSpPr/>
                <p:nvPr/>
              </p:nvSpPr>
              <p:spPr>
                <a:xfrm>
                  <a:off x="1910975" y="2012250"/>
                  <a:ext cx="59575" cy="45750"/>
                </a:xfrm>
                <a:custGeom>
                  <a:avLst/>
                  <a:gdLst/>
                  <a:ahLst/>
                  <a:cxnLst/>
                  <a:rect l="l" t="t" r="r" b="b"/>
                  <a:pathLst>
                    <a:path w="2383" h="1830" extrusionOk="0">
                      <a:moveTo>
                        <a:pt x="1278" y="0"/>
                      </a:moveTo>
                      <a:cubicBezTo>
                        <a:pt x="1245" y="0"/>
                        <a:pt x="1211" y="2"/>
                        <a:pt x="1178" y="5"/>
                      </a:cubicBezTo>
                      <a:lnTo>
                        <a:pt x="0" y="85"/>
                      </a:lnTo>
                      <a:cubicBezTo>
                        <a:pt x="80" y="246"/>
                        <a:pt x="134" y="460"/>
                        <a:pt x="241" y="621"/>
                      </a:cubicBezTo>
                      <a:cubicBezTo>
                        <a:pt x="455" y="942"/>
                        <a:pt x="803" y="1317"/>
                        <a:pt x="1231" y="1584"/>
                      </a:cubicBezTo>
                      <a:cubicBezTo>
                        <a:pt x="1543" y="1728"/>
                        <a:pt x="1898" y="1829"/>
                        <a:pt x="2258" y="1829"/>
                      </a:cubicBezTo>
                      <a:cubicBezTo>
                        <a:pt x="2299" y="1829"/>
                        <a:pt x="2341" y="1828"/>
                        <a:pt x="2382" y="1825"/>
                      </a:cubicBezTo>
                      <a:lnTo>
                        <a:pt x="2302" y="942"/>
                      </a:lnTo>
                      <a:cubicBezTo>
                        <a:pt x="2277" y="388"/>
                        <a:pt x="1802" y="0"/>
                        <a:pt x="1278" y="0"/>
                      </a:cubicBezTo>
                      <a:close/>
                    </a:path>
                  </a:pathLst>
                </a:custGeom>
                <a:solidFill>
                  <a:srgbClr val="F66F8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0" name="Google Shape;7575;p54">
                  <a:extLst>
                    <a:ext uri="{FF2B5EF4-FFF2-40B4-BE49-F238E27FC236}">
                      <a16:creationId xmlns:a16="http://schemas.microsoft.com/office/drawing/2014/main" id="{8067780B-D04A-46A7-B0C0-2E2376EF0845}"/>
                    </a:ext>
                  </a:extLst>
                </p:cNvPr>
                <p:cNvSpPr/>
                <p:nvPr/>
              </p:nvSpPr>
              <p:spPr>
                <a:xfrm>
                  <a:off x="1783150" y="1912650"/>
                  <a:ext cx="54225" cy="28325"/>
                </a:xfrm>
                <a:custGeom>
                  <a:avLst/>
                  <a:gdLst/>
                  <a:ahLst/>
                  <a:cxnLst/>
                  <a:rect l="l" t="t" r="r" b="b"/>
                  <a:pathLst>
                    <a:path w="2169" h="1133" extrusionOk="0">
                      <a:moveTo>
                        <a:pt x="1358" y="1"/>
                      </a:moveTo>
                      <a:cubicBezTo>
                        <a:pt x="1207" y="1"/>
                        <a:pt x="1039" y="24"/>
                        <a:pt x="857" y="81"/>
                      </a:cubicBezTo>
                      <a:cubicBezTo>
                        <a:pt x="402" y="215"/>
                        <a:pt x="108" y="509"/>
                        <a:pt x="28" y="750"/>
                      </a:cubicBezTo>
                      <a:cubicBezTo>
                        <a:pt x="1" y="965"/>
                        <a:pt x="108" y="1098"/>
                        <a:pt x="242" y="1125"/>
                      </a:cubicBezTo>
                      <a:cubicBezTo>
                        <a:pt x="265" y="1130"/>
                        <a:pt x="290" y="1132"/>
                        <a:pt x="315" y="1132"/>
                      </a:cubicBezTo>
                      <a:cubicBezTo>
                        <a:pt x="432" y="1132"/>
                        <a:pt x="565" y="1084"/>
                        <a:pt x="697" y="1018"/>
                      </a:cubicBezTo>
                      <a:cubicBezTo>
                        <a:pt x="857" y="965"/>
                        <a:pt x="1045" y="911"/>
                        <a:pt x="1179" y="857"/>
                      </a:cubicBezTo>
                      <a:cubicBezTo>
                        <a:pt x="1312" y="831"/>
                        <a:pt x="1473" y="750"/>
                        <a:pt x="1634" y="724"/>
                      </a:cubicBezTo>
                      <a:cubicBezTo>
                        <a:pt x="1794" y="697"/>
                        <a:pt x="1982" y="643"/>
                        <a:pt x="2062" y="563"/>
                      </a:cubicBezTo>
                      <a:cubicBezTo>
                        <a:pt x="2169" y="456"/>
                        <a:pt x="2169" y="295"/>
                        <a:pt x="1982" y="162"/>
                      </a:cubicBezTo>
                      <a:cubicBezTo>
                        <a:pt x="1844" y="76"/>
                        <a:pt x="1629" y="1"/>
                        <a:pt x="1358"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1" name="Google Shape;7576;p54">
                  <a:extLst>
                    <a:ext uri="{FF2B5EF4-FFF2-40B4-BE49-F238E27FC236}">
                      <a16:creationId xmlns:a16="http://schemas.microsoft.com/office/drawing/2014/main" id="{A61F7E47-AFAD-4034-A05B-A59FB1300841}"/>
                    </a:ext>
                  </a:extLst>
                </p:cNvPr>
                <p:cNvSpPr/>
                <p:nvPr/>
              </p:nvSpPr>
              <p:spPr>
                <a:xfrm>
                  <a:off x="2044800" y="1917750"/>
                  <a:ext cx="57575" cy="23325"/>
                </a:xfrm>
                <a:custGeom>
                  <a:avLst/>
                  <a:gdLst/>
                  <a:ahLst/>
                  <a:cxnLst/>
                  <a:rect l="l" t="t" r="r" b="b"/>
                  <a:pathLst>
                    <a:path w="2303" h="933" extrusionOk="0">
                      <a:moveTo>
                        <a:pt x="1087" y="1"/>
                      </a:moveTo>
                      <a:cubicBezTo>
                        <a:pt x="673" y="1"/>
                        <a:pt x="353" y="140"/>
                        <a:pt x="214" y="279"/>
                      </a:cubicBezTo>
                      <a:cubicBezTo>
                        <a:pt x="0" y="439"/>
                        <a:pt x="27" y="627"/>
                        <a:pt x="161" y="680"/>
                      </a:cubicBezTo>
                      <a:cubicBezTo>
                        <a:pt x="295" y="734"/>
                        <a:pt x="482" y="787"/>
                        <a:pt x="643" y="787"/>
                      </a:cubicBezTo>
                      <a:cubicBezTo>
                        <a:pt x="803" y="787"/>
                        <a:pt x="1017" y="787"/>
                        <a:pt x="1151" y="814"/>
                      </a:cubicBezTo>
                      <a:cubicBezTo>
                        <a:pt x="1312" y="814"/>
                        <a:pt x="1472" y="841"/>
                        <a:pt x="1633" y="894"/>
                      </a:cubicBezTo>
                      <a:cubicBezTo>
                        <a:pt x="1765" y="913"/>
                        <a:pt x="1885" y="932"/>
                        <a:pt x="1990" y="932"/>
                      </a:cubicBezTo>
                      <a:cubicBezTo>
                        <a:pt x="2034" y="932"/>
                        <a:pt x="2076" y="929"/>
                        <a:pt x="2115" y="921"/>
                      </a:cubicBezTo>
                      <a:cubicBezTo>
                        <a:pt x="2249" y="841"/>
                        <a:pt x="2302" y="707"/>
                        <a:pt x="2222" y="520"/>
                      </a:cubicBezTo>
                      <a:cubicBezTo>
                        <a:pt x="2115" y="305"/>
                        <a:pt x="1767" y="91"/>
                        <a:pt x="1285" y="11"/>
                      </a:cubicBezTo>
                      <a:cubicBezTo>
                        <a:pt x="1217" y="4"/>
                        <a:pt x="1151" y="1"/>
                        <a:pt x="1087"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2" name="Google Shape;7577;p54">
                  <a:extLst>
                    <a:ext uri="{FF2B5EF4-FFF2-40B4-BE49-F238E27FC236}">
                      <a16:creationId xmlns:a16="http://schemas.microsoft.com/office/drawing/2014/main" id="{A9FEF7C7-7660-40CB-B941-22D4A733B35F}"/>
                    </a:ext>
                  </a:extLst>
                </p:cNvPr>
                <p:cNvSpPr/>
                <p:nvPr/>
              </p:nvSpPr>
              <p:spPr>
                <a:xfrm>
                  <a:off x="1828000" y="1988900"/>
                  <a:ext cx="42850" cy="41600"/>
                </a:xfrm>
                <a:custGeom>
                  <a:avLst/>
                  <a:gdLst/>
                  <a:ahLst/>
                  <a:cxnLst/>
                  <a:rect l="l" t="t" r="r" b="b"/>
                  <a:pathLst>
                    <a:path w="1714" h="1664" extrusionOk="0">
                      <a:moveTo>
                        <a:pt x="852" y="1"/>
                      </a:moveTo>
                      <a:cubicBezTo>
                        <a:pt x="836" y="1"/>
                        <a:pt x="820" y="1"/>
                        <a:pt x="803" y="2"/>
                      </a:cubicBezTo>
                      <a:cubicBezTo>
                        <a:pt x="348" y="56"/>
                        <a:pt x="0" y="457"/>
                        <a:pt x="54" y="885"/>
                      </a:cubicBezTo>
                      <a:cubicBezTo>
                        <a:pt x="79" y="1324"/>
                        <a:pt x="453" y="1663"/>
                        <a:pt x="864" y="1663"/>
                      </a:cubicBezTo>
                      <a:cubicBezTo>
                        <a:pt x="879" y="1663"/>
                        <a:pt x="895" y="1663"/>
                        <a:pt x="910" y="1662"/>
                      </a:cubicBezTo>
                      <a:cubicBezTo>
                        <a:pt x="1392" y="1608"/>
                        <a:pt x="1713" y="1207"/>
                        <a:pt x="1686" y="778"/>
                      </a:cubicBezTo>
                      <a:cubicBezTo>
                        <a:pt x="1661" y="340"/>
                        <a:pt x="1287" y="1"/>
                        <a:pt x="852"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3" name="Google Shape;7578;p54">
                  <a:extLst>
                    <a:ext uri="{FF2B5EF4-FFF2-40B4-BE49-F238E27FC236}">
                      <a16:creationId xmlns:a16="http://schemas.microsoft.com/office/drawing/2014/main" id="{7CFEAFC1-C4F5-4A6A-A5BB-25C42EF043AF}"/>
                    </a:ext>
                  </a:extLst>
                </p:cNvPr>
                <p:cNvSpPr/>
                <p:nvPr/>
              </p:nvSpPr>
              <p:spPr>
                <a:xfrm>
                  <a:off x="2062200" y="1974225"/>
                  <a:ext cx="42850" cy="40875"/>
                </a:xfrm>
                <a:custGeom>
                  <a:avLst/>
                  <a:gdLst/>
                  <a:ahLst/>
                  <a:cxnLst/>
                  <a:rect l="l" t="t" r="r" b="b"/>
                  <a:pathLst>
                    <a:path w="1714" h="1635" extrusionOk="0">
                      <a:moveTo>
                        <a:pt x="803" y="0"/>
                      </a:moveTo>
                      <a:cubicBezTo>
                        <a:pt x="348" y="27"/>
                        <a:pt x="0" y="429"/>
                        <a:pt x="54" y="857"/>
                      </a:cubicBezTo>
                      <a:cubicBezTo>
                        <a:pt x="79" y="1320"/>
                        <a:pt x="451" y="1635"/>
                        <a:pt x="860" y="1635"/>
                      </a:cubicBezTo>
                      <a:cubicBezTo>
                        <a:pt x="877" y="1635"/>
                        <a:pt x="894" y="1634"/>
                        <a:pt x="910" y="1633"/>
                      </a:cubicBezTo>
                      <a:cubicBezTo>
                        <a:pt x="1392" y="1606"/>
                        <a:pt x="1713" y="1205"/>
                        <a:pt x="1686" y="777"/>
                      </a:cubicBezTo>
                      <a:cubicBezTo>
                        <a:pt x="1660" y="322"/>
                        <a:pt x="1285" y="0"/>
                        <a:pt x="803"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4" name="Google Shape;7579;p54">
                  <a:extLst>
                    <a:ext uri="{FF2B5EF4-FFF2-40B4-BE49-F238E27FC236}">
                      <a16:creationId xmlns:a16="http://schemas.microsoft.com/office/drawing/2014/main" id="{633D13F7-0DAE-4DDD-BC56-0C251E269592}"/>
                    </a:ext>
                  </a:extLst>
                </p:cNvPr>
                <p:cNvSpPr/>
                <p:nvPr/>
              </p:nvSpPr>
              <p:spPr>
                <a:xfrm>
                  <a:off x="1822650" y="2014825"/>
                  <a:ext cx="62250" cy="29000"/>
                </a:xfrm>
                <a:custGeom>
                  <a:avLst/>
                  <a:gdLst/>
                  <a:ahLst/>
                  <a:cxnLst/>
                  <a:rect l="l" t="t" r="r" b="b"/>
                  <a:pathLst>
                    <a:path w="2490" h="1160" extrusionOk="0">
                      <a:moveTo>
                        <a:pt x="1271" y="0"/>
                      </a:moveTo>
                      <a:cubicBezTo>
                        <a:pt x="720" y="0"/>
                        <a:pt x="311" y="288"/>
                        <a:pt x="134" y="518"/>
                      </a:cubicBezTo>
                      <a:cubicBezTo>
                        <a:pt x="0" y="678"/>
                        <a:pt x="0" y="919"/>
                        <a:pt x="161" y="1053"/>
                      </a:cubicBezTo>
                      <a:cubicBezTo>
                        <a:pt x="214" y="1106"/>
                        <a:pt x="294" y="1160"/>
                        <a:pt x="402" y="1160"/>
                      </a:cubicBezTo>
                      <a:cubicBezTo>
                        <a:pt x="482" y="1160"/>
                        <a:pt x="589" y="1080"/>
                        <a:pt x="723" y="1053"/>
                      </a:cubicBezTo>
                      <a:cubicBezTo>
                        <a:pt x="741" y="1034"/>
                        <a:pt x="942" y="808"/>
                        <a:pt x="1306" y="808"/>
                      </a:cubicBezTo>
                      <a:cubicBezTo>
                        <a:pt x="1465" y="808"/>
                        <a:pt x="1654" y="851"/>
                        <a:pt x="1874" y="973"/>
                      </a:cubicBezTo>
                      <a:cubicBezTo>
                        <a:pt x="1936" y="1008"/>
                        <a:pt x="2004" y="1026"/>
                        <a:pt x="2072" y="1026"/>
                      </a:cubicBezTo>
                      <a:cubicBezTo>
                        <a:pt x="2207" y="1026"/>
                        <a:pt x="2338" y="955"/>
                        <a:pt x="2409" y="812"/>
                      </a:cubicBezTo>
                      <a:cubicBezTo>
                        <a:pt x="2489" y="625"/>
                        <a:pt x="2436" y="384"/>
                        <a:pt x="2222" y="277"/>
                      </a:cubicBezTo>
                      <a:cubicBezTo>
                        <a:pt x="1876" y="77"/>
                        <a:pt x="1555" y="0"/>
                        <a:pt x="1271" y="0"/>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5" name="Google Shape;7580;p54">
                  <a:extLst>
                    <a:ext uri="{FF2B5EF4-FFF2-40B4-BE49-F238E27FC236}">
                      <a16:creationId xmlns:a16="http://schemas.microsoft.com/office/drawing/2014/main" id="{BE3493A7-7518-49FA-9511-7591B4DECA09}"/>
                    </a:ext>
                  </a:extLst>
                </p:cNvPr>
                <p:cNvSpPr/>
                <p:nvPr/>
              </p:nvSpPr>
              <p:spPr>
                <a:xfrm>
                  <a:off x="2061525" y="1998700"/>
                  <a:ext cx="53550" cy="26400"/>
                </a:xfrm>
                <a:custGeom>
                  <a:avLst/>
                  <a:gdLst/>
                  <a:ahLst/>
                  <a:cxnLst/>
                  <a:rect l="l" t="t" r="r" b="b"/>
                  <a:pathLst>
                    <a:path w="2142" h="1056" extrusionOk="0">
                      <a:moveTo>
                        <a:pt x="1096" y="1"/>
                      </a:moveTo>
                      <a:cubicBezTo>
                        <a:pt x="640" y="1"/>
                        <a:pt x="293" y="236"/>
                        <a:pt x="134" y="413"/>
                      </a:cubicBezTo>
                      <a:cubicBezTo>
                        <a:pt x="0" y="601"/>
                        <a:pt x="0" y="815"/>
                        <a:pt x="161" y="949"/>
                      </a:cubicBezTo>
                      <a:cubicBezTo>
                        <a:pt x="268" y="1029"/>
                        <a:pt x="348" y="1056"/>
                        <a:pt x="429" y="1056"/>
                      </a:cubicBezTo>
                      <a:cubicBezTo>
                        <a:pt x="562" y="1056"/>
                        <a:pt x="670" y="1029"/>
                        <a:pt x="750" y="949"/>
                      </a:cubicBezTo>
                      <a:cubicBezTo>
                        <a:pt x="768" y="931"/>
                        <a:pt x="895" y="804"/>
                        <a:pt x="1114" y="804"/>
                      </a:cubicBezTo>
                      <a:cubicBezTo>
                        <a:pt x="1221" y="804"/>
                        <a:pt x="1350" y="834"/>
                        <a:pt x="1499" y="922"/>
                      </a:cubicBezTo>
                      <a:cubicBezTo>
                        <a:pt x="1565" y="954"/>
                        <a:pt x="1633" y="970"/>
                        <a:pt x="1698" y="970"/>
                      </a:cubicBezTo>
                      <a:cubicBezTo>
                        <a:pt x="1846" y="970"/>
                        <a:pt x="1979" y="891"/>
                        <a:pt x="2035" y="761"/>
                      </a:cubicBezTo>
                      <a:cubicBezTo>
                        <a:pt x="2142" y="547"/>
                        <a:pt x="2088" y="333"/>
                        <a:pt x="1874" y="226"/>
                      </a:cubicBezTo>
                      <a:cubicBezTo>
                        <a:pt x="1593" y="63"/>
                        <a:pt x="1330" y="1"/>
                        <a:pt x="1096" y="1"/>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6" name="Google Shape;7581;p54">
                  <a:extLst>
                    <a:ext uri="{FF2B5EF4-FFF2-40B4-BE49-F238E27FC236}">
                      <a16:creationId xmlns:a16="http://schemas.microsoft.com/office/drawing/2014/main" id="{8F35E2C6-45F5-416E-9D9E-A6E3557A7AD2}"/>
                    </a:ext>
                  </a:extLst>
                </p:cNvPr>
                <p:cNvSpPr/>
                <p:nvPr/>
              </p:nvSpPr>
              <p:spPr>
                <a:xfrm>
                  <a:off x="1418775" y="2243225"/>
                  <a:ext cx="86725" cy="93875"/>
                </a:xfrm>
                <a:custGeom>
                  <a:avLst/>
                  <a:gdLst/>
                  <a:ahLst/>
                  <a:cxnLst/>
                  <a:rect l="l" t="t" r="r" b="b"/>
                  <a:pathLst>
                    <a:path w="3469" h="3755" extrusionOk="0">
                      <a:moveTo>
                        <a:pt x="1113" y="0"/>
                      </a:moveTo>
                      <a:lnTo>
                        <a:pt x="176" y="2730"/>
                      </a:lnTo>
                      <a:cubicBezTo>
                        <a:pt x="0" y="3207"/>
                        <a:pt x="390" y="3755"/>
                        <a:pt x="902" y="3755"/>
                      </a:cubicBezTo>
                      <a:cubicBezTo>
                        <a:pt x="936" y="3755"/>
                        <a:pt x="971" y="3752"/>
                        <a:pt x="1006" y="3747"/>
                      </a:cubicBezTo>
                      <a:lnTo>
                        <a:pt x="3468" y="3506"/>
                      </a:lnTo>
                      <a:lnTo>
                        <a:pt x="1113"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7" name="Google Shape;7582;p54">
                  <a:extLst>
                    <a:ext uri="{FF2B5EF4-FFF2-40B4-BE49-F238E27FC236}">
                      <a16:creationId xmlns:a16="http://schemas.microsoft.com/office/drawing/2014/main" id="{CFFFDE0D-2254-4F9D-93AE-B18821960ADD}"/>
                    </a:ext>
                  </a:extLst>
                </p:cNvPr>
                <p:cNvSpPr/>
                <p:nvPr/>
              </p:nvSpPr>
              <p:spPr>
                <a:xfrm>
                  <a:off x="1904950" y="1694500"/>
                  <a:ext cx="113550" cy="160975"/>
                </a:xfrm>
                <a:custGeom>
                  <a:avLst/>
                  <a:gdLst/>
                  <a:ahLst/>
                  <a:cxnLst/>
                  <a:rect l="l" t="t" r="r" b="b"/>
                  <a:pathLst>
                    <a:path w="4542" h="6439" extrusionOk="0">
                      <a:moveTo>
                        <a:pt x="4042" y="0"/>
                      </a:moveTo>
                      <a:cubicBezTo>
                        <a:pt x="4033" y="0"/>
                        <a:pt x="4024" y="1"/>
                        <a:pt x="4015" y="1"/>
                      </a:cubicBezTo>
                      <a:cubicBezTo>
                        <a:pt x="2757" y="215"/>
                        <a:pt x="1686" y="1045"/>
                        <a:pt x="1017" y="2143"/>
                      </a:cubicBezTo>
                      <a:cubicBezTo>
                        <a:pt x="268" y="3347"/>
                        <a:pt x="27" y="4792"/>
                        <a:pt x="0" y="6157"/>
                      </a:cubicBezTo>
                      <a:cubicBezTo>
                        <a:pt x="0" y="6345"/>
                        <a:pt x="154" y="6438"/>
                        <a:pt x="308" y="6438"/>
                      </a:cubicBezTo>
                      <a:cubicBezTo>
                        <a:pt x="462" y="6438"/>
                        <a:pt x="616" y="6345"/>
                        <a:pt x="616" y="6157"/>
                      </a:cubicBezTo>
                      <a:cubicBezTo>
                        <a:pt x="643" y="4926"/>
                        <a:pt x="857" y="3615"/>
                        <a:pt x="1472" y="2517"/>
                      </a:cubicBezTo>
                      <a:cubicBezTo>
                        <a:pt x="2088" y="1527"/>
                        <a:pt x="3025" y="751"/>
                        <a:pt x="4202" y="590"/>
                      </a:cubicBezTo>
                      <a:cubicBezTo>
                        <a:pt x="4542" y="512"/>
                        <a:pt x="4397" y="0"/>
                        <a:pt x="4042"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8" name="Google Shape;7583;p54">
                  <a:extLst>
                    <a:ext uri="{FF2B5EF4-FFF2-40B4-BE49-F238E27FC236}">
                      <a16:creationId xmlns:a16="http://schemas.microsoft.com/office/drawing/2014/main" id="{C5631544-27D9-4CFC-A56D-9FE7B9688290}"/>
                    </a:ext>
                  </a:extLst>
                </p:cNvPr>
                <p:cNvSpPr/>
                <p:nvPr/>
              </p:nvSpPr>
              <p:spPr>
                <a:xfrm>
                  <a:off x="1696850" y="1713250"/>
                  <a:ext cx="129575" cy="148050"/>
                </a:xfrm>
                <a:custGeom>
                  <a:avLst/>
                  <a:gdLst/>
                  <a:ahLst/>
                  <a:cxnLst/>
                  <a:rect l="l" t="t" r="r" b="b"/>
                  <a:pathLst>
                    <a:path w="5183" h="5922" extrusionOk="0">
                      <a:moveTo>
                        <a:pt x="375" y="1"/>
                      </a:moveTo>
                      <a:cubicBezTo>
                        <a:pt x="0" y="1"/>
                        <a:pt x="0" y="563"/>
                        <a:pt x="375" y="563"/>
                      </a:cubicBezTo>
                      <a:cubicBezTo>
                        <a:pt x="1606" y="590"/>
                        <a:pt x="2677" y="1286"/>
                        <a:pt x="3373" y="2303"/>
                      </a:cubicBezTo>
                      <a:cubicBezTo>
                        <a:pt x="4095" y="3293"/>
                        <a:pt x="4416" y="4524"/>
                        <a:pt x="4631" y="5729"/>
                      </a:cubicBezTo>
                      <a:cubicBezTo>
                        <a:pt x="4641" y="5863"/>
                        <a:pt x="4727" y="5921"/>
                        <a:pt x="4827" y="5921"/>
                      </a:cubicBezTo>
                      <a:cubicBezTo>
                        <a:pt x="4986" y="5921"/>
                        <a:pt x="5182" y="5772"/>
                        <a:pt x="5166" y="5541"/>
                      </a:cubicBezTo>
                      <a:cubicBezTo>
                        <a:pt x="4952" y="4203"/>
                        <a:pt x="4523" y="2865"/>
                        <a:pt x="3721" y="1794"/>
                      </a:cubicBezTo>
                      <a:cubicBezTo>
                        <a:pt x="2918" y="777"/>
                        <a:pt x="1713" y="28"/>
                        <a:pt x="375"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9" name="Google Shape;7584;p54">
                  <a:extLst>
                    <a:ext uri="{FF2B5EF4-FFF2-40B4-BE49-F238E27FC236}">
                      <a16:creationId xmlns:a16="http://schemas.microsoft.com/office/drawing/2014/main" id="{E4AF6E80-4071-4899-BAB0-4A2E6D45B8BC}"/>
                    </a:ext>
                  </a:extLst>
                </p:cNvPr>
                <p:cNvSpPr/>
                <p:nvPr/>
              </p:nvSpPr>
              <p:spPr>
                <a:xfrm>
                  <a:off x="1672075" y="1698850"/>
                  <a:ext cx="38850" cy="36200"/>
                </a:xfrm>
                <a:custGeom>
                  <a:avLst/>
                  <a:gdLst/>
                  <a:ahLst/>
                  <a:cxnLst/>
                  <a:rect l="l" t="t" r="r" b="b"/>
                  <a:pathLst>
                    <a:path w="1554" h="1448" extrusionOk="0">
                      <a:moveTo>
                        <a:pt x="742" y="0"/>
                      </a:moveTo>
                      <a:cubicBezTo>
                        <a:pt x="403" y="0"/>
                        <a:pt x="125" y="250"/>
                        <a:pt x="54" y="604"/>
                      </a:cubicBezTo>
                      <a:cubicBezTo>
                        <a:pt x="1" y="1005"/>
                        <a:pt x="268" y="1380"/>
                        <a:pt x="670" y="1433"/>
                      </a:cubicBezTo>
                      <a:cubicBezTo>
                        <a:pt x="718" y="1443"/>
                        <a:pt x="765" y="1448"/>
                        <a:pt x="812" y="1448"/>
                      </a:cubicBezTo>
                      <a:cubicBezTo>
                        <a:pt x="1151" y="1448"/>
                        <a:pt x="1429" y="1198"/>
                        <a:pt x="1500" y="844"/>
                      </a:cubicBezTo>
                      <a:cubicBezTo>
                        <a:pt x="1553" y="443"/>
                        <a:pt x="1286" y="68"/>
                        <a:pt x="884" y="15"/>
                      </a:cubicBezTo>
                      <a:cubicBezTo>
                        <a:pt x="836" y="5"/>
                        <a:pt x="789" y="0"/>
                        <a:pt x="74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0" name="Google Shape;7585;p54">
                  <a:extLst>
                    <a:ext uri="{FF2B5EF4-FFF2-40B4-BE49-F238E27FC236}">
                      <a16:creationId xmlns:a16="http://schemas.microsoft.com/office/drawing/2014/main" id="{09CF809A-57F8-401D-A677-86FA7FF4CC16}"/>
                    </a:ext>
                  </a:extLst>
                </p:cNvPr>
                <p:cNvSpPr/>
                <p:nvPr/>
              </p:nvSpPr>
              <p:spPr>
                <a:xfrm>
                  <a:off x="1991925" y="1684325"/>
                  <a:ext cx="39500" cy="36675"/>
                </a:xfrm>
                <a:custGeom>
                  <a:avLst/>
                  <a:gdLst/>
                  <a:ahLst/>
                  <a:cxnLst/>
                  <a:rect l="l" t="t" r="r" b="b"/>
                  <a:pathLst>
                    <a:path w="1580" h="1467" extrusionOk="0">
                      <a:moveTo>
                        <a:pt x="809" y="0"/>
                      </a:moveTo>
                      <a:cubicBezTo>
                        <a:pt x="448" y="0"/>
                        <a:pt x="130" y="255"/>
                        <a:pt x="81" y="622"/>
                      </a:cubicBezTo>
                      <a:cubicBezTo>
                        <a:pt x="1" y="1024"/>
                        <a:pt x="268" y="1399"/>
                        <a:pt x="670" y="1452"/>
                      </a:cubicBezTo>
                      <a:cubicBezTo>
                        <a:pt x="718" y="1462"/>
                        <a:pt x="766" y="1466"/>
                        <a:pt x="813" y="1466"/>
                      </a:cubicBezTo>
                      <a:cubicBezTo>
                        <a:pt x="1157" y="1466"/>
                        <a:pt x="1456" y="1217"/>
                        <a:pt x="1526" y="863"/>
                      </a:cubicBezTo>
                      <a:cubicBezTo>
                        <a:pt x="1580" y="462"/>
                        <a:pt x="1312" y="87"/>
                        <a:pt x="911" y="7"/>
                      </a:cubicBezTo>
                      <a:cubicBezTo>
                        <a:pt x="876" y="2"/>
                        <a:pt x="842" y="0"/>
                        <a:pt x="80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1" name="Google Shape;7586;p54">
                  <a:extLst>
                    <a:ext uri="{FF2B5EF4-FFF2-40B4-BE49-F238E27FC236}">
                      <a16:creationId xmlns:a16="http://schemas.microsoft.com/office/drawing/2014/main" id="{FCBAE7F8-953C-4A41-ACC7-AB24FD10760D}"/>
                    </a:ext>
                  </a:extLst>
                </p:cNvPr>
                <p:cNvSpPr/>
                <p:nvPr/>
              </p:nvSpPr>
              <p:spPr>
                <a:xfrm>
                  <a:off x="1419825" y="2043825"/>
                  <a:ext cx="658450" cy="389250"/>
                </a:xfrm>
                <a:custGeom>
                  <a:avLst/>
                  <a:gdLst/>
                  <a:ahLst/>
                  <a:cxnLst/>
                  <a:rect l="l" t="t" r="r" b="b"/>
                  <a:pathLst>
                    <a:path w="26338" h="15570" extrusionOk="0">
                      <a:moveTo>
                        <a:pt x="2008" y="0"/>
                      </a:moveTo>
                      <a:lnTo>
                        <a:pt x="2008" y="0"/>
                      </a:lnTo>
                      <a:cubicBezTo>
                        <a:pt x="0" y="3480"/>
                        <a:pt x="107" y="7923"/>
                        <a:pt x="2623" y="11322"/>
                      </a:cubicBezTo>
                      <a:cubicBezTo>
                        <a:pt x="4648" y="14101"/>
                        <a:pt x="7820" y="15569"/>
                        <a:pt x="11034" y="15569"/>
                      </a:cubicBezTo>
                      <a:cubicBezTo>
                        <a:pt x="13174" y="15569"/>
                        <a:pt x="15333" y="14918"/>
                        <a:pt x="17184" y="13570"/>
                      </a:cubicBezTo>
                      <a:lnTo>
                        <a:pt x="22162" y="9930"/>
                      </a:lnTo>
                      <a:cubicBezTo>
                        <a:pt x="24598" y="8164"/>
                        <a:pt x="26043" y="5487"/>
                        <a:pt x="26338" y="2677"/>
                      </a:cubicBezTo>
                      <a:lnTo>
                        <a:pt x="26338" y="2677"/>
                      </a:lnTo>
                      <a:cubicBezTo>
                        <a:pt x="25642" y="3908"/>
                        <a:pt x="24705" y="4978"/>
                        <a:pt x="23500" y="5888"/>
                      </a:cubicBezTo>
                      <a:lnTo>
                        <a:pt x="18522" y="9529"/>
                      </a:lnTo>
                      <a:cubicBezTo>
                        <a:pt x="16671" y="10877"/>
                        <a:pt x="14512" y="11528"/>
                        <a:pt x="12372" y="11528"/>
                      </a:cubicBezTo>
                      <a:cubicBezTo>
                        <a:pt x="9158" y="11528"/>
                        <a:pt x="5986" y="10060"/>
                        <a:pt x="3961" y="7280"/>
                      </a:cubicBezTo>
                      <a:cubicBezTo>
                        <a:pt x="2356" y="5112"/>
                        <a:pt x="1740" y="2489"/>
                        <a:pt x="2008" y="0"/>
                      </a:cubicBezTo>
                      <a:close/>
                    </a:path>
                  </a:pathLst>
                </a:custGeom>
                <a:solidFill>
                  <a:srgbClr val="434343">
                    <a:alpha val="102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2" name="Google Shape;7587;p54">
                  <a:extLst>
                    <a:ext uri="{FF2B5EF4-FFF2-40B4-BE49-F238E27FC236}">
                      <a16:creationId xmlns:a16="http://schemas.microsoft.com/office/drawing/2014/main" id="{B582DBDC-4A94-4386-B90E-979A5D5AD8AA}"/>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3" name="Google Shape;7588;p54">
                  <a:extLst>
                    <a:ext uri="{FF2B5EF4-FFF2-40B4-BE49-F238E27FC236}">
                      <a16:creationId xmlns:a16="http://schemas.microsoft.com/office/drawing/2014/main" id="{1FA6EBCC-B8FF-456E-83A4-66494DB7E3FC}"/>
                    </a:ext>
                  </a:extLst>
                </p:cNvPr>
                <p:cNvSpPr/>
                <p:nvPr/>
              </p:nvSpPr>
              <p:spPr>
                <a:xfrm>
                  <a:off x="1813950" y="2027750"/>
                  <a:ext cx="87000" cy="53550"/>
                </a:xfrm>
                <a:custGeom>
                  <a:avLst/>
                  <a:gdLst/>
                  <a:ahLst/>
                  <a:cxnLst/>
                  <a:rect l="l" t="t" r="r" b="b"/>
                  <a:pathLst>
                    <a:path w="3480" h="2142" extrusionOk="0">
                      <a:moveTo>
                        <a:pt x="1740" y="1"/>
                      </a:moveTo>
                      <a:cubicBezTo>
                        <a:pt x="776" y="1"/>
                        <a:pt x="0" y="482"/>
                        <a:pt x="0" y="1071"/>
                      </a:cubicBezTo>
                      <a:cubicBezTo>
                        <a:pt x="0" y="1660"/>
                        <a:pt x="776" y="2142"/>
                        <a:pt x="1740" y="2142"/>
                      </a:cubicBezTo>
                      <a:cubicBezTo>
                        <a:pt x="2703" y="2142"/>
                        <a:pt x="3480" y="1660"/>
                        <a:pt x="3480" y="1071"/>
                      </a:cubicBezTo>
                      <a:cubicBezTo>
                        <a:pt x="3480" y="482"/>
                        <a:pt x="2703" y="1"/>
                        <a:pt x="1740"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4" name="Google Shape;7589;p54">
                  <a:extLst>
                    <a:ext uri="{FF2B5EF4-FFF2-40B4-BE49-F238E27FC236}">
                      <a16:creationId xmlns:a16="http://schemas.microsoft.com/office/drawing/2014/main" id="{CD576A30-753C-47D3-BDFA-9565D5AFCF5D}"/>
                    </a:ext>
                  </a:extLst>
                </p:cNvPr>
                <p:cNvSpPr/>
                <p:nvPr/>
              </p:nvSpPr>
              <p:spPr>
                <a:xfrm>
                  <a:off x="2048150" y="2011700"/>
                  <a:ext cx="87000" cy="53550"/>
                </a:xfrm>
                <a:custGeom>
                  <a:avLst/>
                  <a:gdLst/>
                  <a:ahLst/>
                  <a:cxnLst/>
                  <a:rect l="l" t="t" r="r" b="b"/>
                  <a:pathLst>
                    <a:path w="3480" h="2142" extrusionOk="0">
                      <a:moveTo>
                        <a:pt x="1740" y="0"/>
                      </a:moveTo>
                      <a:cubicBezTo>
                        <a:pt x="776" y="0"/>
                        <a:pt x="0" y="482"/>
                        <a:pt x="0" y="1071"/>
                      </a:cubicBezTo>
                      <a:cubicBezTo>
                        <a:pt x="0" y="1660"/>
                        <a:pt x="776" y="2142"/>
                        <a:pt x="1740" y="2142"/>
                      </a:cubicBezTo>
                      <a:cubicBezTo>
                        <a:pt x="2703" y="2142"/>
                        <a:pt x="3480" y="1660"/>
                        <a:pt x="3480" y="1071"/>
                      </a:cubicBezTo>
                      <a:cubicBezTo>
                        <a:pt x="3480" y="482"/>
                        <a:pt x="2703" y="0"/>
                        <a:pt x="1740"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grpSp>
          <p:sp>
            <p:nvSpPr>
              <p:cNvPr id="69" name="Google Shape;7590;p54">
                <a:extLst>
                  <a:ext uri="{FF2B5EF4-FFF2-40B4-BE49-F238E27FC236}">
                    <a16:creationId xmlns:a16="http://schemas.microsoft.com/office/drawing/2014/main" id="{AC6E7841-9FE9-4AE3-9DC4-B5D3B6961C84}"/>
                  </a:ext>
                </a:extLst>
              </p:cNvPr>
              <p:cNvSpPr/>
              <p:nvPr/>
            </p:nvSpPr>
            <p:spPr>
              <a:xfrm>
                <a:off x="5391532" y="1519471"/>
                <a:ext cx="895011" cy="434426"/>
              </a:xfrm>
              <a:custGeom>
                <a:avLst/>
                <a:gdLst/>
                <a:ahLst/>
                <a:cxnLst/>
                <a:rect l="l" t="t" r="r" b="b"/>
                <a:pathLst>
                  <a:path w="34450" h="18086" extrusionOk="0">
                    <a:moveTo>
                      <a:pt x="34450" y="16441"/>
                    </a:moveTo>
                    <a:cubicBezTo>
                      <a:pt x="27893" y="19125"/>
                      <a:pt x="18766" y="18634"/>
                      <a:pt x="13324" y="14097"/>
                    </a:cubicBezTo>
                    <a:cubicBezTo>
                      <a:pt x="9733" y="11103"/>
                      <a:pt x="7989" y="1474"/>
                      <a:pt x="12457" y="98"/>
                    </a:cubicBezTo>
                    <a:cubicBezTo>
                      <a:pt x="16228" y="-1063"/>
                      <a:pt x="18033" y="8764"/>
                      <a:pt x="15282" y="11593"/>
                    </a:cubicBezTo>
                    <a:cubicBezTo>
                      <a:pt x="11706" y="15270"/>
                      <a:pt x="5022" y="14435"/>
                      <a:pt x="0" y="13391"/>
                    </a:cubicBezTo>
                  </a:path>
                </a:pathLst>
              </a:custGeom>
              <a:noFill/>
              <a:ln w="9525" cap="rnd" cmpd="sng">
                <a:solidFill>
                  <a:schemeClr val="dk2"/>
                </a:solidFill>
                <a:prstDash val="dot"/>
                <a:round/>
                <a:headEnd type="none" w="med" len="med"/>
                <a:tailEnd type="none" w="med" len="med"/>
              </a:ln>
            </p:spPr>
          </p:sp>
        </p:grpSp>
      </p:grpSp>
      <p:sp>
        <p:nvSpPr>
          <p:cNvPr id="4" name="TextBox 3">
            <a:extLst>
              <a:ext uri="{FF2B5EF4-FFF2-40B4-BE49-F238E27FC236}">
                <a16:creationId xmlns:a16="http://schemas.microsoft.com/office/drawing/2014/main" id="{633B7F8D-3EC4-CE24-1562-8CD04BCA9DEE}"/>
              </a:ext>
            </a:extLst>
          </p:cNvPr>
          <p:cNvSpPr txBox="1"/>
          <p:nvPr/>
        </p:nvSpPr>
        <p:spPr>
          <a:xfrm>
            <a:off x="1534512" y="2249214"/>
            <a:ext cx="9690536" cy="3717621"/>
          </a:xfrm>
          <a:prstGeom prst="rect">
            <a:avLst/>
          </a:prstGeom>
          <a:noFill/>
        </p:spPr>
        <p:txBody>
          <a:bodyPr wrap="square" rtlCol="0">
            <a:spAutoFit/>
          </a:bodyPr>
          <a:lstStyle/>
          <a:p>
            <a:pPr marL="0" marR="0" algn="just">
              <a:lnSpc>
                <a:spcPct val="120000"/>
              </a:lnSpc>
              <a:spcBef>
                <a:spcPts val="0"/>
              </a:spcBef>
              <a:spcAft>
                <a:spcPts val="0"/>
              </a:spcAft>
            </a:pPr>
            <a:r>
              <a:rPr lang="nl-NL" sz="4000" b="1" dirty="0">
                <a:solidFill>
                  <a:srgbClr val="002060"/>
                </a:solidFill>
                <a:effectLst/>
                <a:latin typeface="Cambria" panose="02040503050406030204" pitchFamily="18" charset="0"/>
                <a:ea typeface="Cambria" panose="02040503050406030204" pitchFamily="18" charset="0"/>
              </a:rPr>
              <a:t>Động vật cần có thức ăn, nước, khí ô - xi, nhiệt độ và ánh sáng thích hợp để sống và phát triển. Thiếu bất kì yếu tố nào đểu ảnh hưởng đến sự phát triển hoặc sự sống</a:t>
            </a:r>
            <a:r>
              <a:rPr lang="en-US" sz="4000" b="1" dirty="0">
                <a:solidFill>
                  <a:srgbClr val="002060"/>
                </a:solidFill>
                <a:latin typeface="Cambria" panose="02040503050406030204" pitchFamily="18" charset="0"/>
                <a:ea typeface="Cambria" panose="02040503050406030204" pitchFamily="18" charset="0"/>
              </a:rPr>
              <a:t> c</a:t>
            </a:r>
            <a:r>
              <a:rPr lang="nl-NL" sz="4000" b="1" dirty="0">
                <a:solidFill>
                  <a:srgbClr val="002060"/>
                </a:solidFill>
                <a:effectLst/>
                <a:latin typeface="Cambria" panose="02040503050406030204" pitchFamily="18" charset="0"/>
                <a:ea typeface="Cambria" panose="02040503050406030204" pitchFamily="18" charset="0"/>
              </a:rPr>
              <a:t>ủa chúng.</a:t>
            </a:r>
            <a:endParaRPr lang="en-US" sz="4000" b="1" dirty="0">
              <a:solidFill>
                <a:srgbClr val="002060"/>
              </a:solidFill>
              <a:latin typeface="Cambria" panose="02040503050406030204" pitchFamily="18" charset="0"/>
              <a:ea typeface="Cambria" panose="02040503050406030204" pitchFamily="18" charset="0"/>
            </a:endParaRPr>
          </a:p>
        </p:txBody>
      </p:sp>
      <p:pic>
        <p:nvPicPr>
          <p:cNvPr id="8" name="Picture 7">
            <a:extLst>
              <a:ext uri="{FF2B5EF4-FFF2-40B4-BE49-F238E27FC236}">
                <a16:creationId xmlns:a16="http://schemas.microsoft.com/office/drawing/2014/main" id="{4F41AA96-9598-4020-A65B-EBCA2459B03B}"/>
              </a:ext>
            </a:extLst>
          </p:cNvPr>
          <p:cNvPicPr>
            <a:picLocks noChangeAspect="1"/>
          </p:cNvPicPr>
          <p:nvPr/>
        </p:nvPicPr>
        <p:blipFill>
          <a:blip r:embed="rId3"/>
          <a:stretch>
            <a:fillRect/>
          </a:stretch>
        </p:blipFill>
        <p:spPr>
          <a:xfrm>
            <a:off x="2852426" y="155886"/>
            <a:ext cx="6718374" cy="2005758"/>
          </a:xfrm>
          <a:prstGeom prst="rect">
            <a:avLst/>
          </a:prstGeom>
        </p:spPr>
      </p:pic>
    </p:spTree>
    <p:extLst>
      <p:ext uri="{BB962C8B-B14F-4D97-AF65-F5344CB8AC3E}">
        <p14:creationId xmlns:p14="http://schemas.microsoft.com/office/powerpoint/2010/main" val="1288653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397C967-DF2F-43BE-B7E9-D1F5665C549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3027" b="96439" l="1253" r="99374">
                        <a14:foregroundMark x1="1253" y1="43620" x2="13257" y2="60831"/>
                        <a14:foregroundMark x1="90710" y1="49852" x2="99374" y2="83976"/>
                        <a14:foregroundMark x1="1983" y1="90208" x2="13257" y2="90208"/>
                        <a14:foregroundMark x1="13257" y1="90208" x2="36848" y2="89911"/>
                        <a14:foregroundMark x1="36848" y1="89911" x2="66388" y2="96439"/>
                      </a14:backgroundRemoval>
                    </a14:imgEffect>
                  </a14:imgLayer>
                </a14:imgProps>
              </a:ext>
              <a:ext uri="{28A0092B-C50C-407E-A947-70E740481C1C}">
                <a14:useLocalDpi xmlns:a14="http://schemas.microsoft.com/office/drawing/2010/main" val="0"/>
              </a:ext>
            </a:extLst>
          </a:blip>
          <a:srcRect l="827" t="37576" r="-1"/>
          <a:stretch/>
        </p:blipFill>
        <p:spPr>
          <a:xfrm>
            <a:off x="0" y="4072349"/>
            <a:ext cx="12192000" cy="2844111"/>
          </a:xfrm>
          <a:prstGeom prst="rect">
            <a:avLst/>
          </a:prstGeom>
        </p:spPr>
      </p:pic>
      <p:pic>
        <p:nvPicPr>
          <p:cNvPr id="23" name="Picture 22">
            <a:extLst>
              <a:ext uri="{FF2B5EF4-FFF2-40B4-BE49-F238E27FC236}">
                <a16:creationId xmlns:a16="http://schemas.microsoft.com/office/drawing/2014/main" id="{EE58EA05-C512-48FF-B195-5CBE97B16DD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077" b="93291" l="8147" r="89617">
                        <a14:foregroundMark x1="35942" y1="93291" x2="48083" y2="94089"/>
                        <a14:foregroundMark x1="48083" y1="94089" x2="71725" y2="93610"/>
                        <a14:foregroundMark x1="71725" y1="93610" x2="72524" y2="92173"/>
                        <a14:foregroundMark x1="8147" y1="41534" x2="9744" y2="44089"/>
                        <a14:foregroundMark x1="38818" y1="4952" x2="55751" y2="7188"/>
                        <a14:foregroundMark x1="57508" y1="4792" x2="59585" y2="4473"/>
                        <a14:foregroundMark x1="38498" y1="3355" x2="50799" y2="2556"/>
                        <a14:foregroundMark x1="50799" y1="2556" x2="52077" y2="2556"/>
                        <a14:foregroundMark x1="38498" y1="2077" x2="44569" y2="2077"/>
                      </a14:backgroundRemoval>
                    </a14:imgEffect>
                  </a14:imgLayer>
                </a14:imgProps>
              </a:ext>
              <a:ext uri="{28A0092B-C50C-407E-A947-70E740481C1C}">
                <a14:useLocalDpi xmlns:a14="http://schemas.microsoft.com/office/drawing/2010/main" val="0"/>
              </a:ext>
            </a:extLst>
          </a:blip>
          <a:stretch>
            <a:fillRect/>
          </a:stretch>
        </p:blipFill>
        <p:spPr>
          <a:xfrm>
            <a:off x="8636429" y="2107426"/>
            <a:ext cx="3696076" cy="3696076"/>
          </a:xfrm>
          <a:prstGeom prst="rect">
            <a:avLst/>
          </a:prstGeom>
        </p:spPr>
      </p:pic>
      <p:pic>
        <p:nvPicPr>
          <p:cNvPr id="40" name="Picture 39">
            <a:extLst>
              <a:ext uri="{FF2B5EF4-FFF2-40B4-BE49-F238E27FC236}">
                <a16:creationId xmlns:a16="http://schemas.microsoft.com/office/drawing/2014/main" id="{583F0C59-8F84-4C73-B267-5264387DC43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931214" flipH="1">
            <a:off x="10233714" y="277648"/>
            <a:ext cx="1759048" cy="1663508"/>
          </a:xfrm>
          <a:prstGeom prst="rect">
            <a:avLst/>
          </a:prstGeom>
        </p:spPr>
      </p:pic>
      <p:pic>
        <p:nvPicPr>
          <p:cNvPr id="5" name="Picture 4">
            <a:extLst>
              <a:ext uri="{FF2B5EF4-FFF2-40B4-BE49-F238E27FC236}">
                <a16:creationId xmlns:a16="http://schemas.microsoft.com/office/drawing/2014/main" id="{E948A537-0AAA-49CC-B3C1-BEDE12A1FDE2}"/>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2828" b="24897" l="20590" r="33403"/>
                    </a14:imgEffect>
                  </a14:imgLayer>
                </a14:imgProps>
              </a:ext>
              <a:ext uri="{28A0092B-C50C-407E-A947-70E740481C1C}">
                <a14:useLocalDpi xmlns:a14="http://schemas.microsoft.com/office/drawing/2010/main" val="0"/>
              </a:ext>
            </a:extLst>
          </a:blip>
          <a:srcRect l="18988" t="70" r="64995" b="72344"/>
          <a:stretch/>
        </p:blipFill>
        <p:spPr>
          <a:xfrm>
            <a:off x="7818013" y="2672216"/>
            <a:ext cx="380365" cy="606964"/>
          </a:xfrm>
          <a:prstGeom prst="rect">
            <a:avLst/>
          </a:prstGeom>
        </p:spPr>
      </p:pic>
      <p:pic>
        <p:nvPicPr>
          <p:cNvPr id="7" name="Picture 6">
            <a:extLst>
              <a:ext uri="{FF2B5EF4-FFF2-40B4-BE49-F238E27FC236}">
                <a16:creationId xmlns:a16="http://schemas.microsoft.com/office/drawing/2014/main" id="{F6BB738E-9AF0-498F-9C4E-3B4D083C8029}"/>
              </a:ext>
            </a:extLst>
          </p:cNvPr>
          <p:cNvPicPr>
            <a:picLocks noChangeAspect="1"/>
          </p:cNvPicPr>
          <p:nvPr/>
        </p:nvPicPr>
        <p:blipFill rotWithShape="1">
          <a:blip r:embed="rId10" cstate="print">
            <a:extLst>
              <a:ext uri="{BEBA8EAE-BF5A-486C-A8C5-ECC9F3942E4B}">
                <a14:imgProps xmlns:a14="http://schemas.microsoft.com/office/drawing/2010/main">
                  <a14:imgLayer r:embed="rId9">
                    <a14:imgEffect>
                      <a14:backgroundRemoval t="2828" b="24897" l="61733" r="94448">
                        <a14:foregroundMark x1="65655" y1="7759" x2="63738" y2="23621"/>
                        <a14:foregroundMark x1="71725" y1="4828" x2="73003" y2="9138"/>
                        <a14:foregroundMark x1="77636" y1="18621" x2="84984" y2="14310"/>
                        <a14:foregroundMark x1="88978" y1="16379" x2="93770" y2="17759"/>
                        <a14:foregroundMark x1="63099" y1="5517" x2="63099" y2="2759"/>
                      </a14:backgroundRemoval>
                    </a14:imgEffect>
                  </a14:imgLayer>
                </a14:imgProps>
              </a:ext>
              <a:ext uri="{28A0092B-C50C-407E-A947-70E740481C1C}">
                <a14:useLocalDpi xmlns:a14="http://schemas.microsoft.com/office/drawing/2010/main" val="0"/>
              </a:ext>
            </a:extLst>
          </a:blip>
          <a:srcRect l="57644" t="70" r="1462" b="72344"/>
          <a:stretch/>
        </p:blipFill>
        <p:spPr>
          <a:xfrm>
            <a:off x="3855600" y="5925106"/>
            <a:ext cx="777360" cy="485852"/>
          </a:xfrm>
          <a:prstGeom prst="rect">
            <a:avLst/>
          </a:prstGeom>
        </p:spPr>
      </p:pic>
      <p:pic>
        <p:nvPicPr>
          <p:cNvPr id="8" name="Picture 7">
            <a:extLst>
              <a:ext uri="{FF2B5EF4-FFF2-40B4-BE49-F238E27FC236}">
                <a16:creationId xmlns:a16="http://schemas.microsoft.com/office/drawing/2014/main" id="{BA4F3C2A-73D5-4994-9CEA-35DCFF8CD0B4}"/>
              </a:ext>
            </a:extLst>
          </p:cNvPr>
          <p:cNvPicPr>
            <a:picLocks noChangeAspect="1"/>
          </p:cNvPicPr>
          <p:nvPr/>
        </p:nvPicPr>
        <p:blipFill rotWithShape="1">
          <a:blip r:embed="rId11">
            <a:extLst>
              <a:ext uri="{BEBA8EAE-BF5A-486C-A8C5-ECC9F3942E4B}">
                <a14:imgProps xmlns:a14="http://schemas.microsoft.com/office/drawing/2010/main">
                  <a14:imgLayer r:embed="rId9">
                    <a14:imgEffect>
                      <a14:backgroundRemoval t="28673" b="46048" l="4489" r="18478">
                        <a14:foregroundMark x1="8626" y1="35000" x2="15974" y2="37586"/>
                      </a14:backgroundRemoval>
                    </a14:imgEffect>
                  </a14:imgLayer>
                </a14:imgProps>
              </a:ext>
              <a:ext uri="{28A0092B-C50C-407E-A947-70E740481C1C}">
                <a14:useLocalDpi xmlns:a14="http://schemas.microsoft.com/office/drawing/2010/main" val="0"/>
              </a:ext>
            </a:extLst>
          </a:blip>
          <a:srcRect l="2740" t="26501" r="79773" b="51780"/>
          <a:stretch/>
        </p:blipFill>
        <p:spPr>
          <a:xfrm>
            <a:off x="10777540" y="4883573"/>
            <a:ext cx="457200" cy="526092"/>
          </a:xfrm>
          <a:prstGeom prst="rect">
            <a:avLst/>
          </a:prstGeom>
        </p:spPr>
      </p:pic>
      <p:pic>
        <p:nvPicPr>
          <p:cNvPr id="12" name="Picture 11">
            <a:extLst>
              <a:ext uri="{FF2B5EF4-FFF2-40B4-BE49-F238E27FC236}">
                <a16:creationId xmlns:a16="http://schemas.microsoft.com/office/drawing/2014/main" id="{3094FB60-E9FD-4D80-B497-A94BB7AD51F4}"/>
              </a:ext>
            </a:extLst>
          </p:cNvPr>
          <p:cNvPicPr>
            <a:picLocks noChangeAspect="1"/>
          </p:cNvPicPr>
          <p:nvPr/>
        </p:nvPicPr>
        <p:blipFill rotWithShape="1">
          <a:blip r:embed="rId12" cstate="print">
            <a:extLst>
              <a:ext uri="{BEBA8EAE-BF5A-486C-A8C5-ECC9F3942E4B}">
                <a14:imgProps xmlns:a14="http://schemas.microsoft.com/office/drawing/2010/main">
                  <a14:imgLayer r:embed="rId9">
                    <a14:imgEffect>
                      <a14:backgroundRemoval t="77813" b="97535" l="40642" r="53454"/>
                    </a14:imgEffect>
                  </a14:imgLayer>
                </a14:imgProps>
              </a:ext>
              <a:ext uri="{28A0092B-C50C-407E-A947-70E740481C1C}">
                <a14:useLocalDpi xmlns:a14="http://schemas.microsoft.com/office/drawing/2010/main" val="0"/>
              </a:ext>
            </a:extLst>
          </a:blip>
          <a:srcRect l="39040" t="75348" r="44944" b="-2934"/>
          <a:stretch/>
        </p:blipFill>
        <p:spPr>
          <a:xfrm>
            <a:off x="1202306" y="5185112"/>
            <a:ext cx="372494" cy="594404"/>
          </a:xfrm>
          <a:prstGeom prst="rect">
            <a:avLst/>
          </a:prstGeom>
        </p:spPr>
      </p:pic>
      <p:pic>
        <p:nvPicPr>
          <p:cNvPr id="13" name="Picture 12">
            <a:extLst>
              <a:ext uri="{FF2B5EF4-FFF2-40B4-BE49-F238E27FC236}">
                <a16:creationId xmlns:a16="http://schemas.microsoft.com/office/drawing/2014/main" id="{7F31CC28-A95A-446D-8272-BABCDC52CA48}"/>
              </a:ext>
            </a:extLst>
          </p:cNvPr>
          <p:cNvPicPr>
            <a:picLocks noChangeAspect="1"/>
          </p:cNvPicPr>
          <p:nvPr/>
        </p:nvPicPr>
        <p:blipFill rotWithShape="1">
          <a:blip r:embed="rId13" cstate="print">
            <a:extLst>
              <a:ext uri="{BEBA8EAE-BF5A-486C-A8C5-ECC9F3942E4B}">
                <a14:imgProps xmlns:a14="http://schemas.microsoft.com/office/drawing/2010/main">
                  <a14:imgLayer r:embed="rId9">
                    <a14:imgEffect>
                      <a14:backgroundRemoval t="81471" b="94712" l="80785" r="97865">
                        <a14:foregroundMark x1="85144" y1="85517" x2="93930" y2="82759"/>
                      </a14:backgroundRemoval>
                    </a14:imgEffect>
                  </a14:imgLayer>
                </a14:imgProps>
              </a:ext>
              <a:ext uri="{28A0092B-C50C-407E-A947-70E740481C1C}">
                <a14:useLocalDpi xmlns:a14="http://schemas.microsoft.com/office/drawing/2010/main" val="0"/>
              </a:ext>
            </a:extLst>
          </a:blip>
          <a:srcRect l="78650" t="79816" r="-3868" b="3633"/>
          <a:stretch/>
        </p:blipFill>
        <p:spPr>
          <a:xfrm>
            <a:off x="8229601" y="6070699"/>
            <a:ext cx="584767" cy="355606"/>
          </a:xfrm>
          <a:prstGeom prst="rect">
            <a:avLst/>
          </a:prstGeom>
        </p:spPr>
      </p:pic>
      <p:pic>
        <p:nvPicPr>
          <p:cNvPr id="16" name="Picture 15">
            <a:extLst>
              <a:ext uri="{FF2B5EF4-FFF2-40B4-BE49-F238E27FC236}">
                <a16:creationId xmlns:a16="http://schemas.microsoft.com/office/drawing/2014/main" id="{18E4B2E8-5A61-4C88-9E68-67826F5BCF6E}"/>
              </a:ext>
            </a:extLst>
          </p:cNvPr>
          <p:cNvPicPr>
            <a:picLocks noChangeAspect="1"/>
          </p:cNvPicPr>
          <p:nvPr/>
        </p:nvPicPr>
        <p:blipFill rotWithShape="1">
          <a:blip r:embed="rId14" cstate="print">
            <a:extLst>
              <a:ext uri="{BEBA8EAE-BF5A-486C-A8C5-ECC9F3942E4B}">
                <a14:imgProps xmlns:a14="http://schemas.microsoft.com/office/drawing/2010/main">
                  <a14:imgLayer r:embed="rId9">
                    <a14:imgEffect>
                      <a14:backgroundRemoval t="28172" b="46471" l="81510" r="97946"/>
                    </a14:imgEffect>
                  </a14:imgLayer>
                </a14:imgProps>
              </a:ext>
              <a:ext uri="{28A0092B-C50C-407E-A947-70E740481C1C}">
                <a14:useLocalDpi xmlns:a14="http://schemas.microsoft.com/office/drawing/2010/main" val="0"/>
              </a:ext>
            </a:extLst>
          </a:blip>
          <a:srcRect l="79455" t="25885" r="-1946" b="51242"/>
          <a:stretch/>
        </p:blipFill>
        <p:spPr>
          <a:xfrm>
            <a:off x="8237059" y="4974546"/>
            <a:ext cx="461794" cy="435119"/>
          </a:xfrm>
          <a:prstGeom prst="rect">
            <a:avLst/>
          </a:prstGeom>
        </p:spPr>
      </p:pic>
      <p:pic>
        <p:nvPicPr>
          <p:cNvPr id="30" name="Picture 29">
            <a:extLst>
              <a:ext uri="{FF2B5EF4-FFF2-40B4-BE49-F238E27FC236}">
                <a16:creationId xmlns:a16="http://schemas.microsoft.com/office/drawing/2014/main" id="{65EB146F-4205-40E5-A65A-6AF48CF533C2}"/>
              </a:ext>
            </a:extLst>
          </p:cNvPr>
          <p:cNvPicPr>
            <a:picLocks noChangeAspect="1"/>
          </p:cNvPicPr>
          <p:nvPr/>
        </p:nvPicPr>
        <p:blipFill rotWithShape="1">
          <a:blip r:embed="rId13" cstate="print">
            <a:extLst>
              <a:ext uri="{BEBA8EAE-BF5A-486C-A8C5-ECC9F3942E4B}">
                <a14:imgProps xmlns:a14="http://schemas.microsoft.com/office/drawing/2010/main">
                  <a14:imgLayer r:embed="rId9">
                    <a14:imgEffect>
                      <a14:backgroundRemoval t="81471" b="94712" l="80785" r="97865">
                        <a14:foregroundMark x1="85144" y1="85517" x2="93930" y2="82759"/>
                      </a14:backgroundRemoval>
                    </a14:imgEffect>
                  </a14:imgLayer>
                </a14:imgProps>
              </a:ext>
              <a:ext uri="{28A0092B-C50C-407E-A947-70E740481C1C}">
                <a14:useLocalDpi xmlns:a14="http://schemas.microsoft.com/office/drawing/2010/main" val="0"/>
              </a:ext>
            </a:extLst>
          </a:blip>
          <a:srcRect l="78650" t="79816" r="-3868" b="3633"/>
          <a:stretch/>
        </p:blipFill>
        <p:spPr>
          <a:xfrm>
            <a:off x="11723414" y="5779515"/>
            <a:ext cx="478828" cy="291183"/>
          </a:xfrm>
          <a:prstGeom prst="rect">
            <a:avLst/>
          </a:prstGeom>
        </p:spPr>
      </p:pic>
      <p:pic>
        <p:nvPicPr>
          <p:cNvPr id="24" name="Picture 23">
            <a:extLst>
              <a:ext uri="{FF2B5EF4-FFF2-40B4-BE49-F238E27FC236}">
                <a16:creationId xmlns:a16="http://schemas.microsoft.com/office/drawing/2014/main" id="{97F62949-2325-4F9F-A925-8161470E31F1}"/>
              </a:ext>
            </a:extLst>
          </p:cNvPr>
          <p:cNvPicPr>
            <a:picLocks noChangeAspect="1"/>
          </p:cNvPicPr>
          <p:nvPr/>
        </p:nvPicPr>
        <p:blipFill>
          <a:blip r:embed="rId15" cstate="print">
            <a:extLst>
              <a:ext uri="{BEBA8EAE-BF5A-486C-A8C5-ECC9F3942E4B}">
                <a14:imgProps xmlns:a14="http://schemas.microsoft.com/office/drawing/2010/main">
                  <a14:imgLayer r:embed="rId16">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3696356" y="5084232"/>
            <a:ext cx="385588" cy="411172"/>
          </a:xfrm>
          <a:prstGeom prst="rect">
            <a:avLst/>
          </a:prstGeom>
        </p:spPr>
      </p:pic>
      <p:pic>
        <p:nvPicPr>
          <p:cNvPr id="26" name="Picture 25">
            <a:extLst>
              <a:ext uri="{FF2B5EF4-FFF2-40B4-BE49-F238E27FC236}">
                <a16:creationId xmlns:a16="http://schemas.microsoft.com/office/drawing/2014/main" id="{D4A79FA2-A4E1-481E-BB4B-D9B599204EC8}"/>
              </a:ext>
            </a:extLst>
          </p:cNvPr>
          <p:cNvPicPr>
            <a:picLocks noChangeAspect="1"/>
          </p:cNvPicPr>
          <p:nvPr/>
        </p:nvPicPr>
        <p:blipFill>
          <a:blip r:embed="rId17" cstate="print">
            <a:extLst>
              <a:ext uri="{BEBA8EAE-BF5A-486C-A8C5-ECC9F3942E4B}">
                <a14:imgProps xmlns:a14="http://schemas.microsoft.com/office/drawing/2010/main">
                  <a14:imgLayer r:embed="rId18">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1361833" y="5993164"/>
            <a:ext cx="356640" cy="380303"/>
          </a:xfrm>
          <a:prstGeom prst="rect">
            <a:avLst/>
          </a:prstGeom>
        </p:spPr>
      </p:pic>
      <p:pic>
        <p:nvPicPr>
          <p:cNvPr id="27" name="Picture 26">
            <a:extLst>
              <a:ext uri="{FF2B5EF4-FFF2-40B4-BE49-F238E27FC236}">
                <a16:creationId xmlns:a16="http://schemas.microsoft.com/office/drawing/2014/main" id="{D0E1FBB2-9CBE-4824-B4FB-0D1D2E2F9955}"/>
              </a:ext>
            </a:extLst>
          </p:cNvPr>
          <p:cNvPicPr>
            <a:picLocks noChangeAspect="1"/>
          </p:cNvPicPr>
          <p:nvPr/>
        </p:nvPicPr>
        <p:blipFill>
          <a:blip r:embed="rId19" cstate="print">
            <a:extLst>
              <a:ext uri="{BEBA8EAE-BF5A-486C-A8C5-ECC9F3942E4B}">
                <a14:imgProps xmlns:a14="http://schemas.microsoft.com/office/drawing/2010/main">
                  <a14:imgLayer r:embed="rId20">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60558" y="6368757"/>
            <a:ext cx="494198" cy="526988"/>
          </a:xfrm>
          <a:prstGeom prst="rect">
            <a:avLst/>
          </a:prstGeom>
        </p:spPr>
      </p:pic>
      <p:pic>
        <p:nvPicPr>
          <p:cNvPr id="28" name="Picture 27">
            <a:extLst>
              <a:ext uri="{FF2B5EF4-FFF2-40B4-BE49-F238E27FC236}">
                <a16:creationId xmlns:a16="http://schemas.microsoft.com/office/drawing/2014/main" id="{7F834135-AC4A-4DA4-8619-320FA83FCA83}"/>
              </a:ext>
            </a:extLst>
          </p:cNvPr>
          <p:cNvPicPr>
            <a:picLocks noChangeAspect="1"/>
          </p:cNvPicPr>
          <p:nvPr/>
        </p:nvPicPr>
        <p:blipFill>
          <a:blip r:embed="rId21" cstate="print">
            <a:extLst>
              <a:ext uri="{BEBA8EAE-BF5A-486C-A8C5-ECC9F3942E4B}">
                <a14:imgProps xmlns:a14="http://schemas.microsoft.com/office/drawing/2010/main">
                  <a14:imgLayer r:embed="rId22">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554756" y="6465759"/>
            <a:ext cx="403232" cy="429986"/>
          </a:xfrm>
          <a:prstGeom prst="rect">
            <a:avLst/>
          </a:prstGeom>
        </p:spPr>
      </p:pic>
      <p:pic>
        <p:nvPicPr>
          <p:cNvPr id="34" name="Picture 33">
            <a:extLst>
              <a:ext uri="{FF2B5EF4-FFF2-40B4-BE49-F238E27FC236}">
                <a16:creationId xmlns:a16="http://schemas.microsoft.com/office/drawing/2014/main" id="{1751AF34-16E6-4A46-8788-8A37C0F15EF6}"/>
              </a:ext>
            </a:extLst>
          </p:cNvPr>
          <p:cNvPicPr>
            <a:picLocks noChangeAspect="1"/>
          </p:cNvPicPr>
          <p:nvPr/>
        </p:nvPicPr>
        <p:blipFill>
          <a:blip r:embed="rId19" cstate="print">
            <a:extLst>
              <a:ext uri="{BEBA8EAE-BF5A-486C-A8C5-ECC9F3942E4B}">
                <a14:imgProps xmlns:a14="http://schemas.microsoft.com/office/drawing/2010/main">
                  <a14:imgLayer r:embed="rId20">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7742861" y="6114274"/>
            <a:ext cx="494198" cy="526988"/>
          </a:xfrm>
          <a:prstGeom prst="rect">
            <a:avLst/>
          </a:prstGeom>
        </p:spPr>
      </p:pic>
      <p:pic>
        <p:nvPicPr>
          <p:cNvPr id="37" name="Picture 36">
            <a:extLst>
              <a:ext uri="{FF2B5EF4-FFF2-40B4-BE49-F238E27FC236}">
                <a16:creationId xmlns:a16="http://schemas.microsoft.com/office/drawing/2014/main" id="{7842D10C-4B19-4AF4-B3B1-A7B0B3BC4DA8}"/>
              </a:ext>
            </a:extLst>
          </p:cNvPr>
          <p:cNvPicPr>
            <a:picLocks noChangeAspect="1"/>
          </p:cNvPicPr>
          <p:nvPr/>
        </p:nvPicPr>
        <p:blipFill rotWithShape="1">
          <a:blip r:embed="rId23">
            <a:extLst>
              <a:ext uri="{BEBA8EAE-BF5A-486C-A8C5-ECC9F3942E4B}">
                <a14:imgProps xmlns:a14="http://schemas.microsoft.com/office/drawing/2010/main">
                  <a14:imgLayer r:embed="rId24">
                    <a14:imgEffect>
                      <a14:backgroundRemoval t="2672" b="94275" l="7292" r="95833">
                        <a14:foregroundMark x1="11979" y1="67557" x2="7292" y2="81679"/>
                        <a14:foregroundMark x1="22396" y1="95802" x2="69271" y2="94656"/>
                        <a14:foregroundMark x1="69271" y1="94656" x2="74479" y2="95038"/>
                        <a14:foregroundMark x1="96354" y1="67557" x2="91667" y2="85115"/>
                        <a14:foregroundMark x1="32292" y1="10687" x2="80208" y2="20611"/>
                        <a14:foregroundMark x1="43229" y1="2672" x2="54167" y2="2672"/>
                        <a14:foregroundMark x1="24479" y1="25191" x2="27604" y2="26336"/>
                      </a14:backgroundRemoval>
                    </a14:imgEffect>
                  </a14:imgLayer>
                </a14:imgProps>
              </a:ext>
              <a:ext uri="{28A0092B-C50C-407E-A947-70E740481C1C}">
                <a14:useLocalDpi xmlns:a14="http://schemas.microsoft.com/office/drawing/2010/main" val="0"/>
              </a:ext>
            </a:extLst>
          </a:blip>
          <a:srcRect b="59969"/>
          <a:stretch/>
        </p:blipFill>
        <p:spPr>
          <a:xfrm rot="20636669" flipH="1">
            <a:off x="9660241" y="2232496"/>
            <a:ext cx="1103872" cy="575749"/>
          </a:xfrm>
          <a:prstGeom prst="rect">
            <a:avLst/>
          </a:prstGeom>
        </p:spPr>
      </p:pic>
      <p:pic>
        <p:nvPicPr>
          <p:cNvPr id="38" name="Picture 37">
            <a:extLst>
              <a:ext uri="{FF2B5EF4-FFF2-40B4-BE49-F238E27FC236}">
                <a16:creationId xmlns:a16="http://schemas.microsoft.com/office/drawing/2014/main" id="{97188749-7236-41B1-B4AB-9F2F457E15F8}"/>
              </a:ext>
            </a:extLst>
          </p:cNvPr>
          <p:cNvPicPr>
            <a:picLocks noChangeAspect="1"/>
          </p:cNvPicPr>
          <p:nvPr/>
        </p:nvPicPr>
        <p:blipFill rotWithShape="1">
          <a:blip r:embed="rId25">
            <a:extLst>
              <a:ext uri="{BEBA8EAE-BF5A-486C-A8C5-ECC9F3942E4B}">
                <a14:imgProps xmlns:a14="http://schemas.microsoft.com/office/drawing/2010/main">
                  <a14:imgLayer r:embed="rId24">
                    <a14:imgEffect>
                      <a14:backgroundRemoval t="2672" b="94275" l="7292" r="95833">
                        <a14:foregroundMark x1="11979" y1="67557" x2="7292" y2="81679"/>
                        <a14:foregroundMark x1="22396" y1="95802" x2="69271" y2="94656"/>
                        <a14:foregroundMark x1="69271" y1="94656" x2="74479" y2="95038"/>
                        <a14:foregroundMark x1="96354" y1="67557" x2="91667" y2="85115"/>
                        <a14:foregroundMark x1="32292" y1="10687" x2="80208" y2="20611"/>
                        <a14:foregroundMark x1="43229" y1="2672" x2="54167" y2="2672"/>
                        <a14:foregroundMark x1="24479" y1="25191" x2="27604" y2="26336"/>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t="36100"/>
          <a:stretch/>
        </p:blipFill>
        <p:spPr>
          <a:xfrm rot="21136746" flipH="1">
            <a:off x="10141037" y="2814911"/>
            <a:ext cx="839536" cy="698969"/>
          </a:xfrm>
          <a:prstGeom prst="rect">
            <a:avLst/>
          </a:prstGeom>
        </p:spPr>
      </p:pic>
      <p:pic>
        <p:nvPicPr>
          <p:cNvPr id="41" name="Picture 40">
            <a:extLst>
              <a:ext uri="{FF2B5EF4-FFF2-40B4-BE49-F238E27FC236}">
                <a16:creationId xmlns:a16="http://schemas.microsoft.com/office/drawing/2014/main" id="{1308A012-EB91-4E9B-A924-74765813DE33}"/>
              </a:ext>
            </a:extLst>
          </p:cNvPr>
          <p:cNvPicPr>
            <a:picLocks noChangeAspect="1"/>
          </p:cNvPicPr>
          <p:nvPr/>
        </p:nvPicPr>
        <p:blipFill>
          <a:blip r:embed="rId26" cstate="print">
            <a:extLst>
              <a:ext uri="{BEBA8EAE-BF5A-486C-A8C5-ECC9F3942E4B}">
                <a14:imgProps xmlns:a14="http://schemas.microsoft.com/office/drawing/2010/main">
                  <a14:imgLayer r:embed="rId2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1503559" y="4511028"/>
            <a:ext cx="724663" cy="724663"/>
          </a:xfrm>
          <a:prstGeom prst="rect">
            <a:avLst/>
          </a:prstGeom>
        </p:spPr>
      </p:pic>
      <p:pic>
        <p:nvPicPr>
          <p:cNvPr id="42" name="Picture 41">
            <a:extLst>
              <a:ext uri="{FF2B5EF4-FFF2-40B4-BE49-F238E27FC236}">
                <a16:creationId xmlns:a16="http://schemas.microsoft.com/office/drawing/2014/main" id="{174D471F-67A0-466F-9589-015FD3BB029B}"/>
              </a:ext>
            </a:extLst>
          </p:cNvPr>
          <p:cNvPicPr>
            <a:picLocks noChangeAspect="1"/>
          </p:cNvPicPr>
          <p:nvPr/>
        </p:nvPicPr>
        <p:blipFill>
          <a:blip r:embed="rId28" cstate="print">
            <a:extLst>
              <a:ext uri="{BEBA8EAE-BF5A-486C-A8C5-ECC9F3942E4B}">
                <a14:imgProps xmlns:a14="http://schemas.microsoft.com/office/drawing/2010/main">
                  <a14:imgLayer r:embed="rId2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003014" y="5533221"/>
            <a:ext cx="776008" cy="776008"/>
          </a:xfrm>
          <a:prstGeom prst="rect">
            <a:avLst/>
          </a:prstGeom>
        </p:spPr>
      </p:pic>
      <p:pic>
        <p:nvPicPr>
          <p:cNvPr id="43" name="Picture 42">
            <a:extLst>
              <a:ext uri="{FF2B5EF4-FFF2-40B4-BE49-F238E27FC236}">
                <a16:creationId xmlns:a16="http://schemas.microsoft.com/office/drawing/2014/main" id="{AF9E4894-767F-4FCB-95AC-8F019A22FCE7}"/>
              </a:ext>
            </a:extLst>
          </p:cNvPr>
          <p:cNvPicPr>
            <a:picLocks noChangeAspect="1"/>
          </p:cNvPicPr>
          <p:nvPr/>
        </p:nvPicPr>
        <p:blipFill>
          <a:blip r:embed="rId30" cstate="print">
            <a:extLst>
              <a:ext uri="{BEBA8EAE-BF5A-486C-A8C5-ECC9F3942E4B}">
                <a14:imgProps xmlns:a14="http://schemas.microsoft.com/office/drawing/2010/main">
                  <a14:imgLayer r:embed="rId3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255055" y="5536956"/>
            <a:ext cx="942849" cy="942849"/>
          </a:xfrm>
          <a:prstGeom prst="rect">
            <a:avLst/>
          </a:prstGeom>
        </p:spPr>
      </p:pic>
      <p:pic>
        <p:nvPicPr>
          <p:cNvPr id="44" name="Picture 43">
            <a:extLst>
              <a:ext uri="{FF2B5EF4-FFF2-40B4-BE49-F238E27FC236}">
                <a16:creationId xmlns:a16="http://schemas.microsoft.com/office/drawing/2014/main" id="{493DC3EF-41D5-43D3-8EEB-B1B16B6F734E}"/>
              </a:ext>
            </a:extLst>
          </p:cNvPr>
          <p:cNvPicPr>
            <a:picLocks noChangeAspect="1"/>
          </p:cNvPicPr>
          <p:nvPr/>
        </p:nvPicPr>
        <p:blipFill>
          <a:blip r:embed="rId32" cstate="print">
            <a:extLst>
              <a:ext uri="{BEBA8EAE-BF5A-486C-A8C5-ECC9F3942E4B}">
                <a14:imgProps xmlns:a14="http://schemas.microsoft.com/office/drawing/2010/main">
                  <a14:imgLayer r:embed="rId3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701250" y="5787152"/>
            <a:ext cx="606059" cy="606059"/>
          </a:xfrm>
          <a:prstGeom prst="rect">
            <a:avLst/>
          </a:prstGeom>
        </p:spPr>
      </p:pic>
      <p:pic>
        <p:nvPicPr>
          <p:cNvPr id="45" name="Picture 44">
            <a:extLst>
              <a:ext uri="{FF2B5EF4-FFF2-40B4-BE49-F238E27FC236}">
                <a16:creationId xmlns:a16="http://schemas.microsoft.com/office/drawing/2014/main" id="{A397BD64-98B8-4555-9CA0-98F0CC78B1AE}"/>
              </a:ext>
            </a:extLst>
          </p:cNvPr>
          <p:cNvPicPr>
            <a:picLocks noChangeAspect="1"/>
          </p:cNvPicPr>
          <p:nvPr/>
        </p:nvPicPr>
        <p:blipFill>
          <a:blip r:embed="rId34" cstate="print">
            <a:extLst>
              <a:ext uri="{BEBA8EAE-BF5A-486C-A8C5-ECC9F3942E4B}">
                <a14:imgProps xmlns:a14="http://schemas.microsoft.com/office/drawing/2010/main">
                  <a14:imgLayer r:embed="rId35">
                    <a14:imgEffect>
                      <a14:backgroundRemoval t="1556" b="97333" l="0" r="94787">
                        <a14:foregroundMark x1="8057" y1="16889" x2="7583" y2="35333"/>
                        <a14:foregroundMark x1="7583" y1="35333" x2="5924" y2="36222"/>
                        <a14:foregroundMark x1="21090" y1="8444" x2="29384" y2="8444"/>
                        <a14:foregroundMark x1="1185" y1="27556" x2="0" y2="34444"/>
                        <a14:foregroundMark x1="59242" y1="5111" x2="68957" y2="4889"/>
                        <a14:foregroundMark x1="60900" y1="2222" x2="62559" y2="1556"/>
                        <a14:foregroundMark x1="33886" y1="95111" x2="50000" y2="95111"/>
                        <a14:foregroundMark x1="50000" y1="95111" x2="67773" y2="94444"/>
                        <a14:foregroundMark x1="88863" y1="86222" x2="94787" y2="85333"/>
                        <a14:foregroundMark x1="50948" y1="86889" x2="29384" y2="95556"/>
                        <a14:foregroundMark x1="56161" y1="90000" x2="46919" y2="89556"/>
                        <a14:foregroundMark x1="27014" y1="94667" x2="29858" y2="91333"/>
                        <a14:foregroundMark x1="33412" y1="98222" x2="49289" y2="97333"/>
                        <a14:foregroundMark x1="49289" y1="97333" x2="50948" y2="96889"/>
                      </a14:backgroundRemoval>
                    </a14:imgEffect>
                  </a14:imgLayer>
                </a14:imgProps>
              </a:ext>
              <a:ext uri="{28A0092B-C50C-407E-A947-70E740481C1C}">
                <a14:useLocalDpi xmlns:a14="http://schemas.microsoft.com/office/drawing/2010/main" val="0"/>
              </a:ext>
            </a:extLst>
          </a:blip>
          <a:stretch>
            <a:fillRect/>
          </a:stretch>
        </p:blipFill>
        <p:spPr>
          <a:xfrm>
            <a:off x="1613860" y="5990354"/>
            <a:ext cx="354858" cy="378403"/>
          </a:xfrm>
          <a:prstGeom prst="rect">
            <a:avLst/>
          </a:prstGeom>
        </p:spPr>
      </p:pic>
      <p:pic>
        <p:nvPicPr>
          <p:cNvPr id="46" name="Picture 45">
            <a:extLst>
              <a:ext uri="{FF2B5EF4-FFF2-40B4-BE49-F238E27FC236}">
                <a16:creationId xmlns:a16="http://schemas.microsoft.com/office/drawing/2014/main" id="{D5D3FAEA-FBA6-426E-A559-3B9C0C398950}"/>
              </a:ext>
            </a:extLst>
          </p:cNvPr>
          <p:cNvPicPr>
            <a:picLocks noChangeAspect="1"/>
          </p:cNvPicPr>
          <p:nvPr/>
        </p:nvPicPr>
        <p:blipFill>
          <a:blip r:embed="rId36" cstate="print">
            <a:extLst>
              <a:ext uri="{BEBA8EAE-BF5A-486C-A8C5-ECC9F3942E4B}">
                <a14:imgProps xmlns:a14="http://schemas.microsoft.com/office/drawing/2010/main">
                  <a14:imgLayer r:embed="rId3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688150" y="4619450"/>
            <a:ext cx="786894" cy="786894"/>
          </a:xfrm>
          <a:prstGeom prst="rect">
            <a:avLst/>
          </a:prstGeom>
        </p:spPr>
      </p:pic>
      <p:sp>
        <p:nvSpPr>
          <p:cNvPr id="65" name="Rectangle: Rounded Corners 64">
            <a:extLst>
              <a:ext uri="{FF2B5EF4-FFF2-40B4-BE49-F238E27FC236}">
                <a16:creationId xmlns:a16="http://schemas.microsoft.com/office/drawing/2014/main" id="{8596F804-B5CB-6014-CB26-CFA5EBB728A8}"/>
              </a:ext>
            </a:extLst>
          </p:cNvPr>
          <p:cNvSpPr/>
          <p:nvPr/>
        </p:nvSpPr>
        <p:spPr>
          <a:xfrm>
            <a:off x="2185836" y="1131025"/>
            <a:ext cx="5996139" cy="3574325"/>
          </a:xfrm>
          <a:prstGeom prst="roundRect">
            <a:avLst>
              <a:gd name="adj" fmla="val 10270"/>
            </a:avLst>
          </a:prstGeom>
          <a:solidFill>
            <a:schemeClr val="bg1">
              <a:alpha val="63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76200">
                <a:solidFill>
                  <a:srgbClr val="434343"/>
                </a:solidFill>
              </a:ln>
              <a:solidFill>
                <a:srgbClr val="FFFFFF"/>
              </a:solidFill>
              <a:effectLst/>
              <a:uLnTx/>
              <a:uFillTx/>
              <a:latin typeface="Arial"/>
              <a:ea typeface="+mn-ea"/>
              <a:cs typeface="+mn-cs"/>
            </a:endParaRPr>
          </a:p>
        </p:txBody>
      </p:sp>
      <p:grpSp>
        <p:nvGrpSpPr>
          <p:cNvPr id="66" name="Google Shape;7561;p54">
            <a:extLst>
              <a:ext uri="{FF2B5EF4-FFF2-40B4-BE49-F238E27FC236}">
                <a16:creationId xmlns:a16="http://schemas.microsoft.com/office/drawing/2014/main" id="{DF93271A-17B6-4650-C575-445DE1B548A2}"/>
              </a:ext>
            </a:extLst>
          </p:cNvPr>
          <p:cNvGrpSpPr/>
          <p:nvPr/>
        </p:nvGrpSpPr>
        <p:grpSpPr>
          <a:xfrm>
            <a:off x="638175" y="457200"/>
            <a:ext cx="2743200" cy="1556197"/>
            <a:chOff x="5205307" y="859734"/>
            <a:chExt cx="1645890" cy="877283"/>
          </a:xfrm>
        </p:grpSpPr>
        <p:sp>
          <p:nvSpPr>
            <p:cNvPr id="67" name="Google Shape;7562;p54">
              <a:extLst>
                <a:ext uri="{FF2B5EF4-FFF2-40B4-BE49-F238E27FC236}">
                  <a16:creationId xmlns:a16="http://schemas.microsoft.com/office/drawing/2014/main" id="{F7309FB2-0DFA-9ACB-F486-0031CA04E596}"/>
                </a:ext>
              </a:extLst>
            </p:cNvPr>
            <p:cNvSpPr/>
            <p:nvPr/>
          </p:nvSpPr>
          <p:spPr>
            <a:xfrm>
              <a:off x="5957303" y="859734"/>
              <a:ext cx="893894" cy="877283"/>
            </a:xfrm>
            <a:custGeom>
              <a:avLst/>
              <a:gdLst/>
              <a:ahLst/>
              <a:cxnLst/>
              <a:rect l="l" t="t" r="r" b="b"/>
              <a:pathLst>
                <a:path w="36055" h="35385" extrusionOk="0">
                  <a:moveTo>
                    <a:pt x="28506" y="1"/>
                  </a:moveTo>
                  <a:cubicBezTo>
                    <a:pt x="27596" y="1"/>
                    <a:pt x="26793" y="322"/>
                    <a:pt x="26151" y="938"/>
                  </a:cubicBezTo>
                  <a:cubicBezTo>
                    <a:pt x="25107" y="1393"/>
                    <a:pt x="24197" y="2142"/>
                    <a:pt x="23448" y="3106"/>
                  </a:cubicBezTo>
                  <a:cubicBezTo>
                    <a:pt x="22082" y="1874"/>
                    <a:pt x="20343" y="1205"/>
                    <a:pt x="18496" y="1205"/>
                  </a:cubicBezTo>
                  <a:cubicBezTo>
                    <a:pt x="18228" y="1205"/>
                    <a:pt x="17961" y="1205"/>
                    <a:pt x="17720" y="1232"/>
                  </a:cubicBezTo>
                  <a:cubicBezTo>
                    <a:pt x="17291" y="884"/>
                    <a:pt x="16756" y="670"/>
                    <a:pt x="16194" y="590"/>
                  </a:cubicBezTo>
                  <a:cubicBezTo>
                    <a:pt x="16007" y="563"/>
                    <a:pt x="15846" y="563"/>
                    <a:pt x="15659" y="563"/>
                  </a:cubicBezTo>
                  <a:cubicBezTo>
                    <a:pt x="13972" y="563"/>
                    <a:pt x="12527" y="1767"/>
                    <a:pt x="12313" y="3427"/>
                  </a:cubicBezTo>
                  <a:cubicBezTo>
                    <a:pt x="11671" y="3213"/>
                    <a:pt x="10975" y="3106"/>
                    <a:pt x="10252" y="3106"/>
                  </a:cubicBezTo>
                  <a:cubicBezTo>
                    <a:pt x="8111" y="3106"/>
                    <a:pt x="6077" y="4150"/>
                    <a:pt x="4819" y="5889"/>
                  </a:cubicBezTo>
                  <a:cubicBezTo>
                    <a:pt x="3802" y="7254"/>
                    <a:pt x="3400" y="8967"/>
                    <a:pt x="3668" y="10654"/>
                  </a:cubicBezTo>
                  <a:cubicBezTo>
                    <a:pt x="2490" y="10975"/>
                    <a:pt x="1473" y="11697"/>
                    <a:pt x="831" y="12768"/>
                  </a:cubicBezTo>
                  <a:cubicBezTo>
                    <a:pt x="161" y="13946"/>
                    <a:pt x="1" y="15311"/>
                    <a:pt x="456" y="16596"/>
                  </a:cubicBezTo>
                  <a:cubicBezTo>
                    <a:pt x="938" y="17880"/>
                    <a:pt x="1874" y="18951"/>
                    <a:pt x="3025" y="19620"/>
                  </a:cubicBezTo>
                  <a:cubicBezTo>
                    <a:pt x="2999" y="19754"/>
                    <a:pt x="2972" y="19888"/>
                    <a:pt x="2972" y="20022"/>
                  </a:cubicBezTo>
                  <a:lnTo>
                    <a:pt x="2972" y="20102"/>
                  </a:lnTo>
                  <a:cubicBezTo>
                    <a:pt x="2891" y="20396"/>
                    <a:pt x="2865" y="20691"/>
                    <a:pt x="2838" y="21012"/>
                  </a:cubicBezTo>
                  <a:lnTo>
                    <a:pt x="2838" y="21039"/>
                  </a:lnTo>
                  <a:cubicBezTo>
                    <a:pt x="2811" y="21306"/>
                    <a:pt x="2811" y="21574"/>
                    <a:pt x="2758" y="21895"/>
                  </a:cubicBezTo>
                  <a:lnTo>
                    <a:pt x="2758" y="21975"/>
                  </a:lnTo>
                  <a:lnTo>
                    <a:pt x="2758" y="22832"/>
                  </a:lnTo>
                  <a:lnTo>
                    <a:pt x="2758" y="22939"/>
                  </a:lnTo>
                  <a:cubicBezTo>
                    <a:pt x="2758" y="23207"/>
                    <a:pt x="2811" y="23474"/>
                    <a:pt x="2838" y="23742"/>
                  </a:cubicBezTo>
                  <a:lnTo>
                    <a:pt x="2838" y="23876"/>
                  </a:lnTo>
                  <a:cubicBezTo>
                    <a:pt x="2865" y="24170"/>
                    <a:pt x="2891" y="24438"/>
                    <a:pt x="2972" y="24759"/>
                  </a:cubicBezTo>
                  <a:lnTo>
                    <a:pt x="2972" y="24813"/>
                  </a:lnTo>
                  <a:cubicBezTo>
                    <a:pt x="2999" y="24920"/>
                    <a:pt x="2999" y="25027"/>
                    <a:pt x="3025" y="25080"/>
                  </a:cubicBezTo>
                  <a:lnTo>
                    <a:pt x="2410" y="26927"/>
                  </a:lnTo>
                  <a:cubicBezTo>
                    <a:pt x="2035" y="27998"/>
                    <a:pt x="2196" y="29175"/>
                    <a:pt x="2865" y="30059"/>
                  </a:cubicBezTo>
                  <a:cubicBezTo>
                    <a:pt x="3507" y="30969"/>
                    <a:pt x="4578" y="31531"/>
                    <a:pt x="5675" y="31531"/>
                  </a:cubicBezTo>
                  <a:lnTo>
                    <a:pt x="6023" y="31531"/>
                  </a:lnTo>
                  <a:lnTo>
                    <a:pt x="6478" y="31504"/>
                  </a:lnTo>
                  <a:lnTo>
                    <a:pt x="6639" y="31665"/>
                  </a:lnTo>
                  <a:lnTo>
                    <a:pt x="6773" y="31798"/>
                  </a:lnTo>
                  <a:cubicBezTo>
                    <a:pt x="7013" y="32013"/>
                    <a:pt x="7228" y="32200"/>
                    <a:pt x="7415" y="32387"/>
                  </a:cubicBezTo>
                  <a:cubicBezTo>
                    <a:pt x="7442" y="32414"/>
                    <a:pt x="7495" y="32441"/>
                    <a:pt x="7522" y="32441"/>
                  </a:cubicBezTo>
                  <a:cubicBezTo>
                    <a:pt x="7763" y="32655"/>
                    <a:pt x="7977" y="32815"/>
                    <a:pt x="8245" y="33003"/>
                  </a:cubicBezTo>
                  <a:lnTo>
                    <a:pt x="8378" y="33110"/>
                  </a:lnTo>
                  <a:lnTo>
                    <a:pt x="9181" y="33618"/>
                  </a:lnTo>
                  <a:lnTo>
                    <a:pt x="9288" y="33645"/>
                  </a:lnTo>
                  <a:cubicBezTo>
                    <a:pt x="9556" y="33779"/>
                    <a:pt x="9797" y="33940"/>
                    <a:pt x="10065" y="34047"/>
                  </a:cubicBezTo>
                  <a:lnTo>
                    <a:pt x="10172" y="34127"/>
                  </a:lnTo>
                  <a:cubicBezTo>
                    <a:pt x="10439" y="34261"/>
                    <a:pt x="10707" y="34341"/>
                    <a:pt x="11001" y="34475"/>
                  </a:cubicBezTo>
                  <a:lnTo>
                    <a:pt x="11135" y="34555"/>
                  </a:lnTo>
                  <a:cubicBezTo>
                    <a:pt x="11430" y="34689"/>
                    <a:pt x="11724" y="34796"/>
                    <a:pt x="12045" y="34850"/>
                  </a:cubicBezTo>
                  <a:lnTo>
                    <a:pt x="12072" y="34850"/>
                  </a:lnTo>
                  <a:cubicBezTo>
                    <a:pt x="12340" y="34930"/>
                    <a:pt x="12634" y="35010"/>
                    <a:pt x="12982" y="35091"/>
                  </a:cubicBezTo>
                  <a:lnTo>
                    <a:pt x="13062" y="35117"/>
                  </a:lnTo>
                  <a:cubicBezTo>
                    <a:pt x="13384" y="35198"/>
                    <a:pt x="13678" y="35251"/>
                    <a:pt x="13999" y="35278"/>
                  </a:cubicBezTo>
                  <a:lnTo>
                    <a:pt x="14106" y="35278"/>
                  </a:lnTo>
                  <a:cubicBezTo>
                    <a:pt x="14668" y="35358"/>
                    <a:pt x="15284" y="35385"/>
                    <a:pt x="15846" y="35385"/>
                  </a:cubicBezTo>
                  <a:lnTo>
                    <a:pt x="16114" y="35385"/>
                  </a:lnTo>
                  <a:cubicBezTo>
                    <a:pt x="16462" y="35385"/>
                    <a:pt x="16783" y="35358"/>
                    <a:pt x="17051" y="35331"/>
                  </a:cubicBezTo>
                  <a:lnTo>
                    <a:pt x="17131" y="35331"/>
                  </a:lnTo>
                  <a:cubicBezTo>
                    <a:pt x="17800" y="35251"/>
                    <a:pt x="18416" y="35144"/>
                    <a:pt x="19058" y="34984"/>
                  </a:cubicBezTo>
                  <a:lnTo>
                    <a:pt x="19165" y="34957"/>
                  </a:lnTo>
                  <a:cubicBezTo>
                    <a:pt x="19754" y="34796"/>
                    <a:pt x="20369" y="34582"/>
                    <a:pt x="20958" y="34314"/>
                  </a:cubicBezTo>
                  <a:lnTo>
                    <a:pt x="21065" y="34288"/>
                  </a:lnTo>
                  <a:cubicBezTo>
                    <a:pt x="21360" y="34154"/>
                    <a:pt x="21627" y="34020"/>
                    <a:pt x="21868" y="33886"/>
                  </a:cubicBezTo>
                  <a:lnTo>
                    <a:pt x="21895" y="33886"/>
                  </a:lnTo>
                  <a:lnTo>
                    <a:pt x="22618" y="33485"/>
                  </a:lnTo>
                  <a:lnTo>
                    <a:pt x="22778" y="33378"/>
                  </a:lnTo>
                  <a:cubicBezTo>
                    <a:pt x="23046" y="33217"/>
                    <a:pt x="23287" y="33056"/>
                    <a:pt x="23501" y="32869"/>
                  </a:cubicBezTo>
                  <a:lnTo>
                    <a:pt x="28506" y="29229"/>
                  </a:lnTo>
                  <a:cubicBezTo>
                    <a:pt x="28694" y="29095"/>
                    <a:pt x="28854" y="28961"/>
                    <a:pt x="29068" y="28801"/>
                  </a:cubicBezTo>
                  <a:lnTo>
                    <a:pt x="29229" y="28667"/>
                  </a:lnTo>
                  <a:cubicBezTo>
                    <a:pt x="29336" y="28560"/>
                    <a:pt x="29470" y="28453"/>
                    <a:pt x="29577" y="28372"/>
                  </a:cubicBezTo>
                  <a:lnTo>
                    <a:pt x="29711" y="28239"/>
                  </a:lnTo>
                  <a:lnTo>
                    <a:pt x="29764" y="28158"/>
                  </a:lnTo>
                  <a:cubicBezTo>
                    <a:pt x="29871" y="28051"/>
                    <a:pt x="29978" y="27971"/>
                    <a:pt x="30059" y="27891"/>
                  </a:cubicBezTo>
                  <a:cubicBezTo>
                    <a:pt x="30112" y="27837"/>
                    <a:pt x="30166" y="27784"/>
                    <a:pt x="30192" y="27730"/>
                  </a:cubicBezTo>
                  <a:lnTo>
                    <a:pt x="30273" y="27650"/>
                  </a:lnTo>
                  <a:cubicBezTo>
                    <a:pt x="30380" y="27569"/>
                    <a:pt x="30433" y="27489"/>
                    <a:pt x="30514" y="27382"/>
                  </a:cubicBezTo>
                  <a:cubicBezTo>
                    <a:pt x="30567" y="27329"/>
                    <a:pt x="30594" y="27302"/>
                    <a:pt x="30647" y="27221"/>
                  </a:cubicBezTo>
                  <a:lnTo>
                    <a:pt x="30674" y="27195"/>
                  </a:lnTo>
                  <a:cubicBezTo>
                    <a:pt x="30781" y="27088"/>
                    <a:pt x="30835" y="26981"/>
                    <a:pt x="30942" y="26900"/>
                  </a:cubicBezTo>
                  <a:cubicBezTo>
                    <a:pt x="30969" y="26820"/>
                    <a:pt x="31049" y="26766"/>
                    <a:pt x="31076" y="26713"/>
                  </a:cubicBezTo>
                  <a:lnTo>
                    <a:pt x="31102" y="26686"/>
                  </a:lnTo>
                  <a:cubicBezTo>
                    <a:pt x="31183" y="26579"/>
                    <a:pt x="31263" y="26499"/>
                    <a:pt x="31343" y="26392"/>
                  </a:cubicBezTo>
                  <a:cubicBezTo>
                    <a:pt x="31370" y="26311"/>
                    <a:pt x="31450" y="26258"/>
                    <a:pt x="31477" y="26178"/>
                  </a:cubicBezTo>
                  <a:lnTo>
                    <a:pt x="31504" y="26151"/>
                  </a:lnTo>
                  <a:cubicBezTo>
                    <a:pt x="31584" y="26044"/>
                    <a:pt x="31638" y="25963"/>
                    <a:pt x="31745" y="25830"/>
                  </a:cubicBezTo>
                  <a:cubicBezTo>
                    <a:pt x="31772" y="25749"/>
                    <a:pt x="31852" y="25696"/>
                    <a:pt x="31879" y="25589"/>
                  </a:cubicBezTo>
                  <a:cubicBezTo>
                    <a:pt x="31932" y="25482"/>
                    <a:pt x="32013" y="25348"/>
                    <a:pt x="32066" y="25241"/>
                  </a:cubicBezTo>
                  <a:cubicBezTo>
                    <a:pt x="32120" y="25187"/>
                    <a:pt x="32146" y="25107"/>
                    <a:pt x="32200" y="25027"/>
                  </a:cubicBezTo>
                  <a:cubicBezTo>
                    <a:pt x="32280" y="24893"/>
                    <a:pt x="32334" y="24786"/>
                    <a:pt x="32414" y="24652"/>
                  </a:cubicBezTo>
                  <a:cubicBezTo>
                    <a:pt x="32441" y="24572"/>
                    <a:pt x="32468" y="24518"/>
                    <a:pt x="32521" y="24411"/>
                  </a:cubicBezTo>
                  <a:cubicBezTo>
                    <a:pt x="32575" y="24277"/>
                    <a:pt x="32655" y="24170"/>
                    <a:pt x="32682" y="24010"/>
                  </a:cubicBezTo>
                  <a:lnTo>
                    <a:pt x="32789" y="23822"/>
                  </a:lnTo>
                  <a:cubicBezTo>
                    <a:pt x="32842" y="23688"/>
                    <a:pt x="32869" y="23555"/>
                    <a:pt x="32949" y="23367"/>
                  </a:cubicBezTo>
                  <a:cubicBezTo>
                    <a:pt x="32976" y="23314"/>
                    <a:pt x="32976" y="23233"/>
                    <a:pt x="33003" y="23207"/>
                  </a:cubicBezTo>
                  <a:cubicBezTo>
                    <a:pt x="33083" y="23073"/>
                    <a:pt x="33110" y="22939"/>
                    <a:pt x="33137" y="22778"/>
                  </a:cubicBezTo>
                  <a:cubicBezTo>
                    <a:pt x="33137" y="22778"/>
                    <a:pt x="33190" y="22645"/>
                    <a:pt x="33217" y="22564"/>
                  </a:cubicBezTo>
                  <a:cubicBezTo>
                    <a:pt x="33244" y="22430"/>
                    <a:pt x="33324" y="22270"/>
                    <a:pt x="33351" y="22136"/>
                  </a:cubicBezTo>
                  <a:lnTo>
                    <a:pt x="33378" y="21975"/>
                  </a:lnTo>
                  <a:cubicBezTo>
                    <a:pt x="33404" y="21815"/>
                    <a:pt x="33458" y="21627"/>
                    <a:pt x="33511" y="21467"/>
                  </a:cubicBezTo>
                  <a:lnTo>
                    <a:pt x="33538" y="21333"/>
                  </a:lnTo>
                  <a:cubicBezTo>
                    <a:pt x="33592" y="21172"/>
                    <a:pt x="33618" y="20958"/>
                    <a:pt x="33645" y="20798"/>
                  </a:cubicBezTo>
                  <a:lnTo>
                    <a:pt x="33672" y="20691"/>
                  </a:lnTo>
                  <a:cubicBezTo>
                    <a:pt x="33726" y="20530"/>
                    <a:pt x="33752" y="20343"/>
                    <a:pt x="33752" y="20155"/>
                  </a:cubicBezTo>
                  <a:cubicBezTo>
                    <a:pt x="35117" y="19540"/>
                    <a:pt x="36054" y="18282"/>
                    <a:pt x="36054" y="16863"/>
                  </a:cubicBezTo>
                  <a:cubicBezTo>
                    <a:pt x="36027" y="15685"/>
                    <a:pt x="35519" y="14722"/>
                    <a:pt x="34662" y="13999"/>
                  </a:cubicBezTo>
                  <a:cubicBezTo>
                    <a:pt x="34636" y="13865"/>
                    <a:pt x="34555" y="13732"/>
                    <a:pt x="34528" y="13651"/>
                  </a:cubicBezTo>
                  <a:cubicBezTo>
                    <a:pt x="34823" y="12848"/>
                    <a:pt x="34716" y="11938"/>
                    <a:pt x="34288" y="11135"/>
                  </a:cubicBezTo>
                  <a:cubicBezTo>
                    <a:pt x="33726" y="10118"/>
                    <a:pt x="32628" y="9449"/>
                    <a:pt x="31343" y="9289"/>
                  </a:cubicBezTo>
                  <a:cubicBezTo>
                    <a:pt x="31183" y="9262"/>
                    <a:pt x="30969" y="9262"/>
                    <a:pt x="30808" y="9262"/>
                  </a:cubicBezTo>
                  <a:cubicBezTo>
                    <a:pt x="30567" y="9262"/>
                    <a:pt x="30300" y="9289"/>
                    <a:pt x="30085" y="9315"/>
                  </a:cubicBezTo>
                  <a:cubicBezTo>
                    <a:pt x="29363" y="8619"/>
                    <a:pt x="28613" y="7977"/>
                    <a:pt x="27730" y="7442"/>
                  </a:cubicBezTo>
                  <a:cubicBezTo>
                    <a:pt x="27810" y="7254"/>
                    <a:pt x="27891" y="7040"/>
                    <a:pt x="27998" y="6880"/>
                  </a:cubicBezTo>
                  <a:cubicBezTo>
                    <a:pt x="28024" y="6826"/>
                    <a:pt x="28078" y="6773"/>
                    <a:pt x="28105" y="6719"/>
                  </a:cubicBezTo>
                  <a:cubicBezTo>
                    <a:pt x="28239" y="6719"/>
                    <a:pt x="28372" y="6746"/>
                    <a:pt x="28506" y="6746"/>
                  </a:cubicBezTo>
                  <a:cubicBezTo>
                    <a:pt x="30166" y="6746"/>
                    <a:pt x="31611" y="5541"/>
                    <a:pt x="31852" y="3882"/>
                  </a:cubicBezTo>
                  <a:cubicBezTo>
                    <a:pt x="31986" y="2972"/>
                    <a:pt x="31772" y="2062"/>
                    <a:pt x="31236" y="1366"/>
                  </a:cubicBezTo>
                  <a:cubicBezTo>
                    <a:pt x="30701" y="616"/>
                    <a:pt x="29898" y="161"/>
                    <a:pt x="29042" y="28"/>
                  </a:cubicBezTo>
                  <a:cubicBezTo>
                    <a:pt x="28881" y="1"/>
                    <a:pt x="28694" y="1"/>
                    <a:pt x="28506" y="1"/>
                  </a:cubicBezTo>
                  <a:close/>
                </a:path>
              </a:pathLst>
            </a:custGeom>
            <a:solidFill>
              <a:srgbClr val="FFFFFF"/>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grpSp>
          <p:nvGrpSpPr>
            <p:cNvPr id="68" name="Google Shape;7563;p54">
              <a:extLst>
                <a:ext uri="{FF2B5EF4-FFF2-40B4-BE49-F238E27FC236}">
                  <a16:creationId xmlns:a16="http://schemas.microsoft.com/office/drawing/2014/main" id="{73A65479-3318-1B7B-789F-B14DA2873053}"/>
                </a:ext>
              </a:extLst>
            </p:cNvPr>
            <p:cNvGrpSpPr/>
            <p:nvPr/>
          </p:nvGrpSpPr>
          <p:grpSpPr>
            <a:xfrm>
              <a:off x="5205307" y="912913"/>
              <a:ext cx="1585343" cy="749800"/>
              <a:chOff x="5391532" y="1259663"/>
              <a:chExt cx="1585343" cy="749800"/>
            </a:xfrm>
          </p:grpSpPr>
          <p:grpSp>
            <p:nvGrpSpPr>
              <p:cNvPr id="69" name="Google Shape;7564;p54">
                <a:extLst>
                  <a:ext uri="{FF2B5EF4-FFF2-40B4-BE49-F238E27FC236}">
                    <a16:creationId xmlns:a16="http://schemas.microsoft.com/office/drawing/2014/main" id="{832EC222-E472-E846-B423-82C857BA862C}"/>
                  </a:ext>
                </a:extLst>
              </p:cNvPr>
              <p:cNvGrpSpPr/>
              <p:nvPr/>
            </p:nvGrpSpPr>
            <p:grpSpPr>
              <a:xfrm>
                <a:off x="6206000" y="1259663"/>
                <a:ext cx="770875" cy="749800"/>
                <a:chOff x="1364275" y="1684325"/>
                <a:chExt cx="770875" cy="749800"/>
              </a:xfrm>
            </p:grpSpPr>
            <p:sp>
              <p:nvSpPr>
                <p:cNvPr id="71" name="Google Shape;7565;p54">
                  <a:extLst>
                    <a:ext uri="{FF2B5EF4-FFF2-40B4-BE49-F238E27FC236}">
                      <a16:creationId xmlns:a16="http://schemas.microsoft.com/office/drawing/2014/main" id="{540BA6EA-CFC6-1928-80F2-160ADFD008F3}"/>
                    </a:ext>
                  </a:extLst>
                </p:cNvPr>
                <p:cNvSpPr/>
                <p:nvPr/>
              </p:nvSpPr>
              <p:spPr>
                <a:xfrm>
                  <a:off x="1516175" y="1714575"/>
                  <a:ext cx="388125" cy="390150"/>
                </a:xfrm>
                <a:custGeom>
                  <a:avLst/>
                  <a:gdLst/>
                  <a:ahLst/>
                  <a:cxnLst/>
                  <a:rect l="l" t="t" r="r" b="b"/>
                  <a:pathLst>
                    <a:path w="15525" h="15606" extrusionOk="0">
                      <a:moveTo>
                        <a:pt x="9836" y="1"/>
                      </a:moveTo>
                      <a:cubicBezTo>
                        <a:pt x="6776" y="1"/>
                        <a:pt x="3791" y="2848"/>
                        <a:pt x="4952" y="6532"/>
                      </a:cubicBezTo>
                      <a:cubicBezTo>
                        <a:pt x="5166" y="7175"/>
                        <a:pt x="5434" y="7790"/>
                        <a:pt x="5835" y="8432"/>
                      </a:cubicBezTo>
                      <a:cubicBezTo>
                        <a:pt x="5969" y="8673"/>
                        <a:pt x="5835" y="8968"/>
                        <a:pt x="5541" y="9021"/>
                      </a:cubicBezTo>
                      <a:lnTo>
                        <a:pt x="2329" y="9557"/>
                      </a:lnTo>
                      <a:cubicBezTo>
                        <a:pt x="857" y="9771"/>
                        <a:pt x="0" y="11296"/>
                        <a:pt x="455" y="12688"/>
                      </a:cubicBezTo>
                      <a:cubicBezTo>
                        <a:pt x="937" y="14000"/>
                        <a:pt x="2088" y="14937"/>
                        <a:pt x="3453" y="15177"/>
                      </a:cubicBezTo>
                      <a:lnTo>
                        <a:pt x="6237" y="15606"/>
                      </a:lnTo>
                      <a:lnTo>
                        <a:pt x="15524" y="5917"/>
                      </a:lnTo>
                      <a:cubicBezTo>
                        <a:pt x="15524" y="5917"/>
                        <a:pt x="14909" y="3695"/>
                        <a:pt x="13811" y="2143"/>
                      </a:cubicBezTo>
                      <a:cubicBezTo>
                        <a:pt x="12760" y="643"/>
                        <a:pt x="11290" y="1"/>
                        <a:pt x="9836" y="1"/>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2" name="Google Shape;7566;p54">
                  <a:extLst>
                    <a:ext uri="{FF2B5EF4-FFF2-40B4-BE49-F238E27FC236}">
                      <a16:creationId xmlns:a16="http://schemas.microsoft.com/office/drawing/2014/main" id="{7F52582A-5A68-0D75-761B-E64D42105B37}"/>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7E1E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3" name="Google Shape;7567;p54">
                  <a:extLst>
                    <a:ext uri="{FF2B5EF4-FFF2-40B4-BE49-F238E27FC236}">
                      <a16:creationId xmlns:a16="http://schemas.microsoft.com/office/drawing/2014/main" id="{7D8769C7-37BA-22E8-50AE-AF46BC789AB7}"/>
                    </a:ext>
                  </a:extLst>
                </p:cNvPr>
                <p:cNvSpPr/>
                <p:nvPr/>
              </p:nvSpPr>
              <p:spPr>
                <a:xfrm>
                  <a:off x="1364275" y="1762800"/>
                  <a:ext cx="302475" cy="303800"/>
                </a:xfrm>
                <a:custGeom>
                  <a:avLst/>
                  <a:gdLst/>
                  <a:ahLst/>
                  <a:cxnLst/>
                  <a:rect l="l" t="t" r="r" b="b"/>
                  <a:pathLst>
                    <a:path w="12099" h="12152" extrusionOk="0">
                      <a:moveTo>
                        <a:pt x="7685" y="0"/>
                      </a:moveTo>
                      <a:cubicBezTo>
                        <a:pt x="5296" y="0"/>
                        <a:pt x="2973" y="2223"/>
                        <a:pt x="3882" y="5112"/>
                      </a:cubicBezTo>
                      <a:cubicBezTo>
                        <a:pt x="4042" y="5593"/>
                        <a:pt x="4230" y="6102"/>
                        <a:pt x="4551" y="6584"/>
                      </a:cubicBezTo>
                      <a:cubicBezTo>
                        <a:pt x="4631" y="6744"/>
                        <a:pt x="4551" y="6985"/>
                        <a:pt x="4337" y="7012"/>
                      </a:cubicBezTo>
                      <a:lnTo>
                        <a:pt x="1821" y="7414"/>
                      </a:lnTo>
                      <a:cubicBezTo>
                        <a:pt x="696" y="7601"/>
                        <a:pt x="1" y="8779"/>
                        <a:pt x="402" y="9876"/>
                      </a:cubicBezTo>
                      <a:cubicBezTo>
                        <a:pt x="750" y="10920"/>
                        <a:pt x="1660" y="11669"/>
                        <a:pt x="2731" y="11830"/>
                      </a:cubicBezTo>
                      <a:lnTo>
                        <a:pt x="4899" y="12151"/>
                      </a:lnTo>
                      <a:lnTo>
                        <a:pt x="12099" y="4603"/>
                      </a:lnTo>
                      <a:cubicBezTo>
                        <a:pt x="12099" y="4603"/>
                        <a:pt x="11644" y="2837"/>
                        <a:pt x="10787" y="1659"/>
                      </a:cubicBezTo>
                      <a:cubicBezTo>
                        <a:pt x="9962" y="498"/>
                        <a:pt x="8816" y="0"/>
                        <a:pt x="7685" y="0"/>
                      </a:cubicBezTo>
                      <a:close/>
                    </a:path>
                  </a:pathLst>
                </a:custGeom>
                <a:solidFill>
                  <a:srgbClr val="CAF2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4" name="Google Shape;7568;p54">
                  <a:extLst>
                    <a:ext uri="{FF2B5EF4-FFF2-40B4-BE49-F238E27FC236}">
                      <a16:creationId xmlns:a16="http://schemas.microsoft.com/office/drawing/2014/main" id="{939852C6-8B05-65FE-A098-63FBD860056A}"/>
                    </a:ext>
                  </a:extLst>
                </p:cNvPr>
                <p:cNvSpPr/>
                <p:nvPr/>
              </p:nvSpPr>
              <p:spPr>
                <a:xfrm>
                  <a:off x="1401075" y="1822875"/>
                  <a:ext cx="714000" cy="611200"/>
                </a:xfrm>
                <a:custGeom>
                  <a:avLst/>
                  <a:gdLst/>
                  <a:ahLst/>
                  <a:cxnLst/>
                  <a:rect l="l" t="t" r="r" b="b"/>
                  <a:pathLst>
                    <a:path w="28560" h="24448" extrusionOk="0">
                      <a:moveTo>
                        <a:pt x="16779" y="0"/>
                      </a:moveTo>
                      <a:cubicBezTo>
                        <a:pt x="14638" y="0"/>
                        <a:pt x="12478" y="654"/>
                        <a:pt x="10627" y="2013"/>
                      </a:cubicBezTo>
                      <a:lnTo>
                        <a:pt x="5595" y="5653"/>
                      </a:lnTo>
                      <a:cubicBezTo>
                        <a:pt x="991" y="9025"/>
                        <a:pt x="1" y="15583"/>
                        <a:pt x="3373" y="20213"/>
                      </a:cubicBezTo>
                      <a:cubicBezTo>
                        <a:pt x="5413" y="22976"/>
                        <a:pt x="8581" y="24447"/>
                        <a:pt x="11795" y="24447"/>
                      </a:cubicBezTo>
                      <a:cubicBezTo>
                        <a:pt x="13936" y="24447"/>
                        <a:pt x="16098" y="23794"/>
                        <a:pt x="17960" y="22435"/>
                      </a:cubicBezTo>
                      <a:lnTo>
                        <a:pt x="22939" y="18795"/>
                      </a:lnTo>
                      <a:cubicBezTo>
                        <a:pt x="27569" y="15422"/>
                        <a:pt x="28560" y="8865"/>
                        <a:pt x="25187" y="4234"/>
                      </a:cubicBezTo>
                      <a:cubicBezTo>
                        <a:pt x="23163" y="1472"/>
                        <a:pt x="19992" y="0"/>
                        <a:pt x="1677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5" name="Google Shape;7569;p54">
                  <a:extLst>
                    <a:ext uri="{FF2B5EF4-FFF2-40B4-BE49-F238E27FC236}">
                      <a16:creationId xmlns:a16="http://schemas.microsoft.com/office/drawing/2014/main" id="{7B49E9A3-005F-885F-40D8-880463832C13}"/>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rgbClr val="612B2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6" name="Google Shape;7570;p54">
                  <a:extLst>
                    <a:ext uri="{FF2B5EF4-FFF2-40B4-BE49-F238E27FC236}">
                      <a16:creationId xmlns:a16="http://schemas.microsoft.com/office/drawing/2014/main" id="{04F5D52C-75F2-021B-72D5-615335C04916}"/>
                    </a:ext>
                  </a:extLst>
                </p:cNvPr>
                <p:cNvSpPr/>
                <p:nvPr/>
              </p:nvSpPr>
              <p:spPr>
                <a:xfrm>
                  <a:off x="1484725" y="1877875"/>
                  <a:ext cx="418900" cy="541350"/>
                </a:xfrm>
                <a:custGeom>
                  <a:avLst/>
                  <a:gdLst/>
                  <a:ahLst/>
                  <a:cxnLst/>
                  <a:rect l="l" t="t" r="r" b="b"/>
                  <a:pathLst>
                    <a:path w="16756" h="21654" extrusionOk="0">
                      <a:moveTo>
                        <a:pt x="6959" y="0"/>
                      </a:moveTo>
                      <a:lnTo>
                        <a:pt x="2811" y="3051"/>
                      </a:lnTo>
                      <a:cubicBezTo>
                        <a:pt x="54" y="7093"/>
                        <a:pt x="0" y="12607"/>
                        <a:pt x="3025" y="16809"/>
                      </a:cubicBezTo>
                      <a:cubicBezTo>
                        <a:pt x="5166" y="19753"/>
                        <a:pt x="8485" y="21413"/>
                        <a:pt x="11858" y="21654"/>
                      </a:cubicBezTo>
                      <a:cubicBezTo>
                        <a:pt x="12794" y="21306"/>
                        <a:pt x="13704" y="20851"/>
                        <a:pt x="14588" y="20235"/>
                      </a:cubicBezTo>
                      <a:lnTo>
                        <a:pt x="16756" y="18629"/>
                      </a:lnTo>
                      <a:cubicBezTo>
                        <a:pt x="13116" y="18602"/>
                        <a:pt x="9502" y="16943"/>
                        <a:pt x="7174" y="13758"/>
                      </a:cubicBezTo>
                      <a:cubicBezTo>
                        <a:pt x="4149" y="9609"/>
                        <a:pt x="4203" y="4095"/>
                        <a:pt x="6959" y="0"/>
                      </a:cubicBezTo>
                      <a:close/>
                    </a:path>
                  </a:pathLst>
                </a:custGeom>
                <a:solidFill>
                  <a:srgbClr val="FDC62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7" name="Google Shape;7571;p54">
                  <a:extLst>
                    <a:ext uri="{FF2B5EF4-FFF2-40B4-BE49-F238E27FC236}">
                      <a16:creationId xmlns:a16="http://schemas.microsoft.com/office/drawing/2014/main" id="{8AAA7B78-DCCB-F410-AA77-4AB76C22E93A}"/>
                    </a:ext>
                  </a:extLst>
                </p:cNvPr>
                <p:cNvSpPr/>
                <p:nvPr/>
              </p:nvSpPr>
              <p:spPr>
                <a:xfrm>
                  <a:off x="1587100" y="1829025"/>
                  <a:ext cx="429625" cy="514575"/>
                </a:xfrm>
                <a:custGeom>
                  <a:avLst/>
                  <a:gdLst/>
                  <a:ahLst/>
                  <a:cxnLst/>
                  <a:rect l="l" t="t" r="r" b="b"/>
                  <a:pathLst>
                    <a:path w="17185" h="20583" extrusionOk="0">
                      <a:moveTo>
                        <a:pt x="6879" y="0"/>
                      </a:moveTo>
                      <a:lnTo>
                        <a:pt x="6879" y="0"/>
                      </a:lnTo>
                      <a:cubicBezTo>
                        <a:pt x="5568" y="321"/>
                        <a:pt x="4283" y="884"/>
                        <a:pt x="3159" y="1713"/>
                      </a:cubicBezTo>
                      <a:lnTo>
                        <a:pt x="2811" y="1954"/>
                      </a:lnTo>
                      <a:cubicBezTo>
                        <a:pt x="81" y="5996"/>
                        <a:pt x="1" y="11536"/>
                        <a:pt x="3052" y="15712"/>
                      </a:cubicBezTo>
                      <a:cubicBezTo>
                        <a:pt x="5354" y="18843"/>
                        <a:pt x="8967" y="20556"/>
                        <a:pt x="12634" y="20583"/>
                      </a:cubicBezTo>
                      <a:lnTo>
                        <a:pt x="15444" y="18522"/>
                      </a:lnTo>
                      <a:cubicBezTo>
                        <a:pt x="16060" y="18040"/>
                        <a:pt x="16676" y="17505"/>
                        <a:pt x="17184" y="16916"/>
                      </a:cubicBezTo>
                      <a:cubicBezTo>
                        <a:pt x="13705" y="16782"/>
                        <a:pt x="10305" y="15096"/>
                        <a:pt x="8084" y="12072"/>
                      </a:cubicBezTo>
                      <a:cubicBezTo>
                        <a:pt x="5434" y="8458"/>
                        <a:pt x="5140" y="3828"/>
                        <a:pt x="687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8" name="Google Shape;7572;p54">
                  <a:extLst>
                    <a:ext uri="{FF2B5EF4-FFF2-40B4-BE49-F238E27FC236}">
                      <a16:creationId xmlns:a16="http://schemas.microsoft.com/office/drawing/2014/main" id="{4A0425DE-265A-2B0A-9338-BCEF76296134}"/>
                    </a:ext>
                  </a:extLst>
                </p:cNvPr>
                <p:cNvSpPr/>
                <p:nvPr/>
              </p:nvSpPr>
              <p:spPr>
                <a:xfrm>
                  <a:off x="1905600" y="1970500"/>
                  <a:ext cx="137275" cy="87400"/>
                </a:xfrm>
                <a:custGeom>
                  <a:avLst/>
                  <a:gdLst/>
                  <a:ahLst/>
                  <a:cxnLst/>
                  <a:rect l="l" t="t" r="r" b="b"/>
                  <a:pathLst>
                    <a:path w="5491" h="3496" extrusionOk="0">
                      <a:moveTo>
                        <a:pt x="4229" y="0"/>
                      </a:moveTo>
                      <a:cubicBezTo>
                        <a:pt x="4138" y="0"/>
                        <a:pt x="4041" y="14"/>
                        <a:pt x="3936" y="42"/>
                      </a:cubicBezTo>
                      <a:cubicBezTo>
                        <a:pt x="2672" y="385"/>
                        <a:pt x="1306" y="419"/>
                        <a:pt x="810" y="419"/>
                      </a:cubicBezTo>
                      <a:cubicBezTo>
                        <a:pt x="686" y="419"/>
                        <a:pt x="617" y="417"/>
                        <a:pt x="617" y="417"/>
                      </a:cubicBezTo>
                      <a:cubicBezTo>
                        <a:pt x="108" y="524"/>
                        <a:pt x="1" y="1113"/>
                        <a:pt x="215" y="1755"/>
                      </a:cubicBezTo>
                      <a:lnTo>
                        <a:pt x="1393" y="1675"/>
                      </a:lnTo>
                      <a:cubicBezTo>
                        <a:pt x="1426" y="1672"/>
                        <a:pt x="1460" y="1670"/>
                        <a:pt x="1493" y="1670"/>
                      </a:cubicBezTo>
                      <a:cubicBezTo>
                        <a:pt x="2014" y="1670"/>
                        <a:pt x="2467" y="2058"/>
                        <a:pt x="2517" y="2612"/>
                      </a:cubicBezTo>
                      <a:lnTo>
                        <a:pt x="2597" y="3495"/>
                      </a:lnTo>
                      <a:cubicBezTo>
                        <a:pt x="2758" y="3495"/>
                        <a:pt x="2892" y="3442"/>
                        <a:pt x="3052" y="3388"/>
                      </a:cubicBezTo>
                      <a:cubicBezTo>
                        <a:pt x="5251" y="2639"/>
                        <a:pt x="5490" y="0"/>
                        <a:pt x="4229"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79" name="Google Shape;7573;p54">
                  <a:extLst>
                    <a:ext uri="{FF2B5EF4-FFF2-40B4-BE49-F238E27FC236}">
                      <a16:creationId xmlns:a16="http://schemas.microsoft.com/office/drawing/2014/main" id="{6B85A586-DAA2-D609-EA4A-BD7A2D91F576}"/>
                    </a:ext>
                  </a:extLst>
                </p:cNvPr>
                <p:cNvSpPr/>
                <p:nvPr/>
              </p:nvSpPr>
              <p:spPr>
                <a:xfrm>
                  <a:off x="1941750" y="2051850"/>
                  <a:ext cx="28800" cy="6450"/>
                </a:xfrm>
                <a:custGeom>
                  <a:avLst/>
                  <a:gdLst/>
                  <a:ahLst/>
                  <a:cxnLst/>
                  <a:rect l="l" t="t" r="r" b="b"/>
                  <a:pathLst>
                    <a:path w="1152" h="258" extrusionOk="0">
                      <a:moveTo>
                        <a:pt x="0" y="0"/>
                      </a:moveTo>
                      <a:cubicBezTo>
                        <a:pt x="279" y="171"/>
                        <a:pt x="574" y="257"/>
                        <a:pt x="901" y="257"/>
                      </a:cubicBezTo>
                      <a:cubicBezTo>
                        <a:pt x="982" y="257"/>
                        <a:pt x="1066" y="252"/>
                        <a:pt x="1151" y="241"/>
                      </a:cubicBezTo>
                      <a:lnTo>
                        <a:pt x="1151" y="241"/>
                      </a:lnTo>
                      <a:cubicBezTo>
                        <a:pt x="1110" y="244"/>
                        <a:pt x="1068" y="245"/>
                        <a:pt x="1027" y="245"/>
                      </a:cubicBezTo>
                      <a:cubicBezTo>
                        <a:pt x="667" y="245"/>
                        <a:pt x="312" y="144"/>
                        <a:pt x="0" y="0"/>
                      </a:cubicBezTo>
                      <a:close/>
                    </a:path>
                  </a:pathLst>
                </a:custGeom>
                <a:solidFill>
                  <a:srgbClr val="FFA06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0" name="Google Shape;7574;p54">
                  <a:extLst>
                    <a:ext uri="{FF2B5EF4-FFF2-40B4-BE49-F238E27FC236}">
                      <a16:creationId xmlns:a16="http://schemas.microsoft.com/office/drawing/2014/main" id="{88FCD44C-74CE-A993-CAE7-612C1A63F643}"/>
                    </a:ext>
                  </a:extLst>
                </p:cNvPr>
                <p:cNvSpPr/>
                <p:nvPr/>
              </p:nvSpPr>
              <p:spPr>
                <a:xfrm>
                  <a:off x="1910975" y="2012250"/>
                  <a:ext cx="59575" cy="45750"/>
                </a:xfrm>
                <a:custGeom>
                  <a:avLst/>
                  <a:gdLst/>
                  <a:ahLst/>
                  <a:cxnLst/>
                  <a:rect l="l" t="t" r="r" b="b"/>
                  <a:pathLst>
                    <a:path w="2383" h="1830" extrusionOk="0">
                      <a:moveTo>
                        <a:pt x="1278" y="0"/>
                      </a:moveTo>
                      <a:cubicBezTo>
                        <a:pt x="1245" y="0"/>
                        <a:pt x="1211" y="2"/>
                        <a:pt x="1178" y="5"/>
                      </a:cubicBezTo>
                      <a:lnTo>
                        <a:pt x="0" y="85"/>
                      </a:lnTo>
                      <a:cubicBezTo>
                        <a:pt x="80" y="246"/>
                        <a:pt x="134" y="460"/>
                        <a:pt x="241" y="621"/>
                      </a:cubicBezTo>
                      <a:cubicBezTo>
                        <a:pt x="455" y="942"/>
                        <a:pt x="803" y="1317"/>
                        <a:pt x="1231" y="1584"/>
                      </a:cubicBezTo>
                      <a:cubicBezTo>
                        <a:pt x="1543" y="1728"/>
                        <a:pt x="1898" y="1829"/>
                        <a:pt x="2258" y="1829"/>
                      </a:cubicBezTo>
                      <a:cubicBezTo>
                        <a:pt x="2299" y="1829"/>
                        <a:pt x="2341" y="1828"/>
                        <a:pt x="2382" y="1825"/>
                      </a:cubicBezTo>
                      <a:lnTo>
                        <a:pt x="2302" y="942"/>
                      </a:lnTo>
                      <a:cubicBezTo>
                        <a:pt x="2277" y="388"/>
                        <a:pt x="1802" y="0"/>
                        <a:pt x="1278" y="0"/>
                      </a:cubicBezTo>
                      <a:close/>
                    </a:path>
                  </a:pathLst>
                </a:custGeom>
                <a:solidFill>
                  <a:srgbClr val="F66F8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1" name="Google Shape;7575;p54">
                  <a:extLst>
                    <a:ext uri="{FF2B5EF4-FFF2-40B4-BE49-F238E27FC236}">
                      <a16:creationId xmlns:a16="http://schemas.microsoft.com/office/drawing/2014/main" id="{51A731FE-9290-D1FE-8F27-4D467B9B4CCA}"/>
                    </a:ext>
                  </a:extLst>
                </p:cNvPr>
                <p:cNvSpPr/>
                <p:nvPr/>
              </p:nvSpPr>
              <p:spPr>
                <a:xfrm>
                  <a:off x="1783150" y="1912650"/>
                  <a:ext cx="54225" cy="28325"/>
                </a:xfrm>
                <a:custGeom>
                  <a:avLst/>
                  <a:gdLst/>
                  <a:ahLst/>
                  <a:cxnLst/>
                  <a:rect l="l" t="t" r="r" b="b"/>
                  <a:pathLst>
                    <a:path w="2169" h="1133" extrusionOk="0">
                      <a:moveTo>
                        <a:pt x="1358" y="1"/>
                      </a:moveTo>
                      <a:cubicBezTo>
                        <a:pt x="1207" y="1"/>
                        <a:pt x="1039" y="24"/>
                        <a:pt x="857" y="81"/>
                      </a:cubicBezTo>
                      <a:cubicBezTo>
                        <a:pt x="402" y="215"/>
                        <a:pt x="108" y="509"/>
                        <a:pt x="28" y="750"/>
                      </a:cubicBezTo>
                      <a:cubicBezTo>
                        <a:pt x="1" y="965"/>
                        <a:pt x="108" y="1098"/>
                        <a:pt x="242" y="1125"/>
                      </a:cubicBezTo>
                      <a:cubicBezTo>
                        <a:pt x="265" y="1130"/>
                        <a:pt x="290" y="1132"/>
                        <a:pt x="315" y="1132"/>
                      </a:cubicBezTo>
                      <a:cubicBezTo>
                        <a:pt x="432" y="1132"/>
                        <a:pt x="565" y="1084"/>
                        <a:pt x="697" y="1018"/>
                      </a:cubicBezTo>
                      <a:cubicBezTo>
                        <a:pt x="857" y="965"/>
                        <a:pt x="1045" y="911"/>
                        <a:pt x="1179" y="857"/>
                      </a:cubicBezTo>
                      <a:cubicBezTo>
                        <a:pt x="1312" y="831"/>
                        <a:pt x="1473" y="750"/>
                        <a:pt x="1634" y="724"/>
                      </a:cubicBezTo>
                      <a:cubicBezTo>
                        <a:pt x="1794" y="697"/>
                        <a:pt x="1982" y="643"/>
                        <a:pt x="2062" y="563"/>
                      </a:cubicBezTo>
                      <a:cubicBezTo>
                        <a:pt x="2169" y="456"/>
                        <a:pt x="2169" y="295"/>
                        <a:pt x="1982" y="162"/>
                      </a:cubicBezTo>
                      <a:cubicBezTo>
                        <a:pt x="1844" y="76"/>
                        <a:pt x="1629" y="1"/>
                        <a:pt x="1358"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2" name="Google Shape;7576;p54">
                  <a:extLst>
                    <a:ext uri="{FF2B5EF4-FFF2-40B4-BE49-F238E27FC236}">
                      <a16:creationId xmlns:a16="http://schemas.microsoft.com/office/drawing/2014/main" id="{47C0D8A8-FEC1-281F-8502-45D857E8BCBD}"/>
                    </a:ext>
                  </a:extLst>
                </p:cNvPr>
                <p:cNvSpPr/>
                <p:nvPr/>
              </p:nvSpPr>
              <p:spPr>
                <a:xfrm>
                  <a:off x="2044800" y="1917750"/>
                  <a:ext cx="57575" cy="23325"/>
                </a:xfrm>
                <a:custGeom>
                  <a:avLst/>
                  <a:gdLst/>
                  <a:ahLst/>
                  <a:cxnLst/>
                  <a:rect l="l" t="t" r="r" b="b"/>
                  <a:pathLst>
                    <a:path w="2303" h="933" extrusionOk="0">
                      <a:moveTo>
                        <a:pt x="1087" y="1"/>
                      </a:moveTo>
                      <a:cubicBezTo>
                        <a:pt x="673" y="1"/>
                        <a:pt x="353" y="140"/>
                        <a:pt x="214" y="279"/>
                      </a:cubicBezTo>
                      <a:cubicBezTo>
                        <a:pt x="0" y="439"/>
                        <a:pt x="27" y="627"/>
                        <a:pt x="161" y="680"/>
                      </a:cubicBezTo>
                      <a:cubicBezTo>
                        <a:pt x="295" y="734"/>
                        <a:pt x="482" y="787"/>
                        <a:pt x="643" y="787"/>
                      </a:cubicBezTo>
                      <a:cubicBezTo>
                        <a:pt x="803" y="787"/>
                        <a:pt x="1017" y="787"/>
                        <a:pt x="1151" y="814"/>
                      </a:cubicBezTo>
                      <a:cubicBezTo>
                        <a:pt x="1312" y="814"/>
                        <a:pt x="1472" y="841"/>
                        <a:pt x="1633" y="894"/>
                      </a:cubicBezTo>
                      <a:cubicBezTo>
                        <a:pt x="1765" y="913"/>
                        <a:pt x="1885" y="932"/>
                        <a:pt x="1990" y="932"/>
                      </a:cubicBezTo>
                      <a:cubicBezTo>
                        <a:pt x="2034" y="932"/>
                        <a:pt x="2076" y="929"/>
                        <a:pt x="2115" y="921"/>
                      </a:cubicBezTo>
                      <a:cubicBezTo>
                        <a:pt x="2249" y="841"/>
                        <a:pt x="2302" y="707"/>
                        <a:pt x="2222" y="520"/>
                      </a:cubicBezTo>
                      <a:cubicBezTo>
                        <a:pt x="2115" y="305"/>
                        <a:pt x="1767" y="91"/>
                        <a:pt x="1285" y="11"/>
                      </a:cubicBezTo>
                      <a:cubicBezTo>
                        <a:pt x="1217" y="4"/>
                        <a:pt x="1151" y="1"/>
                        <a:pt x="1087"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3" name="Google Shape;7577;p54">
                  <a:extLst>
                    <a:ext uri="{FF2B5EF4-FFF2-40B4-BE49-F238E27FC236}">
                      <a16:creationId xmlns:a16="http://schemas.microsoft.com/office/drawing/2014/main" id="{314DAC12-1346-19B6-9C0E-C4D5550A88B9}"/>
                    </a:ext>
                  </a:extLst>
                </p:cNvPr>
                <p:cNvSpPr/>
                <p:nvPr/>
              </p:nvSpPr>
              <p:spPr>
                <a:xfrm>
                  <a:off x="1828000" y="1988900"/>
                  <a:ext cx="42850" cy="41600"/>
                </a:xfrm>
                <a:custGeom>
                  <a:avLst/>
                  <a:gdLst/>
                  <a:ahLst/>
                  <a:cxnLst/>
                  <a:rect l="l" t="t" r="r" b="b"/>
                  <a:pathLst>
                    <a:path w="1714" h="1664" extrusionOk="0">
                      <a:moveTo>
                        <a:pt x="852" y="1"/>
                      </a:moveTo>
                      <a:cubicBezTo>
                        <a:pt x="836" y="1"/>
                        <a:pt x="820" y="1"/>
                        <a:pt x="803" y="2"/>
                      </a:cubicBezTo>
                      <a:cubicBezTo>
                        <a:pt x="348" y="56"/>
                        <a:pt x="0" y="457"/>
                        <a:pt x="54" y="885"/>
                      </a:cubicBezTo>
                      <a:cubicBezTo>
                        <a:pt x="79" y="1324"/>
                        <a:pt x="453" y="1663"/>
                        <a:pt x="864" y="1663"/>
                      </a:cubicBezTo>
                      <a:cubicBezTo>
                        <a:pt x="879" y="1663"/>
                        <a:pt x="895" y="1663"/>
                        <a:pt x="910" y="1662"/>
                      </a:cubicBezTo>
                      <a:cubicBezTo>
                        <a:pt x="1392" y="1608"/>
                        <a:pt x="1713" y="1207"/>
                        <a:pt x="1686" y="778"/>
                      </a:cubicBezTo>
                      <a:cubicBezTo>
                        <a:pt x="1661" y="340"/>
                        <a:pt x="1287" y="1"/>
                        <a:pt x="852"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4" name="Google Shape;7578;p54">
                  <a:extLst>
                    <a:ext uri="{FF2B5EF4-FFF2-40B4-BE49-F238E27FC236}">
                      <a16:creationId xmlns:a16="http://schemas.microsoft.com/office/drawing/2014/main" id="{8DCB5A57-1D63-6DD2-9F03-F42E95807D00}"/>
                    </a:ext>
                  </a:extLst>
                </p:cNvPr>
                <p:cNvSpPr/>
                <p:nvPr/>
              </p:nvSpPr>
              <p:spPr>
                <a:xfrm>
                  <a:off x="2062200" y="1974225"/>
                  <a:ext cx="42850" cy="40875"/>
                </a:xfrm>
                <a:custGeom>
                  <a:avLst/>
                  <a:gdLst/>
                  <a:ahLst/>
                  <a:cxnLst/>
                  <a:rect l="l" t="t" r="r" b="b"/>
                  <a:pathLst>
                    <a:path w="1714" h="1635" extrusionOk="0">
                      <a:moveTo>
                        <a:pt x="803" y="0"/>
                      </a:moveTo>
                      <a:cubicBezTo>
                        <a:pt x="348" y="27"/>
                        <a:pt x="0" y="429"/>
                        <a:pt x="54" y="857"/>
                      </a:cubicBezTo>
                      <a:cubicBezTo>
                        <a:pt x="79" y="1320"/>
                        <a:pt x="451" y="1635"/>
                        <a:pt x="860" y="1635"/>
                      </a:cubicBezTo>
                      <a:cubicBezTo>
                        <a:pt x="877" y="1635"/>
                        <a:pt x="894" y="1634"/>
                        <a:pt x="910" y="1633"/>
                      </a:cubicBezTo>
                      <a:cubicBezTo>
                        <a:pt x="1392" y="1606"/>
                        <a:pt x="1713" y="1205"/>
                        <a:pt x="1686" y="777"/>
                      </a:cubicBezTo>
                      <a:cubicBezTo>
                        <a:pt x="1660" y="322"/>
                        <a:pt x="1285" y="0"/>
                        <a:pt x="803"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5" name="Google Shape;7579;p54">
                  <a:extLst>
                    <a:ext uri="{FF2B5EF4-FFF2-40B4-BE49-F238E27FC236}">
                      <a16:creationId xmlns:a16="http://schemas.microsoft.com/office/drawing/2014/main" id="{97D77232-8940-F87E-9B77-5FE9ECEEA776}"/>
                    </a:ext>
                  </a:extLst>
                </p:cNvPr>
                <p:cNvSpPr/>
                <p:nvPr/>
              </p:nvSpPr>
              <p:spPr>
                <a:xfrm>
                  <a:off x="1822650" y="2014825"/>
                  <a:ext cx="62250" cy="29000"/>
                </a:xfrm>
                <a:custGeom>
                  <a:avLst/>
                  <a:gdLst/>
                  <a:ahLst/>
                  <a:cxnLst/>
                  <a:rect l="l" t="t" r="r" b="b"/>
                  <a:pathLst>
                    <a:path w="2490" h="1160" extrusionOk="0">
                      <a:moveTo>
                        <a:pt x="1271" y="0"/>
                      </a:moveTo>
                      <a:cubicBezTo>
                        <a:pt x="720" y="0"/>
                        <a:pt x="311" y="288"/>
                        <a:pt x="134" y="518"/>
                      </a:cubicBezTo>
                      <a:cubicBezTo>
                        <a:pt x="0" y="678"/>
                        <a:pt x="0" y="919"/>
                        <a:pt x="161" y="1053"/>
                      </a:cubicBezTo>
                      <a:cubicBezTo>
                        <a:pt x="214" y="1106"/>
                        <a:pt x="294" y="1160"/>
                        <a:pt x="402" y="1160"/>
                      </a:cubicBezTo>
                      <a:cubicBezTo>
                        <a:pt x="482" y="1160"/>
                        <a:pt x="589" y="1080"/>
                        <a:pt x="723" y="1053"/>
                      </a:cubicBezTo>
                      <a:cubicBezTo>
                        <a:pt x="741" y="1034"/>
                        <a:pt x="942" y="808"/>
                        <a:pt x="1306" y="808"/>
                      </a:cubicBezTo>
                      <a:cubicBezTo>
                        <a:pt x="1465" y="808"/>
                        <a:pt x="1654" y="851"/>
                        <a:pt x="1874" y="973"/>
                      </a:cubicBezTo>
                      <a:cubicBezTo>
                        <a:pt x="1936" y="1008"/>
                        <a:pt x="2004" y="1026"/>
                        <a:pt x="2072" y="1026"/>
                      </a:cubicBezTo>
                      <a:cubicBezTo>
                        <a:pt x="2207" y="1026"/>
                        <a:pt x="2338" y="955"/>
                        <a:pt x="2409" y="812"/>
                      </a:cubicBezTo>
                      <a:cubicBezTo>
                        <a:pt x="2489" y="625"/>
                        <a:pt x="2436" y="384"/>
                        <a:pt x="2222" y="277"/>
                      </a:cubicBezTo>
                      <a:cubicBezTo>
                        <a:pt x="1876" y="77"/>
                        <a:pt x="1555" y="0"/>
                        <a:pt x="1271" y="0"/>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6" name="Google Shape;7580;p54">
                  <a:extLst>
                    <a:ext uri="{FF2B5EF4-FFF2-40B4-BE49-F238E27FC236}">
                      <a16:creationId xmlns:a16="http://schemas.microsoft.com/office/drawing/2014/main" id="{1681D8D7-022C-CFD0-5BF1-9B56B3DCB132}"/>
                    </a:ext>
                  </a:extLst>
                </p:cNvPr>
                <p:cNvSpPr/>
                <p:nvPr/>
              </p:nvSpPr>
              <p:spPr>
                <a:xfrm>
                  <a:off x="2061525" y="1998700"/>
                  <a:ext cx="53550" cy="26400"/>
                </a:xfrm>
                <a:custGeom>
                  <a:avLst/>
                  <a:gdLst/>
                  <a:ahLst/>
                  <a:cxnLst/>
                  <a:rect l="l" t="t" r="r" b="b"/>
                  <a:pathLst>
                    <a:path w="2142" h="1056" extrusionOk="0">
                      <a:moveTo>
                        <a:pt x="1096" y="1"/>
                      </a:moveTo>
                      <a:cubicBezTo>
                        <a:pt x="640" y="1"/>
                        <a:pt x="293" y="236"/>
                        <a:pt x="134" y="413"/>
                      </a:cubicBezTo>
                      <a:cubicBezTo>
                        <a:pt x="0" y="601"/>
                        <a:pt x="0" y="815"/>
                        <a:pt x="161" y="949"/>
                      </a:cubicBezTo>
                      <a:cubicBezTo>
                        <a:pt x="268" y="1029"/>
                        <a:pt x="348" y="1056"/>
                        <a:pt x="429" y="1056"/>
                      </a:cubicBezTo>
                      <a:cubicBezTo>
                        <a:pt x="562" y="1056"/>
                        <a:pt x="670" y="1029"/>
                        <a:pt x="750" y="949"/>
                      </a:cubicBezTo>
                      <a:cubicBezTo>
                        <a:pt x="768" y="931"/>
                        <a:pt x="895" y="804"/>
                        <a:pt x="1114" y="804"/>
                      </a:cubicBezTo>
                      <a:cubicBezTo>
                        <a:pt x="1221" y="804"/>
                        <a:pt x="1350" y="834"/>
                        <a:pt x="1499" y="922"/>
                      </a:cubicBezTo>
                      <a:cubicBezTo>
                        <a:pt x="1565" y="954"/>
                        <a:pt x="1633" y="970"/>
                        <a:pt x="1698" y="970"/>
                      </a:cubicBezTo>
                      <a:cubicBezTo>
                        <a:pt x="1846" y="970"/>
                        <a:pt x="1979" y="891"/>
                        <a:pt x="2035" y="761"/>
                      </a:cubicBezTo>
                      <a:cubicBezTo>
                        <a:pt x="2142" y="547"/>
                        <a:pt x="2088" y="333"/>
                        <a:pt x="1874" y="226"/>
                      </a:cubicBezTo>
                      <a:cubicBezTo>
                        <a:pt x="1593" y="63"/>
                        <a:pt x="1330" y="1"/>
                        <a:pt x="1096" y="1"/>
                      </a:cubicBezTo>
                      <a:close/>
                    </a:path>
                  </a:pathLst>
                </a:custGeom>
                <a:solidFill>
                  <a:srgbClr val="FABBC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7" name="Google Shape;7581;p54">
                  <a:extLst>
                    <a:ext uri="{FF2B5EF4-FFF2-40B4-BE49-F238E27FC236}">
                      <a16:creationId xmlns:a16="http://schemas.microsoft.com/office/drawing/2014/main" id="{F11B5D1F-8215-1C24-BD6A-60EC37615AE5}"/>
                    </a:ext>
                  </a:extLst>
                </p:cNvPr>
                <p:cNvSpPr/>
                <p:nvPr/>
              </p:nvSpPr>
              <p:spPr>
                <a:xfrm>
                  <a:off x="1418775" y="2243225"/>
                  <a:ext cx="86725" cy="93875"/>
                </a:xfrm>
                <a:custGeom>
                  <a:avLst/>
                  <a:gdLst/>
                  <a:ahLst/>
                  <a:cxnLst/>
                  <a:rect l="l" t="t" r="r" b="b"/>
                  <a:pathLst>
                    <a:path w="3469" h="3755" extrusionOk="0">
                      <a:moveTo>
                        <a:pt x="1113" y="0"/>
                      </a:moveTo>
                      <a:lnTo>
                        <a:pt x="176" y="2730"/>
                      </a:lnTo>
                      <a:cubicBezTo>
                        <a:pt x="0" y="3207"/>
                        <a:pt x="390" y="3755"/>
                        <a:pt x="902" y="3755"/>
                      </a:cubicBezTo>
                      <a:cubicBezTo>
                        <a:pt x="936" y="3755"/>
                        <a:pt x="971" y="3752"/>
                        <a:pt x="1006" y="3747"/>
                      </a:cubicBezTo>
                      <a:lnTo>
                        <a:pt x="3468" y="3506"/>
                      </a:lnTo>
                      <a:lnTo>
                        <a:pt x="1113"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8" name="Google Shape;7582;p54">
                  <a:extLst>
                    <a:ext uri="{FF2B5EF4-FFF2-40B4-BE49-F238E27FC236}">
                      <a16:creationId xmlns:a16="http://schemas.microsoft.com/office/drawing/2014/main" id="{2FBC9D6E-671E-8574-2E47-A865467CB5C6}"/>
                    </a:ext>
                  </a:extLst>
                </p:cNvPr>
                <p:cNvSpPr/>
                <p:nvPr/>
              </p:nvSpPr>
              <p:spPr>
                <a:xfrm>
                  <a:off x="1904950" y="1694500"/>
                  <a:ext cx="113550" cy="160975"/>
                </a:xfrm>
                <a:custGeom>
                  <a:avLst/>
                  <a:gdLst/>
                  <a:ahLst/>
                  <a:cxnLst/>
                  <a:rect l="l" t="t" r="r" b="b"/>
                  <a:pathLst>
                    <a:path w="4542" h="6439" extrusionOk="0">
                      <a:moveTo>
                        <a:pt x="4042" y="0"/>
                      </a:moveTo>
                      <a:cubicBezTo>
                        <a:pt x="4033" y="0"/>
                        <a:pt x="4024" y="1"/>
                        <a:pt x="4015" y="1"/>
                      </a:cubicBezTo>
                      <a:cubicBezTo>
                        <a:pt x="2757" y="215"/>
                        <a:pt x="1686" y="1045"/>
                        <a:pt x="1017" y="2143"/>
                      </a:cubicBezTo>
                      <a:cubicBezTo>
                        <a:pt x="268" y="3347"/>
                        <a:pt x="27" y="4792"/>
                        <a:pt x="0" y="6157"/>
                      </a:cubicBezTo>
                      <a:cubicBezTo>
                        <a:pt x="0" y="6345"/>
                        <a:pt x="154" y="6438"/>
                        <a:pt x="308" y="6438"/>
                      </a:cubicBezTo>
                      <a:cubicBezTo>
                        <a:pt x="462" y="6438"/>
                        <a:pt x="616" y="6345"/>
                        <a:pt x="616" y="6157"/>
                      </a:cubicBezTo>
                      <a:cubicBezTo>
                        <a:pt x="643" y="4926"/>
                        <a:pt x="857" y="3615"/>
                        <a:pt x="1472" y="2517"/>
                      </a:cubicBezTo>
                      <a:cubicBezTo>
                        <a:pt x="2088" y="1527"/>
                        <a:pt x="3025" y="751"/>
                        <a:pt x="4202" y="590"/>
                      </a:cubicBezTo>
                      <a:cubicBezTo>
                        <a:pt x="4542" y="512"/>
                        <a:pt x="4397" y="0"/>
                        <a:pt x="4042" y="0"/>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89" name="Google Shape;7583;p54">
                  <a:extLst>
                    <a:ext uri="{FF2B5EF4-FFF2-40B4-BE49-F238E27FC236}">
                      <a16:creationId xmlns:a16="http://schemas.microsoft.com/office/drawing/2014/main" id="{A53A9E95-B2DA-D3F8-71CA-59EC33C6A05B}"/>
                    </a:ext>
                  </a:extLst>
                </p:cNvPr>
                <p:cNvSpPr/>
                <p:nvPr/>
              </p:nvSpPr>
              <p:spPr>
                <a:xfrm>
                  <a:off x="1696850" y="1713250"/>
                  <a:ext cx="129575" cy="148050"/>
                </a:xfrm>
                <a:custGeom>
                  <a:avLst/>
                  <a:gdLst/>
                  <a:ahLst/>
                  <a:cxnLst/>
                  <a:rect l="l" t="t" r="r" b="b"/>
                  <a:pathLst>
                    <a:path w="5183" h="5922" extrusionOk="0">
                      <a:moveTo>
                        <a:pt x="375" y="1"/>
                      </a:moveTo>
                      <a:cubicBezTo>
                        <a:pt x="0" y="1"/>
                        <a:pt x="0" y="563"/>
                        <a:pt x="375" y="563"/>
                      </a:cubicBezTo>
                      <a:cubicBezTo>
                        <a:pt x="1606" y="590"/>
                        <a:pt x="2677" y="1286"/>
                        <a:pt x="3373" y="2303"/>
                      </a:cubicBezTo>
                      <a:cubicBezTo>
                        <a:pt x="4095" y="3293"/>
                        <a:pt x="4416" y="4524"/>
                        <a:pt x="4631" y="5729"/>
                      </a:cubicBezTo>
                      <a:cubicBezTo>
                        <a:pt x="4641" y="5863"/>
                        <a:pt x="4727" y="5921"/>
                        <a:pt x="4827" y="5921"/>
                      </a:cubicBezTo>
                      <a:cubicBezTo>
                        <a:pt x="4986" y="5921"/>
                        <a:pt x="5182" y="5772"/>
                        <a:pt x="5166" y="5541"/>
                      </a:cubicBezTo>
                      <a:cubicBezTo>
                        <a:pt x="4952" y="4203"/>
                        <a:pt x="4523" y="2865"/>
                        <a:pt x="3721" y="1794"/>
                      </a:cubicBezTo>
                      <a:cubicBezTo>
                        <a:pt x="2918" y="777"/>
                        <a:pt x="1713" y="28"/>
                        <a:pt x="375" y="1"/>
                      </a:cubicBezTo>
                      <a:close/>
                    </a:path>
                  </a:pathLst>
                </a:custGeom>
                <a:solidFill>
                  <a:srgbClr val="2640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0" name="Google Shape;7584;p54">
                  <a:extLst>
                    <a:ext uri="{FF2B5EF4-FFF2-40B4-BE49-F238E27FC236}">
                      <a16:creationId xmlns:a16="http://schemas.microsoft.com/office/drawing/2014/main" id="{A3873BA8-8244-677B-E62D-9F9AB28FEA66}"/>
                    </a:ext>
                  </a:extLst>
                </p:cNvPr>
                <p:cNvSpPr/>
                <p:nvPr/>
              </p:nvSpPr>
              <p:spPr>
                <a:xfrm>
                  <a:off x="1672075" y="1698850"/>
                  <a:ext cx="38850" cy="36200"/>
                </a:xfrm>
                <a:custGeom>
                  <a:avLst/>
                  <a:gdLst/>
                  <a:ahLst/>
                  <a:cxnLst/>
                  <a:rect l="l" t="t" r="r" b="b"/>
                  <a:pathLst>
                    <a:path w="1554" h="1448" extrusionOk="0">
                      <a:moveTo>
                        <a:pt x="742" y="0"/>
                      </a:moveTo>
                      <a:cubicBezTo>
                        <a:pt x="403" y="0"/>
                        <a:pt x="125" y="250"/>
                        <a:pt x="54" y="604"/>
                      </a:cubicBezTo>
                      <a:cubicBezTo>
                        <a:pt x="1" y="1005"/>
                        <a:pt x="268" y="1380"/>
                        <a:pt x="670" y="1433"/>
                      </a:cubicBezTo>
                      <a:cubicBezTo>
                        <a:pt x="718" y="1443"/>
                        <a:pt x="765" y="1448"/>
                        <a:pt x="812" y="1448"/>
                      </a:cubicBezTo>
                      <a:cubicBezTo>
                        <a:pt x="1151" y="1448"/>
                        <a:pt x="1429" y="1198"/>
                        <a:pt x="1500" y="844"/>
                      </a:cubicBezTo>
                      <a:cubicBezTo>
                        <a:pt x="1553" y="443"/>
                        <a:pt x="1286" y="68"/>
                        <a:pt x="884" y="15"/>
                      </a:cubicBezTo>
                      <a:cubicBezTo>
                        <a:pt x="836" y="5"/>
                        <a:pt x="789" y="0"/>
                        <a:pt x="74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1" name="Google Shape;7585;p54">
                  <a:extLst>
                    <a:ext uri="{FF2B5EF4-FFF2-40B4-BE49-F238E27FC236}">
                      <a16:creationId xmlns:a16="http://schemas.microsoft.com/office/drawing/2014/main" id="{BD5F8721-00C0-BB9E-3BD4-E7B880AFD9E8}"/>
                    </a:ext>
                  </a:extLst>
                </p:cNvPr>
                <p:cNvSpPr/>
                <p:nvPr/>
              </p:nvSpPr>
              <p:spPr>
                <a:xfrm>
                  <a:off x="1991925" y="1684325"/>
                  <a:ext cx="39500" cy="36675"/>
                </a:xfrm>
                <a:custGeom>
                  <a:avLst/>
                  <a:gdLst/>
                  <a:ahLst/>
                  <a:cxnLst/>
                  <a:rect l="l" t="t" r="r" b="b"/>
                  <a:pathLst>
                    <a:path w="1580" h="1467" extrusionOk="0">
                      <a:moveTo>
                        <a:pt x="809" y="0"/>
                      </a:moveTo>
                      <a:cubicBezTo>
                        <a:pt x="448" y="0"/>
                        <a:pt x="130" y="255"/>
                        <a:pt x="81" y="622"/>
                      </a:cubicBezTo>
                      <a:cubicBezTo>
                        <a:pt x="1" y="1024"/>
                        <a:pt x="268" y="1399"/>
                        <a:pt x="670" y="1452"/>
                      </a:cubicBezTo>
                      <a:cubicBezTo>
                        <a:pt x="718" y="1462"/>
                        <a:pt x="766" y="1466"/>
                        <a:pt x="813" y="1466"/>
                      </a:cubicBezTo>
                      <a:cubicBezTo>
                        <a:pt x="1157" y="1466"/>
                        <a:pt x="1456" y="1217"/>
                        <a:pt x="1526" y="863"/>
                      </a:cubicBezTo>
                      <a:cubicBezTo>
                        <a:pt x="1580" y="462"/>
                        <a:pt x="1312" y="87"/>
                        <a:pt x="911" y="7"/>
                      </a:cubicBezTo>
                      <a:cubicBezTo>
                        <a:pt x="876" y="2"/>
                        <a:pt x="842" y="0"/>
                        <a:pt x="80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2" name="Google Shape;7586;p54">
                  <a:extLst>
                    <a:ext uri="{FF2B5EF4-FFF2-40B4-BE49-F238E27FC236}">
                      <a16:creationId xmlns:a16="http://schemas.microsoft.com/office/drawing/2014/main" id="{387EA8CF-EF2F-18A1-48C8-D8E7D38DFA14}"/>
                    </a:ext>
                  </a:extLst>
                </p:cNvPr>
                <p:cNvSpPr/>
                <p:nvPr/>
              </p:nvSpPr>
              <p:spPr>
                <a:xfrm>
                  <a:off x="1419825" y="2043825"/>
                  <a:ext cx="658450" cy="389250"/>
                </a:xfrm>
                <a:custGeom>
                  <a:avLst/>
                  <a:gdLst/>
                  <a:ahLst/>
                  <a:cxnLst/>
                  <a:rect l="l" t="t" r="r" b="b"/>
                  <a:pathLst>
                    <a:path w="26338" h="15570" extrusionOk="0">
                      <a:moveTo>
                        <a:pt x="2008" y="0"/>
                      </a:moveTo>
                      <a:lnTo>
                        <a:pt x="2008" y="0"/>
                      </a:lnTo>
                      <a:cubicBezTo>
                        <a:pt x="0" y="3480"/>
                        <a:pt x="107" y="7923"/>
                        <a:pt x="2623" y="11322"/>
                      </a:cubicBezTo>
                      <a:cubicBezTo>
                        <a:pt x="4648" y="14101"/>
                        <a:pt x="7820" y="15569"/>
                        <a:pt x="11034" y="15569"/>
                      </a:cubicBezTo>
                      <a:cubicBezTo>
                        <a:pt x="13174" y="15569"/>
                        <a:pt x="15333" y="14918"/>
                        <a:pt x="17184" y="13570"/>
                      </a:cubicBezTo>
                      <a:lnTo>
                        <a:pt x="22162" y="9930"/>
                      </a:lnTo>
                      <a:cubicBezTo>
                        <a:pt x="24598" y="8164"/>
                        <a:pt x="26043" y="5487"/>
                        <a:pt x="26338" y="2677"/>
                      </a:cubicBezTo>
                      <a:lnTo>
                        <a:pt x="26338" y="2677"/>
                      </a:lnTo>
                      <a:cubicBezTo>
                        <a:pt x="25642" y="3908"/>
                        <a:pt x="24705" y="4978"/>
                        <a:pt x="23500" y="5888"/>
                      </a:cubicBezTo>
                      <a:lnTo>
                        <a:pt x="18522" y="9529"/>
                      </a:lnTo>
                      <a:cubicBezTo>
                        <a:pt x="16671" y="10877"/>
                        <a:pt x="14512" y="11528"/>
                        <a:pt x="12372" y="11528"/>
                      </a:cubicBezTo>
                      <a:cubicBezTo>
                        <a:pt x="9158" y="11528"/>
                        <a:pt x="5986" y="10060"/>
                        <a:pt x="3961" y="7280"/>
                      </a:cubicBezTo>
                      <a:cubicBezTo>
                        <a:pt x="2356" y="5112"/>
                        <a:pt x="1740" y="2489"/>
                        <a:pt x="2008" y="0"/>
                      </a:cubicBezTo>
                      <a:close/>
                    </a:path>
                  </a:pathLst>
                </a:custGeom>
                <a:solidFill>
                  <a:srgbClr val="434343">
                    <a:alpha val="102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3" name="Google Shape;7587;p54">
                  <a:extLst>
                    <a:ext uri="{FF2B5EF4-FFF2-40B4-BE49-F238E27FC236}">
                      <a16:creationId xmlns:a16="http://schemas.microsoft.com/office/drawing/2014/main" id="{3BFCF4B9-F7A6-C064-2DE8-E27C331B87AA}"/>
                    </a:ext>
                  </a:extLst>
                </p:cNvPr>
                <p:cNvSpPr/>
                <p:nvPr/>
              </p:nvSpPr>
              <p:spPr>
                <a:xfrm>
                  <a:off x="1401075" y="1954150"/>
                  <a:ext cx="380100" cy="479975"/>
                </a:xfrm>
                <a:custGeom>
                  <a:avLst/>
                  <a:gdLst/>
                  <a:ahLst/>
                  <a:cxnLst/>
                  <a:rect l="l" t="t" r="r" b="b"/>
                  <a:pathLst>
                    <a:path w="15204" h="19199" extrusionOk="0">
                      <a:moveTo>
                        <a:pt x="6157" y="0"/>
                      </a:moveTo>
                      <a:lnTo>
                        <a:pt x="5648" y="375"/>
                      </a:lnTo>
                      <a:cubicBezTo>
                        <a:pt x="1018" y="3774"/>
                        <a:pt x="1" y="10332"/>
                        <a:pt x="3373" y="14962"/>
                      </a:cubicBezTo>
                      <a:cubicBezTo>
                        <a:pt x="5422" y="17740"/>
                        <a:pt x="8587" y="19198"/>
                        <a:pt x="11791" y="19198"/>
                      </a:cubicBezTo>
                      <a:cubicBezTo>
                        <a:pt x="12940" y="19198"/>
                        <a:pt x="14094" y="19011"/>
                        <a:pt x="15204" y="18629"/>
                      </a:cubicBezTo>
                      <a:cubicBezTo>
                        <a:pt x="11831" y="18362"/>
                        <a:pt x="8566" y="16729"/>
                        <a:pt x="6371" y="13758"/>
                      </a:cubicBezTo>
                      <a:cubicBezTo>
                        <a:pt x="3346" y="9583"/>
                        <a:pt x="3400" y="4069"/>
                        <a:pt x="6157"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4" name="Google Shape;7588;p54">
                  <a:extLst>
                    <a:ext uri="{FF2B5EF4-FFF2-40B4-BE49-F238E27FC236}">
                      <a16:creationId xmlns:a16="http://schemas.microsoft.com/office/drawing/2014/main" id="{FD1E6C2D-554F-D735-B3D3-11F66303D411}"/>
                    </a:ext>
                  </a:extLst>
                </p:cNvPr>
                <p:cNvSpPr/>
                <p:nvPr/>
              </p:nvSpPr>
              <p:spPr>
                <a:xfrm>
                  <a:off x="1813950" y="2027750"/>
                  <a:ext cx="87000" cy="53550"/>
                </a:xfrm>
                <a:custGeom>
                  <a:avLst/>
                  <a:gdLst/>
                  <a:ahLst/>
                  <a:cxnLst/>
                  <a:rect l="l" t="t" r="r" b="b"/>
                  <a:pathLst>
                    <a:path w="3480" h="2142" extrusionOk="0">
                      <a:moveTo>
                        <a:pt x="1740" y="1"/>
                      </a:moveTo>
                      <a:cubicBezTo>
                        <a:pt x="776" y="1"/>
                        <a:pt x="0" y="482"/>
                        <a:pt x="0" y="1071"/>
                      </a:cubicBezTo>
                      <a:cubicBezTo>
                        <a:pt x="0" y="1660"/>
                        <a:pt x="776" y="2142"/>
                        <a:pt x="1740" y="2142"/>
                      </a:cubicBezTo>
                      <a:cubicBezTo>
                        <a:pt x="2703" y="2142"/>
                        <a:pt x="3480" y="1660"/>
                        <a:pt x="3480" y="1071"/>
                      </a:cubicBezTo>
                      <a:cubicBezTo>
                        <a:pt x="3480" y="482"/>
                        <a:pt x="2703" y="1"/>
                        <a:pt x="1740"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sp>
              <p:nvSpPr>
                <p:cNvPr id="95" name="Google Shape;7589;p54">
                  <a:extLst>
                    <a:ext uri="{FF2B5EF4-FFF2-40B4-BE49-F238E27FC236}">
                      <a16:creationId xmlns:a16="http://schemas.microsoft.com/office/drawing/2014/main" id="{9C001B63-7C84-6544-D65C-65C8F1239805}"/>
                    </a:ext>
                  </a:extLst>
                </p:cNvPr>
                <p:cNvSpPr/>
                <p:nvPr/>
              </p:nvSpPr>
              <p:spPr>
                <a:xfrm>
                  <a:off x="2048150" y="2011700"/>
                  <a:ext cx="87000" cy="53550"/>
                </a:xfrm>
                <a:custGeom>
                  <a:avLst/>
                  <a:gdLst/>
                  <a:ahLst/>
                  <a:cxnLst/>
                  <a:rect l="l" t="t" r="r" b="b"/>
                  <a:pathLst>
                    <a:path w="3480" h="2142" extrusionOk="0">
                      <a:moveTo>
                        <a:pt x="1740" y="0"/>
                      </a:moveTo>
                      <a:cubicBezTo>
                        <a:pt x="776" y="0"/>
                        <a:pt x="0" y="482"/>
                        <a:pt x="0" y="1071"/>
                      </a:cubicBezTo>
                      <a:cubicBezTo>
                        <a:pt x="0" y="1660"/>
                        <a:pt x="776" y="2142"/>
                        <a:pt x="1740" y="2142"/>
                      </a:cubicBezTo>
                      <a:cubicBezTo>
                        <a:pt x="2703" y="2142"/>
                        <a:pt x="3480" y="1660"/>
                        <a:pt x="3480" y="1071"/>
                      </a:cubicBezTo>
                      <a:cubicBezTo>
                        <a:pt x="3480" y="482"/>
                        <a:pt x="2703" y="0"/>
                        <a:pt x="1740"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34343"/>
                    </a:solidFill>
                    <a:effectLst/>
                    <a:uLnTx/>
                    <a:uFillTx/>
                    <a:latin typeface="Arial"/>
                    <a:ea typeface="+mn-ea"/>
                    <a:cs typeface="+mn-cs"/>
                  </a:endParaRPr>
                </a:p>
              </p:txBody>
            </p:sp>
          </p:grpSp>
          <p:sp>
            <p:nvSpPr>
              <p:cNvPr id="70" name="Google Shape;7590;p54">
                <a:extLst>
                  <a:ext uri="{FF2B5EF4-FFF2-40B4-BE49-F238E27FC236}">
                    <a16:creationId xmlns:a16="http://schemas.microsoft.com/office/drawing/2014/main" id="{F1297D85-A475-AE6C-EA56-92D673771304}"/>
                  </a:ext>
                </a:extLst>
              </p:cNvPr>
              <p:cNvSpPr/>
              <p:nvPr/>
            </p:nvSpPr>
            <p:spPr>
              <a:xfrm>
                <a:off x="5391532" y="1519471"/>
                <a:ext cx="895011" cy="434426"/>
              </a:xfrm>
              <a:custGeom>
                <a:avLst/>
                <a:gdLst/>
                <a:ahLst/>
                <a:cxnLst/>
                <a:rect l="l" t="t" r="r" b="b"/>
                <a:pathLst>
                  <a:path w="34450" h="18086" extrusionOk="0">
                    <a:moveTo>
                      <a:pt x="34450" y="16441"/>
                    </a:moveTo>
                    <a:cubicBezTo>
                      <a:pt x="27893" y="19125"/>
                      <a:pt x="18766" y="18634"/>
                      <a:pt x="13324" y="14097"/>
                    </a:cubicBezTo>
                    <a:cubicBezTo>
                      <a:pt x="9733" y="11103"/>
                      <a:pt x="7989" y="1474"/>
                      <a:pt x="12457" y="98"/>
                    </a:cubicBezTo>
                    <a:cubicBezTo>
                      <a:pt x="16228" y="-1063"/>
                      <a:pt x="18033" y="8764"/>
                      <a:pt x="15282" y="11593"/>
                    </a:cubicBezTo>
                    <a:cubicBezTo>
                      <a:pt x="11706" y="15270"/>
                      <a:pt x="5022" y="14435"/>
                      <a:pt x="0" y="13391"/>
                    </a:cubicBezTo>
                  </a:path>
                </a:pathLst>
              </a:custGeom>
              <a:noFill/>
              <a:ln w="9525" cap="rnd" cmpd="sng">
                <a:solidFill>
                  <a:schemeClr val="dk2"/>
                </a:solidFill>
                <a:prstDash val="dot"/>
                <a:round/>
                <a:headEnd type="none" w="med" len="med"/>
                <a:tailEnd type="none" w="med" len="med"/>
              </a:ln>
            </p:spPr>
          </p:sp>
        </p:grpSp>
      </p:grpSp>
      <p:pic>
        <p:nvPicPr>
          <p:cNvPr id="2" name="Picture 1">
            <a:extLst>
              <a:ext uri="{FF2B5EF4-FFF2-40B4-BE49-F238E27FC236}">
                <a16:creationId xmlns:a16="http://schemas.microsoft.com/office/drawing/2014/main" id="{B1ADA6C5-1E8A-1D89-9D79-5ADCE617C297}"/>
              </a:ext>
            </a:extLst>
          </p:cNvPr>
          <p:cNvPicPr>
            <a:picLocks noChangeAspect="1"/>
          </p:cNvPicPr>
          <p:nvPr/>
        </p:nvPicPr>
        <p:blipFill>
          <a:blip r:embed="rId38"/>
          <a:stretch>
            <a:fillRect/>
          </a:stretch>
        </p:blipFill>
        <p:spPr>
          <a:xfrm>
            <a:off x="1843434" y="1165629"/>
            <a:ext cx="6718374" cy="4127350"/>
          </a:xfrm>
          <a:prstGeom prst="rect">
            <a:avLst/>
          </a:prstGeom>
        </p:spPr>
      </p:pic>
    </p:spTree>
    <p:extLst>
      <p:ext uri="{BB962C8B-B14F-4D97-AF65-F5344CB8AC3E}">
        <p14:creationId xmlns:p14="http://schemas.microsoft.com/office/powerpoint/2010/main" val="288664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6DE1475-3F86-4716-88D2-E678E00D5CD0}"/>
              </a:ext>
            </a:extLst>
          </p:cNvPr>
          <p:cNvSpPr/>
          <p:nvPr/>
        </p:nvSpPr>
        <p:spPr>
          <a:xfrm>
            <a:off x="493987" y="588578"/>
            <a:ext cx="11088414" cy="604345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255EB68D-5642-403F-B9D6-35EF2DB827B0}"/>
              </a:ext>
            </a:extLst>
          </p:cNvPr>
          <p:cNvGrpSpPr/>
          <p:nvPr/>
        </p:nvGrpSpPr>
        <p:grpSpPr>
          <a:xfrm>
            <a:off x="908975" y="295981"/>
            <a:ext cx="10573027" cy="1857111"/>
            <a:chOff x="894735" y="845571"/>
            <a:chExt cx="10573027" cy="1651821"/>
          </a:xfrm>
        </p:grpSpPr>
        <p:sp>
          <p:nvSpPr>
            <p:cNvPr id="2" name="Rectangle: Rounded Corners 1">
              <a:extLst>
                <a:ext uri="{FF2B5EF4-FFF2-40B4-BE49-F238E27FC236}">
                  <a16:creationId xmlns:a16="http://schemas.microsoft.com/office/drawing/2014/main" id="{103638F0-DF5B-4BEF-9B83-622B7A4AB0C0}"/>
                </a:ext>
              </a:extLst>
            </p:cNvPr>
            <p:cNvSpPr/>
            <p:nvPr/>
          </p:nvSpPr>
          <p:spPr>
            <a:xfrm>
              <a:off x="894735" y="845571"/>
              <a:ext cx="10573027" cy="1651821"/>
            </a:xfrm>
            <a:prstGeom prst="roundRect">
              <a:avLst/>
            </a:prstGeom>
            <a:solidFill>
              <a:schemeClr val="accent4">
                <a:lumMod val="20000"/>
                <a:lumOff val="80000"/>
              </a:schemeClr>
            </a:solidFill>
            <a:ln w="38100">
              <a:solidFill>
                <a:srgbClr val="00206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solidFill>
                    <a:srgbClr val="00B050"/>
                  </a:solidFill>
                </a:ln>
                <a:solidFill>
                  <a:srgbClr val="00B050"/>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4F03C69E-3FC5-45D6-8533-999BA21C806A}"/>
                </a:ext>
              </a:extLst>
            </p:cNvPr>
            <p:cNvSpPr txBox="1"/>
            <p:nvPr/>
          </p:nvSpPr>
          <p:spPr>
            <a:xfrm>
              <a:off x="1062563" y="885940"/>
              <a:ext cx="10245213" cy="1544672"/>
            </a:xfrm>
            <a:prstGeom prst="roundRect">
              <a:avLst/>
            </a:prstGeom>
            <a:noFill/>
            <a:ln w="28575">
              <a:solidFill>
                <a:schemeClr val="bg1"/>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Calibri" panose="020F0502020204030204"/>
                  <a:ea typeface="Times New Roman" panose="02020603050405020304" pitchFamily="18" charset="0"/>
                  <a:cs typeface="Times New Roman" panose="02020603050405020304" pitchFamily="18" charset="0"/>
                </a:rPr>
                <a:t>1. </a:t>
              </a:r>
              <a:r>
                <a:rPr kumimoji="0" lang="vi-VN" sz="32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Gia đình bạn Khang có chuyến đi du lịch cần đưa con mèo đi cùng. Hãy giúp bạn Khang chọn được chiếc lồng phù hợp ở hình 3. Giải thích sự lựa chọn đó.</a:t>
              </a:r>
              <a:endParaRPr kumimoji="0" lang="en-US" sz="5400" b="1" i="0" u="none" strike="noStrike" kern="1200" cap="none" spc="0" normalizeH="0" baseline="0" noProof="0" dirty="0">
                <a:ln>
                  <a:noFill/>
                </a:ln>
                <a:solidFill>
                  <a:srgbClr val="0070C0"/>
                </a:solidFill>
                <a:effectLst/>
                <a:uLnTx/>
                <a:uFillTx/>
                <a:latin typeface="Calibri" panose="020F0502020204030204"/>
                <a:ea typeface="+mn-ea"/>
                <a:cs typeface="Times New Roman" panose="02020603050405020304" pitchFamily="18" charset="0"/>
              </a:endParaRPr>
            </a:p>
          </p:txBody>
        </p:sp>
      </p:grpSp>
      <p:pic>
        <p:nvPicPr>
          <p:cNvPr id="5" name="Picture 4">
            <a:extLst>
              <a:ext uri="{FF2B5EF4-FFF2-40B4-BE49-F238E27FC236}">
                <a16:creationId xmlns:a16="http://schemas.microsoft.com/office/drawing/2014/main" id="{3A4F510B-EEA9-5A45-E9A0-14D971F50B3F}"/>
              </a:ext>
            </a:extLst>
          </p:cNvPr>
          <p:cNvPicPr>
            <a:picLocks noChangeAspect="1"/>
          </p:cNvPicPr>
          <p:nvPr/>
        </p:nvPicPr>
        <p:blipFill>
          <a:blip r:embed="rId2"/>
          <a:stretch>
            <a:fillRect/>
          </a:stretch>
        </p:blipFill>
        <p:spPr>
          <a:xfrm>
            <a:off x="1459951" y="2642530"/>
            <a:ext cx="9164257" cy="2749277"/>
          </a:xfrm>
          <a:prstGeom prst="rect">
            <a:avLst/>
          </a:prstGeom>
        </p:spPr>
      </p:pic>
    </p:spTree>
    <p:extLst>
      <p:ext uri="{BB962C8B-B14F-4D97-AF65-F5344CB8AC3E}">
        <p14:creationId xmlns:p14="http://schemas.microsoft.com/office/powerpoint/2010/main" val="263758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6DE1475-3F86-4716-88D2-E678E00D5CD0}"/>
              </a:ext>
            </a:extLst>
          </p:cNvPr>
          <p:cNvSpPr/>
          <p:nvPr/>
        </p:nvSpPr>
        <p:spPr>
          <a:xfrm>
            <a:off x="493987" y="283779"/>
            <a:ext cx="11088414" cy="6348249"/>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A4F510B-EEA9-5A45-E9A0-14D971F50B3F}"/>
              </a:ext>
            </a:extLst>
          </p:cNvPr>
          <p:cNvPicPr>
            <a:picLocks noChangeAspect="1"/>
          </p:cNvPicPr>
          <p:nvPr/>
        </p:nvPicPr>
        <p:blipFill>
          <a:blip r:embed="rId2"/>
          <a:stretch>
            <a:fillRect/>
          </a:stretch>
        </p:blipFill>
        <p:spPr>
          <a:xfrm>
            <a:off x="1333827" y="403828"/>
            <a:ext cx="9164257" cy="2749277"/>
          </a:xfrm>
          <a:prstGeom prst="rect">
            <a:avLst/>
          </a:prstGeom>
        </p:spPr>
      </p:pic>
      <p:sp>
        <p:nvSpPr>
          <p:cNvPr id="4" name="TextBox 3">
            <a:extLst>
              <a:ext uri="{FF2B5EF4-FFF2-40B4-BE49-F238E27FC236}">
                <a16:creationId xmlns:a16="http://schemas.microsoft.com/office/drawing/2014/main" id="{CFEA274B-C7B6-139E-80EB-3A430201B7C0}"/>
              </a:ext>
            </a:extLst>
          </p:cNvPr>
          <p:cNvSpPr txBox="1"/>
          <p:nvPr/>
        </p:nvSpPr>
        <p:spPr>
          <a:xfrm>
            <a:off x="903890" y="2778151"/>
            <a:ext cx="3331780" cy="584775"/>
          </a:xfrm>
          <a:custGeom>
            <a:avLst/>
            <a:gdLst>
              <a:gd name="connsiteX0" fmla="*/ 0 w 3331780"/>
              <a:gd name="connsiteY0" fmla="*/ 0 h 584775"/>
              <a:gd name="connsiteX1" fmla="*/ 3331780 w 3331780"/>
              <a:gd name="connsiteY1" fmla="*/ 0 h 584775"/>
              <a:gd name="connsiteX2" fmla="*/ 3331780 w 3331780"/>
              <a:gd name="connsiteY2" fmla="*/ 584775 h 584775"/>
              <a:gd name="connsiteX3" fmla="*/ 0 w 3331780"/>
              <a:gd name="connsiteY3" fmla="*/ 584775 h 584775"/>
              <a:gd name="connsiteX4" fmla="*/ 0 w 333178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1780" h="584775" fill="none" extrusionOk="0">
                <a:moveTo>
                  <a:pt x="0" y="0"/>
                </a:moveTo>
                <a:cubicBezTo>
                  <a:pt x="583123" y="5222"/>
                  <a:pt x="2564927" y="24918"/>
                  <a:pt x="3331780" y="0"/>
                </a:cubicBezTo>
                <a:cubicBezTo>
                  <a:pt x="3288937" y="115750"/>
                  <a:pt x="3337455" y="445323"/>
                  <a:pt x="3331780" y="584775"/>
                </a:cubicBezTo>
                <a:cubicBezTo>
                  <a:pt x="2079829" y="420014"/>
                  <a:pt x="755792" y="702925"/>
                  <a:pt x="0" y="584775"/>
                </a:cubicBezTo>
                <a:cubicBezTo>
                  <a:pt x="-7476" y="472120"/>
                  <a:pt x="34986" y="279470"/>
                  <a:pt x="0" y="0"/>
                </a:cubicBezTo>
                <a:close/>
              </a:path>
              <a:path w="3331780" h="584775" stroke="0" extrusionOk="0">
                <a:moveTo>
                  <a:pt x="0" y="0"/>
                </a:moveTo>
                <a:cubicBezTo>
                  <a:pt x="456345" y="11849"/>
                  <a:pt x="2252944" y="-161459"/>
                  <a:pt x="3331780" y="0"/>
                </a:cubicBezTo>
                <a:cubicBezTo>
                  <a:pt x="3305334" y="254320"/>
                  <a:pt x="3289516" y="509640"/>
                  <a:pt x="3331780" y="584775"/>
                </a:cubicBezTo>
                <a:cubicBezTo>
                  <a:pt x="2025137" y="438915"/>
                  <a:pt x="817109" y="506451"/>
                  <a:pt x="0" y="584775"/>
                </a:cubicBezTo>
                <a:cubicBezTo>
                  <a:pt x="19643" y="454944"/>
                  <a:pt x="-27143" y="222798"/>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lvl="0" algn="just"/>
            <a:r>
              <a:rPr lang="en-US" sz="3200" b="1" noProof="0" dirty="0" err="1">
                <a:solidFill>
                  <a:prstClr val="black"/>
                </a:solidFill>
                <a:latin typeface="Cambria" panose="02040503050406030204" pitchFamily="18" charset="0"/>
                <a:ea typeface="Cambria" panose="02040503050406030204" pitchFamily="18" charset="0"/>
                <a:cs typeface="Calibri" panose="020F0502020204030204" pitchFamily="34" charset="0"/>
              </a:rPr>
              <a:t>Lồng</a:t>
            </a:r>
            <a:r>
              <a:rPr lang="en-US" sz="3200" b="1" noProof="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200" b="1" noProof="0" dirty="0" err="1">
                <a:solidFill>
                  <a:prstClr val="black"/>
                </a:solidFill>
                <a:latin typeface="Cambria" panose="02040503050406030204" pitchFamily="18" charset="0"/>
                <a:ea typeface="Cambria" panose="02040503050406030204" pitchFamily="18" charset="0"/>
                <a:cs typeface="Calibri" panose="020F0502020204030204" pitchFamily="34" charset="0"/>
              </a:rPr>
              <a:t>thoáng</a:t>
            </a:r>
            <a:r>
              <a:rPr lang="en-US" sz="3200" b="1" noProof="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200" b="1" noProof="0" dirty="0" err="1">
                <a:solidFill>
                  <a:prstClr val="black"/>
                </a:solidFill>
                <a:latin typeface="Cambria" panose="02040503050406030204" pitchFamily="18" charset="0"/>
                <a:ea typeface="Cambria" panose="02040503050406030204" pitchFamily="18" charset="0"/>
                <a:cs typeface="Calibri" panose="020F0502020204030204" pitchFamily="34" charset="0"/>
              </a:rPr>
              <a:t>khí</a:t>
            </a:r>
            <a:endParaRPr kumimoji="0" lang="vi-VN"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6" name="TextBox 5">
            <a:extLst>
              <a:ext uri="{FF2B5EF4-FFF2-40B4-BE49-F238E27FC236}">
                <a16:creationId xmlns:a16="http://schemas.microsoft.com/office/drawing/2014/main" id="{879F8D01-91C5-644F-851C-8A2918C9FA8C}"/>
              </a:ext>
            </a:extLst>
          </p:cNvPr>
          <p:cNvSpPr txBox="1"/>
          <p:nvPr/>
        </p:nvSpPr>
        <p:spPr>
          <a:xfrm>
            <a:off x="4645565" y="2778150"/>
            <a:ext cx="2669635" cy="584775"/>
          </a:xfrm>
          <a:custGeom>
            <a:avLst/>
            <a:gdLst>
              <a:gd name="connsiteX0" fmla="*/ 0 w 2669635"/>
              <a:gd name="connsiteY0" fmla="*/ 0 h 584775"/>
              <a:gd name="connsiteX1" fmla="*/ 2669635 w 2669635"/>
              <a:gd name="connsiteY1" fmla="*/ 0 h 584775"/>
              <a:gd name="connsiteX2" fmla="*/ 2669635 w 2669635"/>
              <a:gd name="connsiteY2" fmla="*/ 584775 h 584775"/>
              <a:gd name="connsiteX3" fmla="*/ 0 w 2669635"/>
              <a:gd name="connsiteY3" fmla="*/ 584775 h 584775"/>
              <a:gd name="connsiteX4" fmla="*/ 0 w 2669635"/>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635" h="584775" fill="none" extrusionOk="0">
                <a:moveTo>
                  <a:pt x="0" y="0"/>
                </a:moveTo>
                <a:cubicBezTo>
                  <a:pt x="785525" y="5222"/>
                  <a:pt x="1459898" y="24918"/>
                  <a:pt x="2669635" y="0"/>
                </a:cubicBezTo>
                <a:cubicBezTo>
                  <a:pt x="2626792" y="115750"/>
                  <a:pt x="2675310" y="445323"/>
                  <a:pt x="2669635" y="584775"/>
                </a:cubicBezTo>
                <a:cubicBezTo>
                  <a:pt x="2265346" y="420014"/>
                  <a:pt x="813098" y="702925"/>
                  <a:pt x="0" y="584775"/>
                </a:cubicBezTo>
                <a:cubicBezTo>
                  <a:pt x="-7476" y="472120"/>
                  <a:pt x="34986" y="279470"/>
                  <a:pt x="0" y="0"/>
                </a:cubicBezTo>
                <a:close/>
              </a:path>
              <a:path w="2669635" h="584775" stroke="0" extrusionOk="0">
                <a:moveTo>
                  <a:pt x="0" y="0"/>
                </a:moveTo>
                <a:cubicBezTo>
                  <a:pt x="771978" y="11849"/>
                  <a:pt x="2156809" y="-161459"/>
                  <a:pt x="2669635" y="0"/>
                </a:cubicBezTo>
                <a:cubicBezTo>
                  <a:pt x="2643189" y="254320"/>
                  <a:pt x="2627371" y="509640"/>
                  <a:pt x="2669635" y="584775"/>
                </a:cubicBezTo>
                <a:cubicBezTo>
                  <a:pt x="2168552" y="438915"/>
                  <a:pt x="698465" y="506451"/>
                  <a:pt x="0" y="584775"/>
                </a:cubicBezTo>
                <a:cubicBezTo>
                  <a:pt x="19643" y="454944"/>
                  <a:pt x="-27143" y="222798"/>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lvl="0" algn="just"/>
            <a:r>
              <a:rPr lang="en-US" sz="3200" b="1" noProof="0" dirty="0" err="1">
                <a:solidFill>
                  <a:prstClr val="black"/>
                </a:solidFill>
                <a:latin typeface="Cambria" panose="02040503050406030204" pitchFamily="18" charset="0"/>
                <a:ea typeface="Cambria" panose="02040503050406030204" pitchFamily="18" charset="0"/>
                <a:cs typeface="Calibri" panose="020F0502020204030204" pitchFamily="34" charset="0"/>
              </a:rPr>
              <a:t>Lồng</a:t>
            </a:r>
            <a:r>
              <a:rPr lang="en-US" sz="3200" b="1" noProof="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200" b="1" noProof="0" dirty="0" err="1">
                <a:solidFill>
                  <a:prstClr val="black"/>
                </a:solidFill>
                <a:latin typeface="Cambria" panose="02040503050406030204" pitchFamily="18" charset="0"/>
                <a:ea typeface="Cambria" panose="02040503050406030204" pitchFamily="18" charset="0"/>
                <a:cs typeface="Calibri" panose="020F0502020204030204" pitchFamily="34" charset="0"/>
              </a:rPr>
              <a:t>nắp</a:t>
            </a:r>
            <a:r>
              <a:rPr lang="en-US" sz="3200" b="1" noProof="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200" b="1" noProof="0" dirty="0" err="1">
                <a:solidFill>
                  <a:prstClr val="black"/>
                </a:solidFill>
                <a:latin typeface="Cambria" panose="02040503050406030204" pitchFamily="18" charset="0"/>
                <a:ea typeface="Cambria" panose="02040503050406030204" pitchFamily="18" charset="0"/>
                <a:cs typeface="Calibri" panose="020F0502020204030204" pitchFamily="34" charset="0"/>
              </a:rPr>
              <a:t>kín</a:t>
            </a:r>
            <a:endParaRPr kumimoji="0" lang="vi-VN"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8" name="TextBox 7">
            <a:extLst>
              <a:ext uri="{FF2B5EF4-FFF2-40B4-BE49-F238E27FC236}">
                <a16:creationId xmlns:a16="http://schemas.microsoft.com/office/drawing/2014/main" id="{8BC03B02-63B4-59B1-63FA-E55E6C42A0CA}"/>
              </a:ext>
            </a:extLst>
          </p:cNvPr>
          <p:cNvSpPr txBox="1"/>
          <p:nvPr/>
        </p:nvSpPr>
        <p:spPr>
          <a:xfrm>
            <a:off x="7714593" y="2778151"/>
            <a:ext cx="3626069" cy="2062103"/>
          </a:xfrm>
          <a:custGeom>
            <a:avLst/>
            <a:gdLst>
              <a:gd name="connsiteX0" fmla="*/ 0 w 3626069"/>
              <a:gd name="connsiteY0" fmla="*/ 0 h 2062103"/>
              <a:gd name="connsiteX1" fmla="*/ 3626069 w 3626069"/>
              <a:gd name="connsiteY1" fmla="*/ 0 h 2062103"/>
              <a:gd name="connsiteX2" fmla="*/ 3626069 w 3626069"/>
              <a:gd name="connsiteY2" fmla="*/ 2062103 h 2062103"/>
              <a:gd name="connsiteX3" fmla="*/ 0 w 3626069"/>
              <a:gd name="connsiteY3" fmla="*/ 2062103 h 2062103"/>
              <a:gd name="connsiteX4" fmla="*/ 0 w 3626069"/>
              <a:gd name="connsiteY4" fmla="*/ 0 h 2062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069" h="2062103" fill="none" extrusionOk="0">
                <a:moveTo>
                  <a:pt x="0" y="0"/>
                </a:moveTo>
                <a:cubicBezTo>
                  <a:pt x="861032" y="5222"/>
                  <a:pt x="2048642" y="24918"/>
                  <a:pt x="3626069" y="0"/>
                </a:cubicBezTo>
                <a:cubicBezTo>
                  <a:pt x="3464824" y="602541"/>
                  <a:pt x="3582309" y="1321515"/>
                  <a:pt x="3626069" y="2062103"/>
                </a:cubicBezTo>
                <a:cubicBezTo>
                  <a:pt x="2587790" y="1897342"/>
                  <a:pt x="1121008" y="2180253"/>
                  <a:pt x="0" y="2062103"/>
                </a:cubicBezTo>
                <a:cubicBezTo>
                  <a:pt x="-55725" y="1736798"/>
                  <a:pt x="17072" y="843718"/>
                  <a:pt x="0" y="0"/>
                </a:cubicBezTo>
                <a:close/>
              </a:path>
              <a:path w="3626069" h="2062103" stroke="0" extrusionOk="0">
                <a:moveTo>
                  <a:pt x="0" y="0"/>
                </a:moveTo>
                <a:cubicBezTo>
                  <a:pt x="1717656" y="11849"/>
                  <a:pt x="2791908" y="-161459"/>
                  <a:pt x="3626069" y="0"/>
                </a:cubicBezTo>
                <a:cubicBezTo>
                  <a:pt x="3629199" y="760657"/>
                  <a:pt x="3524893" y="1587749"/>
                  <a:pt x="3626069" y="2062103"/>
                </a:cubicBezTo>
                <a:cubicBezTo>
                  <a:pt x="2205575" y="1916243"/>
                  <a:pt x="887977" y="1983779"/>
                  <a:pt x="0" y="2062103"/>
                </a:cubicBezTo>
                <a:cubicBezTo>
                  <a:pt x="74291" y="1594718"/>
                  <a:pt x="168006" y="462477"/>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lvl="0" algn="just"/>
            <a:r>
              <a:rPr lang="en-US" sz="3200" b="1" dirty="0">
                <a:solidFill>
                  <a:prstClr val="black"/>
                </a:solidFill>
                <a:latin typeface="Cambria" panose="02040503050406030204" pitchFamily="18" charset="0"/>
                <a:ea typeface="Cambria" panose="02040503050406030204" pitchFamily="18" charset="0"/>
                <a:cs typeface="Calibri" panose="020F0502020204030204" pitchFamily="34" charset="0"/>
              </a:rPr>
              <a:t>L</a:t>
            </a:r>
            <a:r>
              <a:rPr lang="vi-VN" sz="3200" b="1" dirty="0">
                <a:solidFill>
                  <a:prstClr val="black"/>
                </a:solidFill>
                <a:latin typeface="Cambria" panose="02040503050406030204" pitchFamily="18" charset="0"/>
                <a:ea typeface="Cambria" panose="02040503050406030204" pitchFamily="18" charset="0"/>
                <a:cs typeface="Calibri" panose="020F0502020204030204" pitchFamily="34" charset="0"/>
              </a:rPr>
              <a:t>ồng thoáng khí có gắn bình</a:t>
            </a:r>
            <a:r>
              <a:rPr lang="en-US" sz="32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200" b="1" dirty="0">
                <a:solidFill>
                  <a:prstClr val="black"/>
                </a:solidFill>
                <a:latin typeface="Cambria" panose="02040503050406030204" pitchFamily="18" charset="0"/>
                <a:ea typeface="Cambria" panose="02040503050406030204" pitchFamily="18" charset="0"/>
                <a:cs typeface="Calibri" panose="020F0502020204030204" pitchFamily="34" charset="0"/>
              </a:rPr>
              <a:t>uống nước và khay thức ăn</a:t>
            </a:r>
            <a:endParaRPr kumimoji="0" lang="vi-VN"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9" name="Arrow: Right 8">
            <a:extLst>
              <a:ext uri="{FF2B5EF4-FFF2-40B4-BE49-F238E27FC236}">
                <a16:creationId xmlns:a16="http://schemas.microsoft.com/office/drawing/2014/main" id="{105CDD1F-5277-AB84-5B03-38B337583633}"/>
              </a:ext>
            </a:extLst>
          </p:cNvPr>
          <p:cNvSpPr/>
          <p:nvPr/>
        </p:nvSpPr>
        <p:spPr>
          <a:xfrm>
            <a:off x="4319752" y="3762704"/>
            <a:ext cx="3079531" cy="1208689"/>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latin typeface="Cambria" panose="02040503050406030204" pitchFamily="18" charset="0"/>
                <a:ea typeface="Cambria" panose="02040503050406030204" pitchFamily="18" charset="0"/>
              </a:rPr>
              <a:t>Chọn</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hình</a:t>
            </a:r>
            <a:r>
              <a:rPr lang="en-US" sz="3200" dirty="0">
                <a:latin typeface="Cambria" panose="02040503050406030204" pitchFamily="18" charset="0"/>
                <a:ea typeface="Cambria" panose="02040503050406030204" pitchFamily="18" charset="0"/>
              </a:rPr>
              <a:t> C</a:t>
            </a:r>
          </a:p>
        </p:txBody>
      </p:sp>
    </p:spTree>
    <p:extLst>
      <p:ext uri="{BB962C8B-B14F-4D97-AF65-F5344CB8AC3E}">
        <p14:creationId xmlns:p14="http://schemas.microsoft.com/office/powerpoint/2010/main" val="219436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6DE1475-3F86-4716-88D2-E678E00D5CD0}"/>
              </a:ext>
            </a:extLst>
          </p:cNvPr>
          <p:cNvSpPr/>
          <p:nvPr/>
        </p:nvSpPr>
        <p:spPr>
          <a:xfrm>
            <a:off x="493987" y="283779"/>
            <a:ext cx="11088414" cy="6348249"/>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5A88B754-EEF6-BB6F-954E-6A2035D156CC}"/>
              </a:ext>
            </a:extLst>
          </p:cNvPr>
          <p:cNvGrpSpPr/>
          <p:nvPr/>
        </p:nvGrpSpPr>
        <p:grpSpPr>
          <a:xfrm>
            <a:off x="793361" y="96284"/>
            <a:ext cx="10573027" cy="2363137"/>
            <a:chOff x="894735" y="845571"/>
            <a:chExt cx="10573027" cy="1651821"/>
          </a:xfrm>
        </p:grpSpPr>
        <p:sp>
          <p:nvSpPr>
            <p:cNvPr id="3" name="Rectangle: Rounded Corners 2">
              <a:extLst>
                <a:ext uri="{FF2B5EF4-FFF2-40B4-BE49-F238E27FC236}">
                  <a16:creationId xmlns:a16="http://schemas.microsoft.com/office/drawing/2014/main" id="{79336C72-07E8-47C1-AE77-E96938D7CAE8}"/>
                </a:ext>
              </a:extLst>
            </p:cNvPr>
            <p:cNvSpPr/>
            <p:nvPr/>
          </p:nvSpPr>
          <p:spPr>
            <a:xfrm>
              <a:off x="894735" y="845571"/>
              <a:ext cx="10573027" cy="1651821"/>
            </a:xfrm>
            <a:prstGeom prst="roundRect">
              <a:avLst/>
            </a:prstGeom>
            <a:solidFill>
              <a:schemeClr val="accent4">
                <a:lumMod val="20000"/>
                <a:lumOff val="80000"/>
              </a:schemeClr>
            </a:solidFill>
            <a:ln w="38100">
              <a:solidFill>
                <a:srgbClr val="00206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solidFill>
                    <a:srgbClr val="00B050"/>
                  </a:solidFill>
                </a:ln>
                <a:solidFill>
                  <a:srgbClr val="00B050"/>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BCDAA1CD-0C52-5D13-0B94-C675E9035508}"/>
                </a:ext>
              </a:extLst>
            </p:cNvPr>
            <p:cNvSpPr txBox="1"/>
            <p:nvPr/>
          </p:nvSpPr>
          <p:spPr>
            <a:xfrm>
              <a:off x="1062563" y="885940"/>
              <a:ext cx="10245213" cy="1488399"/>
            </a:xfrm>
            <a:prstGeom prst="roundRect">
              <a:avLst/>
            </a:prstGeom>
            <a:noFill/>
            <a:ln w="28575">
              <a:solidFill>
                <a:schemeClr val="bg1"/>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Calibri" panose="020F0502020204030204"/>
                  <a:ea typeface="Times New Roman" panose="02020603050405020304" pitchFamily="18" charset="0"/>
                  <a:cs typeface="Times New Roman" panose="02020603050405020304" pitchFamily="18" charset="0"/>
                </a:rPr>
                <a:t>2. </a:t>
              </a:r>
              <a:r>
                <a:rPr lang="vi-VN" sz="3200" b="1" dirty="0">
                  <a:solidFill>
                    <a:prstClr val="black"/>
                  </a:solidFill>
                  <a:latin typeface="Calibri" panose="020F0502020204030204"/>
                  <a:ea typeface="Times New Roman" panose="02020603050405020304" pitchFamily="18" charset="0"/>
                  <a:cs typeface="Times New Roman" panose="02020603050405020304" pitchFamily="18" charset="0"/>
                </a:rPr>
                <a:t>Trong đợt rét đậm, rét hại ở các tỉnh miền núi phía Bắc có hàng loạt trâu, bò chăn thả bị chết. Theo em vì sao trâu, bò bị chết? Hãy đề xuất một số biện pháp giúp hạn chế trâu, bò chết trong trường hợp này.</a:t>
              </a:r>
              <a:endParaRPr kumimoji="0" lang="en-US" sz="5400" b="1" i="0" u="none" strike="noStrike" kern="1200" cap="none" spc="0" normalizeH="0" baseline="0" noProof="0" dirty="0">
                <a:ln>
                  <a:noFill/>
                </a:ln>
                <a:solidFill>
                  <a:srgbClr val="0070C0"/>
                </a:solidFill>
                <a:effectLst/>
                <a:uLnTx/>
                <a:uFillTx/>
                <a:latin typeface="Calibri" panose="020F0502020204030204"/>
                <a:ea typeface="+mn-ea"/>
                <a:cs typeface="Times New Roman" panose="02020603050405020304" pitchFamily="18" charset="0"/>
              </a:endParaRPr>
            </a:p>
          </p:txBody>
        </p:sp>
      </p:grpSp>
      <p:sp>
        <p:nvSpPr>
          <p:cNvPr id="11" name="TextBox 10">
            <a:extLst>
              <a:ext uri="{FF2B5EF4-FFF2-40B4-BE49-F238E27FC236}">
                <a16:creationId xmlns:a16="http://schemas.microsoft.com/office/drawing/2014/main" id="{1C6C60E1-A532-3B28-1118-3B88B7D0D81F}"/>
              </a:ext>
            </a:extLst>
          </p:cNvPr>
          <p:cNvSpPr txBox="1"/>
          <p:nvPr/>
        </p:nvSpPr>
        <p:spPr>
          <a:xfrm>
            <a:off x="1996966" y="2690649"/>
            <a:ext cx="9879724" cy="707886"/>
          </a:xfrm>
          <a:prstGeom prst="rect">
            <a:avLst/>
          </a:prstGeom>
          <a:noFill/>
        </p:spPr>
        <p:txBody>
          <a:bodyPr wrap="square" rtlCol="0">
            <a:spAutoFit/>
          </a:bodyPr>
          <a:lstStyle/>
          <a:p>
            <a:r>
              <a:rPr lang="en-US" sz="4000" b="1" dirty="0" err="1">
                <a:solidFill>
                  <a:srgbClr val="FF0000"/>
                </a:solidFill>
                <a:effectLst/>
                <a:latin typeface="Cambria" panose="02040503050406030204" pitchFamily="18" charset="0"/>
                <a:ea typeface="Cambria" panose="02040503050406030204" pitchFamily="18" charset="0"/>
              </a:rPr>
              <a:t>Trâu</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bò</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chết</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vì</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nhiệt</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độ</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quá</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lạnh</a:t>
            </a:r>
            <a:endParaRPr lang="en-US" sz="4000" b="1" dirty="0">
              <a:solidFill>
                <a:srgbClr val="FF0000"/>
              </a:solidFill>
              <a:latin typeface="Cambria" panose="02040503050406030204" pitchFamily="18" charset="0"/>
              <a:ea typeface="Cambria" panose="02040503050406030204" pitchFamily="18" charset="0"/>
            </a:endParaRPr>
          </a:p>
        </p:txBody>
      </p:sp>
      <p:sp>
        <p:nvSpPr>
          <p:cNvPr id="12" name="Arrow: Right 11">
            <a:extLst>
              <a:ext uri="{FF2B5EF4-FFF2-40B4-BE49-F238E27FC236}">
                <a16:creationId xmlns:a16="http://schemas.microsoft.com/office/drawing/2014/main" id="{C9B2FBBB-9880-3F39-F1CC-B88A49F280DF}"/>
              </a:ext>
            </a:extLst>
          </p:cNvPr>
          <p:cNvSpPr/>
          <p:nvPr/>
        </p:nvSpPr>
        <p:spPr>
          <a:xfrm>
            <a:off x="945932" y="3962400"/>
            <a:ext cx="2364827" cy="1208689"/>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latin typeface="Cambria" panose="02040503050406030204" pitchFamily="18" charset="0"/>
                <a:ea typeface="Cambria" panose="02040503050406030204" pitchFamily="18" charset="0"/>
              </a:rPr>
              <a:t>Biện</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pháp</a:t>
            </a:r>
            <a:endParaRPr lang="en-US" sz="3200" dirty="0">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9892A2FA-10E4-4AD6-3668-2C2A44B3F9D4}"/>
              </a:ext>
            </a:extLst>
          </p:cNvPr>
          <p:cNvSpPr txBox="1"/>
          <p:nvPr/>
        </p:nvSpPr>
        <p:spPr>
          <a:xfrm>
            <a:off x="3741683" y="3734593"/>
            <a:ext cx="7262648" cy="2308324"/>
          </a:xfrm>
          <a:custGeom>
            <a:avLst/>
            <a:gdLst>
              <a:gd name="connsiteX0" fmla="*/ 0 w 7262648"/>
              <a:gd name="connsiteY0" fmla="*/ 0 h 2308324"/>
              <a:gd name="connsiteX1" fmla="*/ 7262648 w 7262648"/>
              <a:gd name="connsiteY1" fmla="*/ 0 h 2308324"/>
              <a:gd name="connsiteX2" fmla="*/ 7262648 w 7262648"/>
              <a:gd name="connsiteY2" fmla="*/ 2308324 h 2308324"/>
              <a:gd name="connsiteX3" fmla="*/ 0 w 7262648"/>
              <a:gd name="connsiteY3" fmla="*/ 2308324 h 2308324"/>
              <a:gd name="connsiteX4" fmla="*/ 0 w 7262648"/>
              <a:gd name="connsiteY4" fmla="*/ 0 h 2308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2648" h="2308324" fill="none" extrusionOk="0">
                <a:moveTo>
                  <a:pt x="0" y="0"/>
                </a:moveTo>
                <a:cubicBezTo>
                  <a:pt x="1683605" y="5222"/>
                  <a:pt x="5049549" y="24918"/>
                  <a:pt x="7262648" y="0"/>
                </a:cubicBezTo>
                <a:cubicBezTo>
                  <a:pt x="7101403" y="295473"/>
                  <a:pt x="7218888" y="1186317"/>
                  <a:pt x="7262648" y="2308324"/>
                </a:cubicBezTo>
                <a:cubicBezTo>
                  <a:pt x="4194749" y="2143563"/>
                  <a:pt x="1630984" y="2426474"/>
                  <a:pt x="0" y="2308324"/>
                </a:cubicBezTo>
                <a:cubicBezTo>
                  <a:pt x="-55725" y="1490219"/>
                  <a:pt x="17072" y="609588"/>
                  <a:pt x="0" y="0"/>
                </a:cubicBezTo>
                <a:close/>
              </a:path>
              <a:path w="7262648" h="2308324" stroke="0" extrusionOk="0">
                <a:moveTo>
                  <a:pt x="0" y="0"/>
                </a:moveTo>
                <a:cubicBezTo>
                  <a:pt x="1698841" y="11849"/>
                  <a:pt x="4287748" y="-161459"/>
                  <a:pt x="7262648" y="0"/>
                </a:cubicBezTo>
                <a:cubicBezTo>
                  <a:pt x="7265778" y="699270"/>
                  <a:pt x="7161472" y="2031698"/>
                  <a:pt x="7262648" y="2308324"/>
                </a:cubicBezTo>
                <a:cubicBezTo>
                  <a:pt x="5927824" y="2162464"/>
                  <a:pt x="1725786" y="2230000"/>
                  <a:pt x="0" y="2308324"/>
                </a:cubicBezTo>
                <a:cubicBezTo>
                  <a:pt x="74291" y="1581858"/>
                  <a:pt x="168006" y="1077334"/>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xmlns="" sd="4194945536">
                  <a:prstGeom prst="rect">
                    <a:avLst/>
                  </a:prstGeom>
                  <ask:type>
                    <ask:lineSketchCurved/>
                  </ask:type>
                </ask:lineSketchStyleProps>
              </a:ext>
            </a:extLst>
          </a:ln>
        </p:spPr>
        <p:txBody>
          <a:bodyPr wrap="square">
            <a:spAutoFit/>
          </a:bodyPr>
          <a:lstStyle/>
          <a:p>
            <a:pPr lvl="0" algn="just"/>
            <a:r>
              <a:rPr lang="en-US" sz="3600" b="1" dirty="0">
                <a:solidFill>
                  <a:prstClr val="black"/>
                </a:solidFill>
                <a:latin typeface="Cambria" panose="02040503050406030204" pitchFamily="18" charset="0"/>
                <a:ea typeface="Cambria" panose="02040503050406030204" pitchFamily="18" charset="0"/>
                <a:cs typeface="Calibri" panose="020F0502020204030204" pitchFamily="34" charset="0"/>
              </a:rPr>
              <a:t>K</a:t>
            </a:r>
            <a:r>
              <a:rPr lang="vi-VN" sz="3600" b="1" dirty="0">
                <a:solidFill>
                  <a:prstClr val="black"/>
                </a:solidFill>
                <a:latin typeface="Cambria" panose="02040503050406030204" pitchFamily="18" charset="0"/>
                <a:ea typeface="Cambria" panose="02040503050406030204" pitchFamily="18" charset="0"/>
                <a:cs typeface="Calibri" panose="020F0502020204030204" pitchFamily="34" charset="0"/>
              </a:rPr>
              <a:t>hông chăn thả trâu bò, làm chuồng trại</a:t>
            </a:r>
            <a:r>
              <a:rPr lang="en-US" sz="36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r>
              <a:rPr lang="vi-VN" sz="3600" b="1" dirty="0">
                <a:solidFill>
                  <a:prstClr val="black"/>
                </a:solidFill>
                <a:latin typeface="Cambria" panose="02040503050406030204" pitchFamily="18" charset="0"/>
                <a:ea typeface="Cambria" panose="02040503050406030204" pitchFamily="18" charset="0"/>
                <a:cs typeface="Calibri" panose="020F0502020204030204" pitchFamily="34" charset="0"/>
              </a:rPr>
              <a:t> cùng bạt che chắn gió</a:t>
            </a:r>
            <a:r>
              <a:rPr lang="en-US" sz="36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600" b="1" dirty="0">
                <a:solidFill>
                  <a:prstClr val="black"/>
                </a:solidFill>
                <a:latin typeface="Cambria" panose="02040503050406030204" pitchFamily="18" charset="0"/>
                <a:ea typeface="Cambria" panose="02040503050406030204" pitchFamily="18" charset="0"/>
                <a:cs typeface="Calibri" panose="020F0502020204030204" pitchFamily="34" charset="0"/>
              </a:rPr>
              <a:t>cho trâu bò ăn uống đầy đủ, sưởi ấm cho trâu bò.</a:t>
            </a:r>
            <a:endParaRPr kumimoji="0" lang="vi-VN"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3649910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6DE1475-3F86-4716-88D2-E678E00D5CD0}"/>
              </a:ext>
            </a:extLst>
          </p:cNvPr>
          <p:cNvSpPr/>
          <p:nvPr/>
        </p:nvSpPr>
        <p:spPr>
          <a:xfrm>
            <a:off x="493987" y="283779"/>
            <a:ext cx="11088414" cy="6348249"/>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descr="Quảng Ninh chủ động các biện pháp phòng, chống rét cho vật nuôi, cây trồng">
            <a:extLst>
              <a:ext uri="{FF2B5EF4-FFF2-40B4-BE49-F238E27FC236}">
                <a16:creationId xmlns:a16="http://schemas.microsoft.com/office/drawing/2014/main" id="{388A99FB-1D71-31CB-BCAF-A1B650D401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317" y="1438439"/>
            <a:ext cx="5150645" cy="332274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ỘT SỐ BIỆN PHÁP KỸ THUẬT PHÒNG CHỐNG ĐÓI, RÉT CHO TRÂU BÒ">
            <a:extLst>
              <a:ext uri="{FF2B5EF4-FFF2-40B4-BE49-F238E27FC236}">
                <a16:creationId xmlns:a16="http://schemas.microsoft.com/office/drawing/2014/main" id="{F6CA41F1-0663-EC50-7A8E-AC6BF3D9A4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422509"/>
            <a:ext cx="4750675" cy="3296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62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arn(inVertical)">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barn(inVertical)">
                                      <p:cBhvr>
                                        <p:cTn id="12"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5CCB280-7557-84C5-5A04-0FFE51725D94}"/>
              </a:ext>
            </a:extLst>
          </p:cNvPr>
          <p:cNvSpPr/>
          <p:nvPr/>
        </p:nvSpPr>
        <p:spPr>
          <a:xfrm>
            <a:off x="245327" y="379141"/>
            <a:ext cx="11563814" cy="624468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34343"/>
              </a:solidFill>
              <a:effectLst/>
              <a:uLnTx/>
              <a:uFillTx/>
              <a:latin typeface="Arial"/>
              <a:ea typeface="+mn-ea"/>
              <a:cs typeface="+mn-cs"/>
            </a:endParaRPr>
          </a:p>
        </p:txBody>
      </p:sp>
      <p:sp>
        <p:nvSpPr>
          <p:cNvPr id="2" name="TextBox 10">
            <a:extLst>
              <a:ext uri="{FF2B5EF4-FFF2-40B4-BE49-F238E27FC236}">
                <a16:creationId xmlns:a16="http://schemas.microsoft.com/office/drawing/2014/main" id="{3E1C8DFB-6C5E-430E-2F18-C7951B617B04}"/>
              </a:ext>
            </a:extLst>
          </p:cNvPr>
          <p:cNvSpPr txBox="1"/>
          <p:nvPr/>
        </p:nvSpPr>
        <p:spPr>
          <a:xfrm>
            <a:off x="1822551" y="1646286"/>
            <a:ext cx="8542340" cy="1164763"/>
          </a:xfrm>
          <a:prstGeom prst="rect">
            <a:avLst/>
          </a:prstGeom>
          <a:noFill/>
        </p:spPr>
        <p:txBody>
          <a:bodyPr wrap="square" lIns="86699" tIns="43349" rIns="86699" bIns="43349">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vi-VN" altLang="zh-CN" sz="7000" b="1" i="0" u="none" strike="noStrike" kern="0" cap="all" spc="0" normalizeH="0" baseline="0" noProof="0" dirty="0">
                <a:ln>
                  <a:noFill/>
                </a:ln>
                <a:solidFill>
                  <a:srgbClr val="597000">
                    <a:lumMod val="50000"/>
                  </a:srgbClr>
                </a:solidFill>
                <a:effectLst/>
                <a:uLnTx/>
                <a:uFillTx/>
                <a:latin typeface="Cambria" panose="02040503050406030204" pitchFamily="18" charset="0"/>
                <a:ea typeface="Cambria" panose="02040503050406030204" pitchFamily="18" charset="0"/>
                <a:cs typeface="Arial" panose="020B0604020202020204" pitchFamily="34" charset="0"/>
                <a:sym typeface="Arial"/>
              </a:rPr>
              <a:t>Dặn dò</a:t>
            </a:r>
            <a:endParaRPr kumimoji="0" lang="zh-CN" altLang="en-US" sz="7000" b="1" i="0" u="none" strike="noStrike" kern="0" cap="all" spc="0" normalizeH="0" baseline="0" noProof="0" dirty="0">
              <a:ln>
                <a:noFill/>
              </a:ln>
              <a:solidFill>
                <a:srgbClr val="597000">
                  <a:lumMod val="50000"/>
                </a:srgbClr>
              </a:solidFill>
              <a:effectLst/>
              <a:uLnTx/>
              <a:uFillTx/>
              <a:latin typeface="Cambria" panose="02040503050406030204" pitchFamily="18" charset="0"/>
              <a:ea typeface="方正粗谭黑简体" panose="02000000000000000000" pitchFamily="2" charset="-122"/>
              <a:cs typeface="Arial" panose="020B0604020202020204" pitchFamily="34" charset="0"/>
              <a:sym typeface="Arial"/>
            </a:endParaRPr>
          </a:p>
        </p:txBody>
      </p:sp>
      <p:sp>
        <p:nvSpPr>
          <p:cNvPr id="3" name="TextBox 2">
            <a:extLst>
              <a:ext uri="{FF2B5EF4-FFF2-40B4-BE49-F238E27FC236}">
                <a16:creationId xmlns:a16="http://schemas.microsoft.com/office/drawing/2014/main" id="{36FE4EE6-D7F8-A24E-8080-BA1A76A3B1A6}"/>
              </a:ext>
            </a:extLst>
          </p:cNvPr>
          <p:cNvSpPr txBox="1"/>
          <p:nvPr/>
        </p:nvSpPr>
        <p:spPr>
          <a:xfrm>
            <a:off x="725214" y="3133773"/>
            <a:ext cx="10951779" cy="175432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dirty="0">
                <a:ln>
                  <a:noFill/>
                </a:ln>
                <a:solidFill>
                  <a:srgbClr val="434343"/>
                </a:solidFill>
                <a:effectLst/>
                <a:uLnTx/>
                <a:uFillTx/>
                <a:latin typeface="Cambria" panose="02040503050406030204" pitchFamily="18" charset="0"/>
                <a:ea typeface="Cambria" panose="02040503050406030204" pitchFamily="18" charset="0"/>
                <a:cs typeface="+mn-cs"/>
              </a:rPr>
              <a:t>- Ôn tập kiến thức đã học.</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dirty="0">
                <a:ln>
                  <a:noFill/>
                </a:ln>
                <a:solidFill>
                  <a:srgbClr val="434343"/>
                </a:solidFill>
                <a:effectLst/>
                <a:uLnTx/>
                <a:uFillTx/>
                <a:latin typeface="Cambria" panose="02040503050406030204" pitchFamily="18" charset="0"/>
                <a:ea typeface="Cambria" panose="02040503050406030204" pitchFamily="18" charset="0"/>
                <a:cs typeface="+mn-cs"/>
              </a:rPr>
              <a:t>- Đọc trước nội dung bài 16</a:t>
            </a:r>
            <a:r>
              <a:rPr kumimoji="0" lang="en-US" sz="5400" b="1" i="0" u="none" strike="noStrike" kern="1200" cap="none" spc="0" normalizeH="0" baseline="0" noProof="0" dirty="0">
                <a:ln>
                  <a:noFill/>
                </a:ln>
                <a:solidFill>
                  <a:srgbClr val="434343"/>
                </a:solidFill>
                <a:effectLst/>
                <a:uLnTx/>
                <a:uFillTx/>
                <a:latin typeface="Cambria" panose="02040503050406030204" pitchFamily="18" charset="0"/>
                <a:ea typeface="Cambria" panose="02040503050406030204" pitchFamily="18" charset="0"/>
                <a:cs typeface="+mn-cs"/>
              </a:rPr>
              <a:t> </a:t>
            </a:r>
            <a:r>
              <a:rPr kumimoji="0" lang="en-US" sz="5400" b="1" i="0" u="none" strike="noStrike" kern="1200" cap="none" spc="0" normalizeH="0" baseline="0" noProof="0" dirty="0" err="1">
                <a:ln>
                  <a:noFill/>
                </a:ln>
                <a:solidFill>
                  <a:srgbClr val="434343"/>
                </a:solidFill>
                <a:effectLst/>
                <a:uLnTx/>
                <a:uFillTx/>
                <a:latin typeface="Cambria" panose="02040503050406030204" pitchFamily="18" charset="0"/>
                <a:ea typeface="Cambria" panose="02040503050406030204" pitchFamily="18" charset="0"/>
                <a:cs typeface="+mn-cs"/>
              </a:rPr>
              <a:t>tiết</a:t>
            </a:r>
            <a:r>
              <a:rPr kumimoji="0" lang="en-US" sz="5400" b="1" i="0" u="none" strike="noStrike" kern="1200" cap="none" spc="0" normalizeH="0" noProof="0" dirty="0">
                <a:ln>
                  <a:noFill/>
                </a:ln>
                <a:solidFill>
                  <a:srgbClr val="434343"/>
                </a:solidFill>
                <a:effectLst/>
                <a:uLnTx/>
                <a:uFillTx/>
                <a:latin typeface="Cambria" panose="02040503050406030204" pitchFamily="18" charset="0"/>
                <a:ea typeface="Cambria" panose="02040503050406030204" pitchFamily="18" charset="0"/>
                <a:cs typeface="+mn-cs"/>
              </a:rPr>
              <a:t> 2</a:t>
            </a:r>
            <a:r>
              <a:rPr kumimoji="0" lang="vi-VN" sz="5400" b="1" i="0" u="none" strike="noStrike" kern="1200" cap="none" spc="0" normalizeH="0" baseline="0" noProof="0" dirty="0">
                <a:ln>
                  <a:noFill/>
                </a:ln>
                <a:solidFill>
                  <a:srgbClr val="434343"/>
                </a:solidFill>
                <a:effectLst/>
                <a:uLnTx/>
                <a:uFillTx/>
                <a:latin typeface="Cambria" panose="02040503050406030204" pitchFamily="18" charset="0"/>
                <a:ea typeface="Cambria" panose="02040503050406030204" pitchFamily="18" charset="0"/>
                <a:cs typeface="+mn-cs"/>
              </a:rPr>
              <a:t>.</a:t>
            </a:r>
          </a:p>
        </p:txBody>
      </p:sp>
      <p:pic>
        <p:nvPicPr>
          <p:cNvPr id="4" name="图片 14">
            <a:extLst>
              <a:ext uri="{FF2B5EF4-FFF2-40B4-BE49-F238E27FC236}">
                <a16:creationId xmlns:a16="http://schemas.microsoft.com/office/drawing/2014/main" id="{B250F500-94A5-D0FE-66AD-429416889D1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664740" y="1296884"/>
            <a:ext cx="2083592" cy="1686544"/>
          </a:xfrm>
          <a:prstGeom prst="rect">
            <a:avLst/>
          </a:prstGeom>
        </p:spPr>
      </p:pic>
    </p:spTree>
    <p:extLst>
      <p:ext uri="{BB962C8B-B14F-4D97-AF65-F5344CB8AC3E}">
        <p14:creationId xmlns:p14="http://schemas.microsoft.com/office/powerpoint/2010/main" val="36072812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1222</Words>
  <Application>Microsoft Office PowerPoint</Application>
  <PresentationFormat>Widescreen</PresentationFormat>
  <Paragraphs>76</Paragraphs>
  <Slides>30</Slides>
  <Notes>9</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30</vt:i4>
      </vt:variant>
    </vt:vector>
  </HeadingPairs>
  <TitlesOfParts>
    <vt:vector size="43" baseType="lpstr">
      <vt:lpstr>#9Slide07 Baloo Tamma</vt:lpstr>
      <vt:lpstr>Arial</vt:lpstr>
      <vt:lpstr>Calibri</vt:lpstr>
      <vt:lpstr>Calibri Light</vt:lpstr>
      <vt:lpstr>Cambria</vt:lpstr>
      <vt:lpstr>Comfortaa SemiBold</vt:lpstr>
      <vt:lpstr>等线</vt:lpstr>
      <vt:lpstr>Tahoma</vt:lpstr>
      <vt:lpstr>Times New Roman</vt:lpstr>
      <vt:lpstr>UTM Loko</vt:lpstr>
      <vt:lpstr>字魂59号-创粗黑</vt:lpstr>
      <vt:lpstr>方正粗谭黑简体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cp:revision>
  <dcterms:created xsi:type="dcterms:W3CDTF">2025-01-03T00:26:03Z</dcterms:created>
  <dcterms:modified xsi:type="dcterms:W3CDTF">2025-01-03T00:26:53Z</dcterms:modified>
</cp:coreProperties>
</file>