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3"/>
  </p:notesMasterIdLst>
  <p:sldIdLst>
    <p:sldId id="275" r:id="rId2"/>
    <p:sldId id="264" r:id="rId3"/>
    <p:sldId id="276" r:id="rId4"/>
    <p:sldId id="301" r:id="rId5"/>
    <p:sldId id="277" r:id="rId6"/>
    <p:sldId id="309" r:id="rId7"/>
    <p:sldId id="291" r:id="rId8"/>
    <p:sldId id="306" r:id="rId9"/>
    <p:sldId id="281" r:id="rId10"/>
    <p:sldId id="308" r:id="rId11"/>
    <p:sldId id="2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8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59902-EFC2-470E-8E1E-E0ADD083C62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D9CC5-4EEE-49DD-A13C-9359554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2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AF2573-EF2B-4AB1-99EA-E647D85F4734}" type="slidenum">
              <a:rPr lang="en-US" b="0" smtClean="0"/>
              <a:pPr eaLnBrk="1" hangingPunct="1"/>
              <a:t>1</a:t>
            </a:fld>
            <a:endParaRPr lang="en-US" b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9CC5-4EEE-49DD-A13C-9359554D9A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1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4707FC-82E6-4D98-A855-456ADAFE3759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0610B25-8783-4E33-84B3-CC9447CB9F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Oval 4"/>
          <p:cNvSpPr>
            <a:spLocks noChangeArrowheads="1"/>
          </p:cNvSpPr>
          <p:nvPr/>
        </p:nvSpPr>
        <p:spPr bwMode="auto">
          <a:xfrm>
            <a:off x="1423988" y="609600"/>
            <a:ext cx="6424612" cy="1295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3F7A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5400" dirty="0" err="1">
                <a:solidFill>
                  <a:srgbClr val="0000FF"/>
                </a:solidFill>
              </a:rPr>
              <a:t>Tự</a:t>
            </a:r>
            <a:r>
              <a:rPr lang="en-US" sz="5400" dirty="0">
                <a:solidFill>
                  <a:srgbClr val="0000FF"/>
                </a:solidFill>
              </a:rPr>
              <a:t> </a:t>
            </a:r>
            <a:r>
              <a:rPr lang="en-US" sz="5400" dirty="0" err="1">
                <a:solidFill>
                  <a:srgbClr val="0000FF"/>
                </a:solidFill>
              </a:rPr>
              <a:t>nhiên</a:t>
            </a:r>
            <a:r>
              <a:rPr lang="en-US" sz="5400" dirty="0">
                <a:solidFill>
                  <a:srgbClr val="0000FF"/>
                </a:solidFill>
              </a:rPr>
              <a:t> </a:t>
            </a:r>
            <a:r>
              <a:rPr lang="en-US" sz="5400" dirty="0" err="1">
                <a:solidFill>
                  <a:srgbClr val="0000FF"/>
                </a:solidFill>
              </a:rPr>
              <a:t>và</a:t>
            </a:r>
            <a:r>
              <a:rPr lang="en-US" sz="5400" dirty="0">
                <a:solidFill>
                  <a:srgbClr val="0000FF"/>
                </a:solidFill>
              </a:rPr>
              <a:t> </a:t>
            </a:r>
            <a:r>
              <a:rPr lang="en-US" sz="5400" dirty="0" err="1">
                <a:solidFill>
                  <a:srgbClr val="0000FF"/>
                </a:solidFill>
              </a:rPr>
              <a:t>xã</a:t>
            </a:r>
            <a:r>
              <a:rPr lang="en-US" sz="5400" dirty="0">
                <a:solidFill>
                  <a:srgbClr val="0000FF"/>
                </a:solidFill>
              </a:rPr>
              <a:t> </a:t>
            </a:r>
            <a:r>
              <a:rPr lang="en-US" sz="5400" dirty="0" err="1">
                <a:solidFill>
                  <a:srgbClr val="0000FF"/>
                </a:solidFill>
              </a:rPr>
              <a:t>hội</a:t>
            </a:r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107527" name="WordArt 7"/>
          <p:cNvSpPr>
            <a:spLocks noChangeArrowheads="1" noChangeShapeType="1" noTextEdit="1"/>
          </p:cNvSpPr>
          <p:nvPr/>
        </p:nvSpPr>
        <p:spPr bwMode="auto">
          <a:xfrm>
            <a:off x="304800" y="2133600"/>
            <a:ext cx="87630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err="1">
                <a:ln w="9525">
                  <a:solidFill>
                    <a:srgbClr val="FF33CC"/>
                  </a:solidFill>
                  <a:round/>
                  <a:headEnd/>
                  <a:tailEnd/>
                </a:ln>
                <a:solidFill>
                  <a:srgbClr val="FF33CC"/>
                </a:solidFill>
                <a:latin typeface="Arial"/>
                <a:cs typeface="Arial"/>
              </a:rPr>
              <a:t>Bài</a:t>
            </a:r>
            <a:r>
              <a:rPr lang="en-US" sz="3600" kern="10">
                <a:ln w="9525">
                  <a:solidFill>
                    <a:srgbClr val="FF33CC"/>
                  </a:solidFill>
                  <a:round/>
                  <a:headEnd/>
                  <a:tailEnd/>
                </a:ln>
                <a:solidFill>
                  <a:srgbClr val="FF33CC"/>
                </a:solidFill>
                <a:latin typeface="Arial"/>
                <a:cs typeface="Arial"/>
              </a:rPr>
              <a:t> 13: An toàn trên đường</a:t>
            </a:r>
            <a:endParaRPr lang="en-US" sz="3600" kern="10" dirty="0">
              <a:ln w="9525">
                <a:solidFill>
                  <a:srgbClr val="FF33CC"/>
                </a:solidFill>
                <a:round/>
                <a:headEnd/>
                <a:tailEnd/>
              </a:ln>
              <a:solidFill>
                <a:srgbClr val="FF33C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816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animBg="1"/>
      <p:bldP spid="1075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295400"/>
            <a:ext cx="777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ngã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47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1: Khám phá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" y="609601"/>
            <a:ext cx="32765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4:</a:t>
            </a:r>
          </a:p>
          <a:p>
            <a:r>
              <a:rPr lang="vi-VN" sz="3200" dirty="0">
                <a:latin typeface="Times New Roman" pitchFamily="18" charset="0"/>
                <a:cs typeface="Times New Roman" pitchFamily="18" charset="0"/>
              </a:rPr>
              <a:t>+K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ể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từng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32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Hậu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7" t="26411" r="9399" b="11007"/>
          <a:stretch/>
        </p:blipFill>
        <p:spPr>
          <a:xfrm>
            <a:off x="3272589" y="660975"/>
            <a:ext cx="5871411" cy="624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3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động 2</a:t>
            </a:r>
            <a:endParaRPr lang="en-US" sz="3200"/>
          </a:p>
        </p:txBody>
      </p:sp>
      <p:sp>
        <p:nvSpPr>
          <p:cNvPr id="6" name="Rectangle 5"/>
          <p:cNvSpPr/>
          <p:nvPr/>
        </p:nvSpPr>
        <p:spPr>
          <a:xfrm>
            <a:off x="-76200" y="685800"/>
            <a:ext cx="9472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4:</a:t>
            </a:r>
          </a:p>
          <a:p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5, 6, 7, 8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4" t="12178" r="8945" b="44732"/>
          <a:stretch/>
        </p:blipFill>
        <p:spPr>
          <a:xfrm>
            <a:off x="0" y="1742965"/>
            <a:ext cx="9144000" cy="511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6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" y="2274838"/>
            <a:ext cx="876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=&gt;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Khi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hiểm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ra.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57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6" t="57079" r="8266" b="-169"/>
          <a:stretch/>
        </p:blipFill>
        <p:spPr>
          <a:xfrm>
            <a:off x="228600" y="228600"/>
            <a:ext cx="85624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8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1447800"/>
            <a:ext cx="1828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5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</a:p>
        </p:txBody>
      </p:sp>
    </p:spTree>
    <p:extLst>
      <p:ext uri="{BB962C8B-B14F-4D97-AF65-F5344CB8AC3E}">
        <p14:creationId xmlns:p14="http://schemas.microsoft.com/office/powerpoint/2010/main" val="4052168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-762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 </a:t>
            </a:r>
            <a:r>
              <a:rPr lang="en-US" sz="320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vận dụng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: Trò chơi </a:t>
            </a:r>
          </a:p>
          <a:p>
            <a:r>
              <a:rPr lang="en-US" sz="3200">
                <a:latin typeface="Times New Roman" pitchFamily="18" charset="0"/>
                <a:cs typeface="Times New Roman" pitchFamily="18" charset="0"/>
              </a:rPr>
              <a:t>Giao thông an toàn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77"/>
          <a:stretch/>
        </p:blipFill>
        <p:spPr>
          <a:xfrm>
            <a:off x="0" y="2133600"/>
            <a:ext cx="4279212" cy="472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1" b="40644"/>
          <a:stretch/>
        </p:blipFill>
        <p:spPr>
          <a:xfrm>
            <a:off x="4279212" y="2133600"/>
            <a:ext cx="486478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6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" t="59986" r="19951" b="8362"/>
          <a:stretch/>
        </p:blipFill>
        <p:spPr>
          <a:xfrm>
            <a:off x="152400" y="1227220"/>
            <a:ext cx="8758135" cy="563077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-762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 luận nhóm đôi: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0"/>
          <a:stretch/>
        </p:blipFill>
        <p:spPr>
          <a:xfrm>
            <a:off x="96252" y="304800"/>
            <a:ext cx="9015664" cy="633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82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0" y="16764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Dặn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dò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711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688</TotalTime>
  <Words>159</Words>
  <Application>Microsoft Office PowerPoint</Application>
  <PresentationFormat>On-screen Show (4:3)</PresentationFormat>
  <Paragraphs>24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Georgia</vt:lpstr>
      <vt:lpstr>Times New Roman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ThienIT</dc:creator>
  <cp:lastModifiedBy>Admin</cp:lastModifiedBy>
  <cp:revision>75</cp:revision>
  <dcterms:created xsi:type="dcterms:W3CDTF">2020-08-08T13:30:12Z</dcterms:created>
  <dcterms:modified xsi:type="dcterms:W3CDTF">2025-01-02T03:50:17Z</dcterms:modified>
</cp:coreProperties>
</file>