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290" r:id="rId2"/>
    <p:sldId id="318" r:id="rId3"/>
    <p:sldId id="302" r:id="rId4"/>
    <p:sldId id="304" r:id="rId5"/>
    <p:sldId id="305" r:id="rId6"/>
    <p:sldId id="306" r:id="rId7"/>
    <p:sldId id="308" r:id="rId8"/>
    <p:sldId id="527" r:id="rId9"/>
    <p:sldId id="528" r:id="rId10"/>
    <p:sldId id="343" r:id="rId11"/>
    <p:sldId id="344" r:id="rId12"/>
    <p:sldId id="345" r:id="rId13"/>
    <p:sldId id="260" r:id="rId14"/>
    <p:sldId id="351" r:id="rId15"/>
    <p:sldId id="530" r:id="rId16"/>
  </p:sldIdLst>
  <p:sldSz cx="12192000" cy="68580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Verdana" panose="020B0604030504040204" pitchFamily="34" charset="0"/>
      <p:regular r:id="rId22"/>
      <p:bold r:id="rId23"/>
      <p:italic r:id="rId24"/>
      <p:boldItalic r:id="rId25"/>
    </p:embeddedFont>
    <p:embeddedFont>
      <p:font typeface="SimSun" panose="02010600030101010101" pitchFamily="2" charset="-122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8119"/>
    <a:srgbClr val="FF7707"/>
    <a:srgbClr val="FFAF6C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257" autoAdjust="0"/>
    <p:restoredTop sz="94660"/>
  </p:normalViewPr>
  <p:slideViewPr>
    <p:cSldViewPr snapToGrid="0">
      <p:cViewPr varScale="1">
        <p:scale>
          <a:sx n="69" d="100"/>
          <a:sy n="69" d="100"/>
        </p:scale>
        <p:origin x="28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1/2/2025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278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33C36B-09BA-47CA-B71A-23810FA326D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50530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33C36B-09BA-47CA-B71A-23810FA326D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11391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33C36B-09BA-47CA-B71A-23810FA326D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65040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33C36B-09BA-47CA-B71A-23810FA326D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12756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33C36B-09BA-47CA-B71A-23810FA326D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1784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1/2/2025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66415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1/2/2025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225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1/2/2025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118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1/2/2025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928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42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C5589E-047B-444D-94EC-9CEC54D019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253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49" r:id="rId5"/>
    <p:sldLayoutId id="2147483651" r:id="rId6"/>
    <p:sldLayoutId id="2147483652" r:id="rId7"/>
    <p:sldLayoutId id="2147483655" r:id="rId8"/>
    <p:sldLayoutId id="2147483660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emf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microsoft.com/office/2007/relationships/hdphoto" Target="../media/hdphoto1.wdp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24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microsoft.com/office/2007/relationships/hdphoto" Target="../media/hdphoto5.wdp"/><Relationship Id="rId18" Type="http://schemas.microsoft.com/office/2007/relationships/hdphoto" Target="../media/hdphoto7.wdp"/><Relationship Id="rId26" Type="http://schemas.microsoft.com/office/2007/relationships/hdphoto" Target="../media/hdphoto9.wdp"/><Relationship Id="rId3" Type="http://schemas.openxmlformats.org/officeDocument/2006/relationships/notesSlide" Target="../notesSlides/notesSlide2.xml"/><Relationship Id="rId21" Type="http://schemas.openxmlformats.org/officeDocument/2006/relationships/image" Target="../media/image34.gif"/><Relationship Id="rId7" Type="http://schemas.openxmlformats.org/officeDocument/2006/relationships/audio" Target="../media/audio4.wav"/><Relationship Id="rId12" Type="http://schemas.openxmlformats.org/officeDocument/2006/relationships/image" Target="../media/image28.png"/><Relationship Id="rId17" Type="http://schemas.openxmlformats.org/officeDocument/2006/relationships/image" Target="../media/image31.png"/><Relationship Id="rId25" Type="http://schemas.openxmlformats.org/officeDocument/2006/relationships/image" Target="../media/image37.png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30.png"/><Relationship Id="rId20" Type="http://schemas.openxmlformats.org/officeDocument/2006/relationships/image" Target="../media/image33.png"/><Relationship Id="rId29" Type="http://schemas.openxmlformats.org/officeDocument/2006/relationships/image" Target="../media/image39.png"/><Relationship Id="rId1" Type="http://schemas.openxmlformats.org/officeDocument/2006/relationships/tags" Target="../tags/tag1.xml"/><Relationship Id="rId6" Type="http://schemas.openxmlformats.org/officeDocument/2006/relationships/audio" Target="../media/audio3.wav"/><Relationship Id="rId11" Type="http://schemas.microsoft.com/office/2007/relationships/hdphoto" Target="../media/hdphoto4.wdp"/><Relationship Id="rId24" Type="http://schemas.microsoft.com/office/2007/relationships/hdphoto" Target="../media/hdphoto8.wdp"/><Relationship Id="rId32" Type="http://schemas.microsoft.com/office/2007/relationships/hdphoto" Target="../media/hdphoto12.wdp"/><Relationship Id="rId5" Type="http://schemas.openxmlformats.org/officeDocument/2006/relationships/audio" Target="../media/audio2.wav"/><Relationship Id="rId15" Type="http://schemas.microsoft.com/office/2007/relationships/hdphoto" Target="../media/hdphoto6.wdp"/><Relationship Id="rId23" Type="http://schemas.openxmlformats.org/officeDocument/2006/relationships/image" Target="../media/image36.png"/><Relationship Id="rId28" Type="http://schemas.microsoft.com/office/2007/relationships/hdphoto" Target="../media/hdphoto10.wdp"/><Relationship Id="rId10" Type="http://schemas.openxmlformats.org/officeDocument/2006/relationships/image" Target="../media/image27.png"/><Relationship Id="rId19" Type="http://schemas.openxmlformats.org/officeDocument/2006/relationships/image" Target="../media/image32.jpeg"/><Relationship Id="rId31" Type="http://schemas.openxmlformats.org/officeDocument/2006/relationships/image" Target="../media/image40.png"/><Relationship Id="rId4" Type="http://schemas.openxmlformats.org/officeDocument/2006/relationships/audio" Target="../media/audio1.wav"/><Relationship Id="rId9" Type="http://schemas.microsoft.com/office/2007/relationships/hdphoto" Target="../media/hdphoto3.wdp"/><Relationship Id="rId14" Type="http://schemas.openxmlformats.org/officeDocument/2006/relationships/image" Target="../media/image29.png"/><Relationship Id="rId22" Type="http://schemas.openxmlformats.org/officeDocument/2006/relationships/image" Target="../media/image35.gif"/><Relationship Id="rId27" Type="http://schemas.openxmlformats.org/officeDocument/2006/relationships/image" Target="../media/image38.png"/><Relationship Id="rId30" Type="http://schemas.microsoft.com/office/2007/relationships/hdphoto" Target="../media/hdphoto11.wdp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3.png"/><Relationship Id="rId18" Type="http://schemas.openxmlformats.org/officeDocument/2006/relationships/image" Target="../media/image31.png"/><Relationship Id="rId26" Type="http://schemas.openxmlformats.org/officeDocument/2006/relationships/image" Target="../media/image39.png"/><Relationship Id="rId3" Type="http://schemas.openxmlformats.org/officeDocument/2006/relationships/notesSlide" Target="../notesSlides/notesSlide3.xml"/><Relationship Id="rId21" Type="http://schemas.openxmlformats.org/officeDocument/2006/relationships/image" Target="../media/image33.png"/><Relationship Id="rId7" Type="http://schemas.openxmlformats.org/officeDocument/2006/relationships/audio" Target="../media/audio4.wav"/><Relationship Id="rId12" Type="http://schemas.openxmlformats.org/officeDocument/2006/relationships/image" Target="../media/image42.png"/><Relationship Id="rId17" Type="http://schemas.openxmlformats.org/officeDocument/2006/relationships/image" Target="../media/image30.png"/><Relationship Id="rId25" Type="http://schemas.microsoft.com/office/2007/relationships/hdphoto" Target="../media/hdphoto8.wdp"/><Relationship Id="rId33" Type="http://schemas.microsoft.com/office/2007/relationships/hdphoto" Target="../media/hdphoto10.wdp"/><Relationship Id="rId2" Type="http://schemas.openxmlformats.org/officeDocument/2006/relationships/slideLayout" Target="../slideLayouts/slideLayout3.xml"/><Relationship Id="rId16" Type="http://schemas.microsoft.com/office/2007/relationships/hdphoto" Target="../media/hdphoto6.wdp"/><Relationship Id="rId20" Type="http://schemas.openxmlformats.org/officeDocument/2006/relationships/image" Target="../media/image32.jpeg"/><Relationship Id="rId29" Type="http://schemas.microsoft.com/office/2007/relationships/hdphoto" Target="../media/hdphoto12.wdp"/><Relationship Id="rId1" Type="http://schemas.openxmlformats.org/officeDocument/2006/relationships/tags" Target="../tags/tag2.xml"/><Relationship Id="rId6" Type="http://schemas.openxmlformats.org/officeDocument/2006/relationships/audio" Target="../media/audio3.wav"/><Relationship Id="rId11" Type="http://schemas.microsoft.com/office/2007/relationships/hdphoto" Target="../media/hdphoto13.wdp"/><Relationship Id="rId24" Type="http://schemas.openxmlformats.org/officeDocument/2006/relationships/image" Target="../media/image36.png"/><Relationship Id="rId32" Type="http://schemas.openxmlformats.org/officeDocument/2006/relationships/image" Target="../media/image38.png"/><Relationship Id="rId5" Type="http://schemas.openxmlformats.org/officeDocument/2006/relationships/audio" Target="../media/audio2.wav"/><Relationship Id="rId15" Type="http://schemas.openxmlformats.org/officeDocument/2006/relationships/image" Target="../media/image29.png"/><Relationship Id="rId23" Type="http://schemas.openxmlformats.org/officeDocument/2006/relationships/image" Target="../media/image35.gif"/><Relationship Id="rId28" Type="http://schemas.openxmlformats.org/officeDocument/2006/relationships/image" Target="../media/image40.png"/><Relationship Id="rId10" Type="http://schemas.openxmlformats.org/officeDocument/2006/relationships/image" Target="../media/image41.png"/><Relationship Id="rId19" Type="http://schemas.microsoft.com/office/2007/relationships/hdphoto" Target="../media/hdphoto7.wdp"/><Relationship Id="rId31" Type="http://schemas.microsoft.com/office/2007/relationships/hdphoto" Target="../media/hdphoto9.wdp"/><Relationship Id="rId4" Type="http://schemas.openxmlformats.org/officeDocument/2006/relationships/audio" Target="../media/audio1.wav"/><Relationship Id="rId9" Type="http://schemas.microsoft.com/office/2007/relationships/hdphoto" Target="../media/hdphoto3.wdp"/><Relationship Id="rId14" Type="http://schemas.microsoft.com/office/2007/relationships/hdphoto" Target="../media/hdphoto14.wdp"/><Relationship Id="rId22" Type="http://schemas.openxmlformats.org/officeDocument/2006/relationships/image" Target="../media/image34.gif"/><Relationship Id="rId27" Type="http://schemas.microsoft.com/office/2007/relationships/hdphoto" Target="../media/hdphoto11.wdp"/><Relationship Id="rId30" Type="http://schemas.openxmlformats.org/officeDocument/2006/relationships/image" Target="../media/image37.png"/><Relationship Id="rId8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5.png"/><Relationship Id="rId18" Type="http://schemas.openxmlformats.org/officeDocument/2006/relationships/image" Target="../media/image31.png"/><Relationship Id="rId26" Type="http://schemas.openxmlformats.org/officeDocument/2006/relationships/image" Target="../media/image40.png"/><Relationship Id="rId3" Type="http://schemas.openxmlformats.org/officeDocument/2006/relationships/notesSlide" Target="../notesSlides/notesSlide4.xml"/><Relationship Id="rId21" Type="http://schemas.openxmlformats.org/officeDocument/2006/relationships/image" Target="../media/image33.png"/><Relationship Id="rId7" Type="http://schemas.openxmlformats.org/officeDocument/2006/relationships/audio" Target="../media/audio4.wav"/><Relationship Id="rId12" Type="http://schemas.openxmlformats.org/officeDocument/2006/relationships/image" Target="../media/image42.png"/><Relationship Id="rId17" Type="http://schemas.openxmlformats.org/officeDocument/2006/relationships/image" Target="../media/image30.png"/><Relationship Id="rId25" Type="http://schemas.microsoft.com/office/2007/relationships/hdphoto" Target="../media/hdphoto11.wdp"/><Relationship Id="rId33" Type="http://schemas.microsoft.com/office/2007/relationships/hdphoto" Target="../media/hdphoto8.wdp"/><Relationship Id="rId2" Type="http://schemas.openxmlformats.org/officeDocument/2006/relationships/slideLayout" Target="../slideLayouts/slideLayout3.xml"/><Relationship Id="rId16" Type="http://schemas.microsoft.com/office/2007/relationships/hdphoto" Target="../media/hdphoto6.wdp"/><Relationship Id="rId20" Type="http://schemas.openxmlformats.org/officeDocument/2006/relationships/image" Target="../media/image32.jpeg"/><Relationship Id="rId29" Type="http://schemas.microsoft.com/office/2007/relationships/hdphoto" Target="../media/hdphoto9.wdp"/><Relationship Id="rId1" Type="http://schemas.openxmlformats.org/officeDocument/2006/relationships/tags" Target="../tags/tag3.xml"/><Relationship Id="rId6" Type="http://schemas.openxmlformats.org/officeDocument/2006/relationships/audio" Target="../media/audio3.wav"/><Relationship Id="rId11" Type="http://schemas.microsoft.com/office/2007/relationships/hdphoto" Target="../media/hdphoto15.wdp"/><Relationship Id="rId24" Type="http://schemas.openxmlformats.org/officeDocument/2006/relationships/image" Target="../media/image39.png"/><Relationship Id="rId32" Type="http://schemas.openxmlformats.org/officeDocument/2006/relationships/image" Target="../media/image36.png"/><Relationship Id="rId5" Type="http://schemas.openxmlformats.org/officeDocument/2006/relationships/audio" Target="../media/audio2.wav"/><Relationship Id="rId15" Type="http://schemas.openxmlformats.org/officeDocument/2006/relationships/image" Target="../media/image29.png"/><Relationship Id="rId23" Type="http://schemas.openxmlformats.org/officeDocument/2006/relationships/image" Target="../media/image35.gif"/><Relationship Id="rId28" Type="http://schemas.openxmlformats.org/officeDocument/2006/relationships/image" Target="../media/image37.png"/><Relationship Id="rId10" Type="http://schemas.openxmlformats.org/officeDocument/2006/relationships/image" Target="../media/image44.png"/><Relationship Id="rId19" Type="http://schemas.microsoft.com/office/2007/relationships/hdphoto" Target="../media/hdphoto7.wdp"/><Relationship Id="rId31" Type="http://schemas.microsoft.com/office/2007/relationships/hdphoto" Target="../media/hdphoto10.wdp"/><Relationship Id="rId4" Type="http://schemas.openxmlformats.org/officeDocument/2006/relationships/audio" Target="../media/audio1.wav"/><Relationship Id="rId9" Type="http://schemas.microsoft.com/office/2007/relationships/hdphoto" Target="../media/hdphoto3.wdp"/><Relationship Id="rId14" Type="http://schemas.microsoft.com/office/2007/relationships/hdphoto" Target="../media/hdphoto16.wdp"/><Relationship Id="rId22" Type="http://schemas.openxmlformats.org/officeDocument/2006/relationships/image" Target="../media/image34.gif"/><Relationship Id="rId27" Type="http://schemas.microsoft.com/office/2007/relationships/hdphoto" Target="../media/hdphoto12.wdp"/><Relationship Id="rId30" Type="http://schemas.openxmlformats.org/officeDocument/2006/relationships/image" Target="../media/image38.png"/><Relationship Id="rId8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7.png"/><Relationship Id="rId18" Type="http://schemas.openxmlformats.org/officeDocument/2006/relationships/image" Target="../media/image31.png"/><Relationship Id="rId26" Type="http://schemas.openxmlformats.org/officeDocument/2006/relationships/image" Target="../media/image39.png"/><Relationship Id="rId3" Type="http://schemas.openxmlformats.org/officeDocument/2006/relationships/notesSlide" Target="../notesSlides/notesSlide5.xml"/><Relationship Id="rId21" Type="http://schemas.openxmlformats.org/officeDocument/2006/relationships/image" Target="../media/image33.png"/><Relationship Id="rId7" Type="http://schemas.openxmlformats.org/officeDocument/2006/relationships/audio" Target="../media/audio4.wav"/><Relationship Id="rId12" Type="http://schemas.openxmlformats.org/officeDocument/2006/relationships/image" Target="../media/image42.png"/><Relationship Id="rId17" Type="http://schemas.openxmlformats.org/officeDocument/2006/relationships/image" Target="../media/image30.png"/><Relationship Id="rId25" Type="http://schemas.microsoft.com/office/2007/relationships/hdphoto" Target="../media/hdphoto8.wdp"/><Relationship Id="rId33" Type="http://schemas.microsoft.com/office/2007/relationships/hdphoto" Target="../media/hdphoto10.wdp"/><Relationship Id="rId2" Type="http://schemas.openxmlformats.org/officeDocument/2006/relationships/slideLayout" Target="../slideLayouts/slideLayout3.xml"/><Relationship Id="rId16" Type="http://schemas.microsoft.com/office/2007/relationships/hdphoto" Target="../media/hdphoto6.wdp"/><Relationship Id="rId20" Type="http://schemas.openxmlformats.org/officeDocument/2006/relationships/image" Target="../media/image32.jpeg"/><Relationship Id="rId29" Type="http://schemas.microsoft.com/office/2007/relationships/hdphoto" Target="../media/hdphoto12.wdp"/><Relationship Id="rId1" Type="http://schemas.openxmlformats.org/officeDocument/2006/relationships/tags" Target="../tags/tag4.xml"/><Relationship Id="rId6" Type="http://schemas.openxmlformats.org/officeDocument/2006/relationships/audio" Target="../media/audio3.wav"/><Relationship Id="rId11" Type="http://schemas.microsoft.com/office/2007/relationships/hdphoto" Target="../media/hdphoto17.wdp"/><Relationship Id="rId24" Type="http://schemas.openxmlformats.org/officeDocument/2006/relationships/image" Target="../media/image36.png"/><Relationship Id="rId32" Type="http://schemas.openxmlformats.org/officeDocument/2006/relationships/image" Target="../media/image38.png"/><Relationship Id="rId5" Type="http://schemas.openxmlformats.org/officeDocument/2006/relationships/audio" Target="../media/audio2.wav"/><Relationship Id="rId15" Type="http://schemas.openxmlformats.org/officeDocument/2006/relationships/image" Target="../media/image29.png"/><Relationship Id="rId23" Type="http://schemas.openxmlformats.org/officeDocument/2006/relationships/image" Target="../media/image35.gif"/><Relationship Id="rId28" Type="http://schemas.openxmlformats.org/officeDocument/2006/relationships/image" Target="../media/image40.png"/><Relationship Id="rId10" Type="http://schemas.openxmlformats.org/officeDocument/2006/relationships/image" Target="../media/image46.png"/><Relationship Id="rId19" Type="http://schemas.microsoft.com/office/2007/relationships/hdphoto" Target="../media/hdphoto7.wdp"/><Relationship Id="rId31" Type="http://schemas.microsoft.com/office/2007/relationships/hdphoto" Target="../media/hdphoto9.wdp"/><Relationship Id="rId4" Type="http://schemas.openxmlformats.org/officeDocument/2006/relationships/audio" Target="../media/audio1.wav"/><Relationship Id="rId9" Type="http://schemas.microsoft.com/office/2007/relationships/hdphoto" Target="../media/hdphoto3.wdp"/><Relationship Id="rId14" Type="http://schemas.microsoft.com/office/2007/relationships/hdphoto" Target="../media/hdphoto18.wdp"/><Relationship Id="rId22" Type="http://schemas.openxmlformats.org/officeDocument/2006/relationships/image" Target="../media/image34.gif"/><Relationship Id="rId27" Type="http://schemas.microsoft.com/office/2007/relationships/hdphoto" Target="../media/hdphoto11.wdp"/><Relationship Id="rId30" Type="http://schemas.openxmlformats.org/officeDocument/2006/relationships/image" Target="../media/image37.png"/><Relationship Id="rId8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microsoft.com/office/2007/relationships/hdphoto" Target="../media/hdphoto11.wdp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36.png"/><Relationship Id="rId12" Type="http://schemas.openxmlformats.org/officeDocument/2006/relationships/image" Target="../media/image49.png"/><Relationship Id="rId2" Type="http://schemas.openxmlformats.org/officeDocument/2006/relationships/slideLayout" Target="../slideLayouts/slideLayout3.xml"/><Relationship Id="rId16" Type="http://schemas.openxmlformats.org/officeDocument/2006/relationships/audio" Target="../media/audio3.wav"/><Relationship Id="rId1" Type="http://schemas.openxmlformats.org/officeDocument/2006/relationships/tags" Target="../tags/tag5.xml"/><Relationship Id="rId6" Type="http://schemas.microsoft.com/office/2007/relationships/hdphoto" Target="../media/hdphoto3.wdp"/><Relationship Id="rId11" Type="http://schemas.openxmlformats.org/officeDocument/2006/relationships/slide" Target="slide15.xml"/><Relationship Id="rId5" Type="http://schemas.openxmlformats.org/officeDocument/2006/relationships/image" Target="../media/image26.png"/><Relationship Id="rId15" Type="http://schemas.openxmlformats.org/officeDocument/2006/relationships/image" Target="../media/image51.png"/><Relationship Id="rId10" Type="http://schemas.microsoft.com/office/2007/relationships/hdphoto" Target="../media/hdphoto2.wdp"/><Relationship Id="rId4" Type="http://schemas.openxmlformats.org/officeDocument/2006/relationships/audio" Target="../media/audio3.wav"/><Relationship Id="rId9" Type="http://schemas.openxmlformats.org/officeDocument/2006/relationships/image" Target="../media/image48.png"/><Relationship Id="rId14" Type="http://schemas.openxmlformats.org/officeDocument/2006/relationships/image" Target="../media/image50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EAAC7166-F503-422D-BDE1-A83D50999971}"/>
              </a:ext>
            </a:extLst>
          </p:cNvPr>
          <p:cNvSpPr/>
          <p:nvPr/>
        </p:nvSpPr>
        <p:spPr>
          <a:xfrm>
            <a:off x="9748598" y="50995"/>
            <a:ext cx="1463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77">
              <a:defRPr/>
            </a:pPr>
            <a:r>
              <a:rPr lang="en-US" sz="32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Toán</a:t>
            </a:r>
            <a:r>
              <a:rPr 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BDA144B1-BC48-4FB5-81A0-5EEE0F41D92F}"/>
              </a:ext>
            </a:extLst>
          </p:cNvPr>
          <p:cNvSpPr/>
          <p:nvPr/>
        </p:nvSpPr>
        <p:spPr>
          <a:xfrm>
            <a:off x="2236351" y="1658131"/>
            <a:ext cx="7948907" cy="22658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15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33: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Luyện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–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-105351"/>
            <a:ext cx="1459345" cy="15816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-155036"/>
            <a:ext cx="12506036" cy="2113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0025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21325"/>
            <a:ext cx="2135188" cy="1136650"/>
          </a:xfrm>
          <a:prstGeom prst="rect">
            <a:avLst/>
          </a:prstGeom>
        </p:spPr>
      </p:pic>
      <p:pic>
        <p:nvPicPr>
          <p:cNvPr id="614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35" y="782955"/>
            <a:ext cx="11139805" cy="5662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: Rounded Corners 7"/>
          <p:cNvSpPr/>
          <p:nvPr/>
        </p:nvSpPr>
        <p:spPr>
          <a:xfrm>
            <a:off x="4024710" y="2101215"/>
            <a:ext cx="510778" cy="65563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SG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7" name="Rectangle: Rounded Corners 7"/>
          <p:cNvSpPr/>
          <p:nvPr/>
        </p:nvSpPr>
        <p:spPr>
          <a:xfrm>
            <a:off x="4010423" y="3100705"/>
            <a:ext cx="539353" cy="65563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SG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8" name="Rectangle: Rounded Corners 7"/>
          <p:cNvSpPr/>
          <p:nvPr/>
        </p:nvSpPr>
        <p:spPr>
          <a:xfrm>
            <a:off x="6587763" y="2101215"/>
            <a:ext cx="586105" cy="69913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SG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9" name="Rectangle: Rounded Corners 7"/>
          <p:cNvSpPr/>
          <p:nvPr/>
        </p:nvSpPr>
        <p:spPr>
          <a:xfrm>
            <a:off x="6588398" y="3074829"/>
            <a:ext cx="585470" cy="70739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SG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0" name="Rectangle: Rounded Corners 7"/>
          <p:cNvSpPr/>
          <p:nvPr/>
        </p:nvSpPr>
        <p:spPr>
          <a:xfrm>
            <a:off x="10063480" y="2144395"/>
            <a:ext cx="542925" cy="65563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SG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1" name="Rectangle: Rounded Corners 7"/>
          <p:cNvSpPr/>
          <p:nvPr/>
        </p:nvSpPr>
        <p:spPr>
          <a:xfrm>
            <a:off x="10063480" y="3100705"/>
            <a:ext cx="542925" cy="65563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SG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2" name="Rectangle: Rounded Corners 7"/>
          <p:cNvSpPr/>
          <p:nvPr/>
        </p:nvSpPr>
        <p:spPr>
          <a:xfrm>
            <a:off x="3209687" y="4445158"/>
            <a:ext cx="542925" cy="65563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SG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3" name="Rectangle: Rounded Corners 7"/>
          <p:cNvSpPr/>
          <p:nvPr/>
        </p:nvSpPr>
        <p:spPr>
          <a:xfrm>
            <a:off x="3209687" y="5440045"/>
            <a:ext cx="542925" cy="65563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SG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4" name="Rectangle: Rounded Corners 7"/>
          <p:cNvSpPr/>
          <p:nvPr/>
        </p:nvSpPr>
        <p:spPr>
          <a:xfrm>
            <a:off x="6630943" y="4462462"/>
            <a:ext cx="542925" cy="65563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SG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5" name="Rectangle: Rounded Corners 7"/>
          <p:cNvSpPr/>
          <p:nvPr/>
        </p:nvSpPr>
        <p:spPr>
          <a:xfrm>
            <a:off x="6630943" y="5440045"/>
            <a:ext cx="542925" cy="65563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SG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6" name="Rectangle: Rounded Corners 7"/>
          <p:cNvSpPr/>
          <p:nvPr/>
        </p:nvSpPr>
        <p:spPr>
          <a:xfrm>
            <a:off x="10063480" y="4445158"/>
            <a:ext cx="542925" cy="655638"/>
          </a:xfrm>
          <a:prstGeom prst="roundRect">
            <a:avLst>
              <a:gd name="adj" fmla="val 5045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SG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7" name="Rectangle: Rounded Corners 7"/>
          <p:cNvSpPr/>
          <p:nvPr/>
        </p:nvSpPr>
        <p:spPr>
          <a:xfrm>
            <a:off x="10063480" y="5424327"/>
            <a:ext cx="542925" cy="65563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SG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-105351"/>
            <a:ext cx="12192000" cy="512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9" grpId="0" animBg="1"/>
      <p:bldP spid="10" grpId="0" bldLvl="0" animBg="1"/>
      <p:bldP spid="11" grpId="0" animBg="1"/>
      <p:bldP spid="12" grpId="0" bldLvl="0" animBg="1"/>
      <p:bldP spid="13" grpId="0" animBg="1"/>
      <p:bldP spid="14" grpId="0" bldLvl="0" animBg="1"/>
      <p:bldP spid="15" grpId="0" animBg="1"/>
      <p:bldP spid="16" grpId="0" bldLvl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/>
          <p:cNvSpPr/>
          <p:nvPr/>
        </p:nvSpPr>
        <p:spPr>
          <a:xfrm>
            <a:off x="2000250" y="3110230"/>
            <a:ext cx="3432810" cy="655320"/>
          </a:xfrm>
          <a:prstGeom prst="roundRect">
            <a:avLst/>
          </a:prstGeom>
          <a:noFill/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SG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8 -   ?   = 5 </a:t>
            </a:r>
          </a:p>
        </p:txBody>
      </p:sp>
      <p:pic>
        <p:nvPicPr>
          <p:cNvPr id="717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66415" y="1429386"/>
            <a:ext cx="4697305" cy="1394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65969" y="1136526"/>
            <a:ext cx="2450306" cy="1394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96360" y="3869229"/>
            <a:ext cx="2811555" cy="1471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89057" y="3861291"/>
            <a:ext cx="2876114" cy="1853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: Rounded Corners 7"/>
          <p:cNvSpPr/>
          <p:nvPr/>
        </p:nvSpPr>
        <p:spPr>
          <a:xfrm>
            <a:off x="7506970" y="2714625"/>
            <a:ext cx="3141980" cy="655955"/>
          </a:xfrm>
          <a:prstGeom prst="roundRect">
            <a:avLst/>
          </a:prstGeom>
          <a:noFill/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SG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 -   ?   = 8 </a:t>
            </a:r>
          </a:p>
        </p:txBody>
      </p:sp>
      <p:sp>
        <p:nvSpPr>
          <p:cNvPr id="15" name="Rectangle: Rounded Corners 7"/>
          <p:cNvSpPr/>
          <p:nvPr/>
        </p:nvSpPr>
        <p:spPr>
          <a:xfrm>
            <a:off x="2212340" y="5511800"/>
            <a:ext cx="2695575" cy="655955"/>
          </a:xfrm>
          <a:prstGeom prst="roundRect">
            <a:avLst/>
          </a:prstGeom>
          <a:noFill/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SG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8 -   ?   = 7 </a:t>
            </a:r>
          </a:p>
        </p:txBody>
      </p:sp>
      <p:sp>
        <p:nvSpPr>
          <p:cNvPr id="17" name="Rectangle: Rounded Corners 7"/>
          <p:cNvSpPr/>
          <p:nvPr/>
        </p:nvSpPr>
        <p:spPr>
          <a:xfrm>
            <a:off x="7448550" y="5715000"/>
            <a:ext cx="2595245" cy="655955"/>
          </a:xfrm>
          <a:prstGeom prst="roundRect">
            <a:avLst/>
          </a:prstGeom>
          <a:noFill/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SG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9 -   ?   = 4 </a:t>
            </a:r>
          </a:p>
        </p:txBody>
      </p:sp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2870" y="626111"/>
            <a:ext cx="1538288" cy="8032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0" y="-105351"/>
            <a:ext cx="12192000" cy="512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895" y="1086643"/>
            <a:ext cx="8672513" cy="3459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4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72" t="18596" r="60221"/>
          <a:stretch>
            <a:fillRect/>
          </a:stretch>
        </p:blipFill>
        <p:spPr bwMode="auto">
          <a:xfrm>
            <a:off x="9599852" y="1664856"/>
            <a:ext cx="788987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" t="13300" r="86961"/>
          <a:stretch>
            <a:fillRect/>
          </a:stretch>
        </p:blipFill>
        <p:spPr bwMode="auto">
          <a:xfrm>
            <a:off x="7606317" y="1699040"/>
            <a:ext cx="876935" cy="278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50" t="16773" r="72194"/>
          <a:stretch>
            <a:fillRect/>
          </a:stretch>
        </p:blipFill>
        <p:spPr bwMode="auto">
          <a:xfrm>
            <a:off x="8450871" y="1690842"/>
            <a:ext cx="1257300" cy="2813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: Rounded Corners 7"/>
          <p:cNvSpPr/>
          <p:nvPr/>
        </p:nvSpPr>
        <p:spPr>
          <a:xfrm>
            <a:off x="3828566" y="5092737"/>
            <a:ext cx="3831590" cy="655320"/>
          </a:xfrm>
          <a:prstGeom prst="roundRect">
            <a:avLst/>
          </a:prstGeom>
          <a:noFill/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SG" sz="5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8 -   ?   = 5 </a:t>
            </a:r>
          </a:p>
        </p:txBody>
      </p:sp>
      <p:sp>
        <p:nvSpPr>
          <p:cNvPr id="12" name="Rectangle: Rounded Corners 7"/>
          <p:cNvSpPr/>
          <p:nvPr/>
        </p:nvSpPr>
        <p:spPr>
          <a:xfrm>
            <a:off x="5413374" y="5092737"/>
            <a:ext cx="500315" cy="65532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SG" sz="5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3030" y="5598160"/>
            <a:ext cx="1305560" cy="1305560"/>
          </a:xfrm>
          <a:prstGeom prst="rect">
            <a:avLst/>
          </a:prstGeom>
        </p:spPr>
      </p:pic>
      <p:pic>
        <p:nvPicPr>
          <p:cNvPr id="10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3045" y="5840730"/>
            <a:ext cx="1720215" cy="911860"/>
          </a:xfrm>
          <a:prstGeom prst="rect">
            <a:avLst/>
          </a:prstGeom>
        </p:spPr>
      </p:pic>
      <p:pic>
        <p:nvPicPr>
          <p:cNvPr id="11" name="图形 5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flipH="1">
            <a:off x="9070975" y="-86360"/>
            <a:ext cx="3203575" cy="103378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-105351"/>
            <a:ext cx="12192000" cy="512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8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12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5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47501" y="1017270"/>
            <a:ext cx="8392172" cy="3810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: Rounded Corners 7"/>
          <p:cNvSpPr/>
          <p:nvPr/>
        </p:nvSpPr>
        <p:spPr>
          <a:xfrm>
            <a:off x="4129710" y="5184775"/>
            <a:ext cx="3600450" cy="655955"/>
          </a:xfrm>
          <a:prstGeom prst="roundRect">
            <a:avLst/>
          </a:prstGeom>
          <a:noFill/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SG" sz="4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 -   ?   = 8 </a:t>
            </a:r>
          </a:p>
        </p:txBody>
      </p:sp>
      <p:sp>
        <p:nvSpPr>
          <p:cNvPr id="4" name="Rectangle: Rounded Corners 7"/>
          <p:cNvSpPr/>
          <p:nvPr/>
        </p:nvSpPr>
        <p:spPr>
          <a:xfrm>
            <a:off x="5843587" y="5185093"/>
            <a:ext cx="504825" cy="65563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SG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pic>
        <p:nvPicPr>
          <p:cNvPr id="5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3030" y="5598160"/>
            <a:ext cx="1305560" cy="1305560"/>
          </a:xfrm>
          <a:prstGeom prst="rect">
            <a:avLst/>
          </a:prstGeom>
        </p:spPr>
      </p:pic>
      <p:pic>
        <p:nvPicPr>
          <p:cNvPr id="10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3045" y="5840730"/>
            <a:ext cx="1720215" cy="911860"/>
          </a:xfrm>
          <a:prstGeom prst="rect">
            <a:avLst/>
          </a:prstGeom>
        </p:spPr>
      </p:pic>
      <p:pic>
        <p:nvPicPr>
          <p:cNvPr id="6" name="图形 5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flipH="1">
            <a:off x="9070975" y="-86360"/>
            <a:ext cx="3203575" cy="103378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-105351"/>
            <a:ext cx="12192000" cy="512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4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6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30495" y="1238353"/>
            <a:ext cx="7922486" cy="3161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: Rounded Corners 7"/>
          <p:cNvSpPr/>
          <p:nvPr/>
        </p:nvSpPr>
        <p:spPr>
          <a:xfrm>
            <a:off x="3450786" y="4724408"/>
            <a:ext cx="5081905" cy="655955"/>
          </a:xfrm>
          <a:prstGeom prst="roundRect">
            <a:avLst/>
          </a:prstGeom>
          <a:noFill/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SG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8 -   ?   = 7 </a:t>
            </a:r>
          </a:p>
        </p:txBody>
      </p:sp>
      <p:sp>
        <p:nvSpPr>
          <p:cNvPr id="4" name="Rectangle: Rounded Corners 7"/>
          <p:cNvSpPr/>
          <p:nvPr/>
        </p:nvSpPr>
        <p:spPr>
          <a:xfrm>
            <a:off x="5647864" y="4724726"/>
            <a:ext cx="504825" cy="65563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SG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3030" y="5598160"/>
            <a:ext cx="1305560" cy="13055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3045" y="5840730"/>
            <a:ext cx="1720215" cy="911860"/>
          </a:xfrm>
          <a:prstGeom prst="rect">
            <a:avLst/>
          </a:prstGeom>
        </p:spPr>
      </p:pic>
      <p:pic>
        <p:nvPicPr>
          <p:cNvPr id="9" name="图形 5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flipH="1">
            <a:off x="9060815" y="350520"/>
            <a:ext cx="3203575" cy="103378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-105351"/>
            <a:ext cx="12192000" cy="512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4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5768" y="769111"/>
            <a:ext cx="6076060" cy="3461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: Rounded Corners 7"/>
          <p:cNvSpPr/>
          <p:nvPr/>
        </p:nvSpPr>
        <p:spPr>
          <a:xfrm>
            <a:off x="3776028" y="4608640"/>
            <a:ext cx="4251325" cy="655955"/>
          </a:xfrm>
          <a:prstGeom prst="roundRect">
            <a:avLst/>
          </a:prstGeom>
          <a:noFill/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SG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9 -   ?   = 4 </a:t>
            </a:r>
          </a:p>
        </p:txBody>
      </p:sp>
      <p:sp>
        <p:nvSpPr>
          <p:cNvPr id="7" name="Rectangle: Rounded Corners 7"/>
          <p:cNvSpPr/>
          <p:nvPr/>
        </p:nvSpPr>
        <p:spPr>
          <a:xfrm>
            <a:off x="5591175" y="4608958"/>
            <a:ext cx="504825" cy="65563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SG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pic>
        <p:nvPicPr>
          <p:cNvPr id="8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3030" y="5598160"/>
            <a:ext cx="1305560" cy="1305560"/>
          </a:xfrm>
          <a:prstGeom prst="rect">
            <a:avLst/>
          </a:prstGeom>
        </p:spPr>
      </p:pic>
      <p:pic>
        <p:nvPicPr>
          <p:cNvPr id="10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3045" y="5840730"/>
            <a:ext cx="1720215" cy="911860"/>
          </a:xfrm>
          <a:prstGeom prst="rect">
            <a:avLst/>
          </a:prstGeom>
        </p:spPr>
      </p:pic>
      <p:pic>
        <p:nvPicPr>
          <p:cNvPr id="9" name="图形 5"/>
          <p:cNvPicPr>
            <a:picLocks noGrp="1" noChangeAspect="1"/>
          </p:cNvPicPr>
          <p:nvPr>
            <p:ph sz="half" idx="4294967295"/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flipH="1">
            <a:off x="10826750" y="365125"/>
            <a:ext cx="1365250" cy="1049338"/>
          </a:xfrm>
          <a:prstGeom prst="rect">
            <a:avLst/>
          </a:prstGeom>
        </p:spPr>
      </p:pic>
      <p:pic>
        <p:nvPicPr>
          <p:cNvPr id="100" name="Content Placeholder 99"/>
          <p:cNvPicPr>
            <a:picLocks noGrp="1" noChangeAspect="1"/>
          </p:cNvPicPr>
          <p:nvPr>
            <p:ph sz="half" idx="4294967295"/>
          </p:nvPr>
        </p:nvPicPr>
        <p:blipFill>
          <a:blip r:embed="rId7"/>
          <a:srcRect l="21143" t="18995" r="23290" b="23666"/>
          <a:stretch>
            <a:fillRect/>
          </a:stretch>
        </p:blipFill>
        <p:spPr>
          <a:xfrm>
            <a:off x="4122419" y="2624915"/>
            <a:ext cx="588963" cy="588963"/>
          </a:xfrm>
          <a:prstGeom prst="ellipse">
            <a:avLst/>
          </a:prstGeom>
          <a:noFill/>
          <a:ln w="9525">
            <a:noFill/>
          </a:ln>
        </p:spPr>
      </p:pic>
      <p:pic>
        <p:nvPicPr>
          <p:cNvPr id="5" name="Content Placeholder 99"/>
          <p:cNvPicPr>
            <a:picLocks noChangeAspect="1"/>
          </p:cNvPicPr>
          <p:nvPr/>
        </p:nvPicPr>
        <p:blipFill>
          <a:blip r:embed="rId7"/>
          <a:srcRect l="21143" t="18995" r="23290" b="23666"/>
          <a:stretch>
            <a:fillRect/>
          </a:stretch>
        </p:blipFill>
        <p:spPr>
          <a:xfrm>
            <a:off x="5083116" y="2625274"/>
            <a:ext cx="588645" cy="588645"/>
          </a:xfrm>
          <a:prstGeom prst="ellipse">
            <a:avLst/>
          </a:prstGeom>
          <a:noFill/>
          <a:ln w="9525">
            <a:noFill/>
          </a:ln>
        </p:spPr>
      </p:pic>
      <p:pic>
        <p:nvPicPr>
          <p:cNvPr id="6" name="Content Placeholder 99"/>
          <p:cNvPicPr>
            <a:picLocks noChangeAspect="1"/>
          </p:cNvPicPr>
          <p:nvPr/>
        </p:nvPicPr>
        <p:blipFill>
          <a:blip r:embed="rId7"/>
          <a:srcRect l="21143" t="18995" r="23290" b="23666"/>
          <a:stretch>
            <a:fillRect/>
          </a:stretch>
        </p:blipFill>
        <p:spPr>
          <a:xfrm>
            <a:off x="4705247" y="1950950"/>
            <a:ext cx="588645" cy="588645"/>
          </a:xfrm>
          <a:prstGeom prst="ellipse">
            <a:avLst/>
          </a:prstGeom>
          <a:noFill/>
          <a:ln w="9525">
            <a:noFill/>
          </a:ln>
        </p:spPr>
      </p:pic>
      <p:pic>
        <p:nvPicPr>
          <p:cNvPr id="12" name="Content Placeholder 99"/>
          <p:cNvPicPr>
            <a:picLocks noChangeAspect="1"/>
          </p:cNvPicPr>
          <p:nvPr/>
        </p:nvPicPr>
        <p:blipFill>
          <a:blip r:embed="rId7"/>
          <a:srcRect l="21143" t="18995" r="23290" b="23666"/>
          <a:stretch>
            <a:fillRect/>
          </a:stretch>
        </p:blipFill>
        <p:spPr>
          <a:xfrm>
            <a:off x="7192431" y="1476664"/>
            <a:ext cx="588645" cy="588645"/>
          </a:xfrm>
          <a:prstGeom prst="ellipse">
            <a:avLst/>
          </a:prstGeom>
          <a:noFill/>
          <a:ln w="9525">
            <a:noFill/>
          </a:ln>
        </p:spPr>
      </p:pic>
      <p:pic>
        <p:nvPicPr>
          <p:cNvPr id="13" name="Content Placeholder 99"/>
          <p:cNvPicPr>
            <a:picLocks noChangeAspect="1"/>
          </p:cNvPicPr>
          <p:nvPr/>
        </p:nvPicPr>
        <p:blipFill>
          <a:blip r:embed="rId7"/>
          <a:srcRect l="21143" t="18995" r="23290" b="23666"/>
          <a:stretch>
            <a:fillRect/>
          </a:stretch>
        </p:blipFill>
        <p:spPr>
          <a:xfrm>
            <a:off x="6695959" y="2078513"/>
            <a:ext cx="588645" cy="588645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14" name="Rectangle 13"/>
          <p:cNvSpPr/>
          <p:nvPr/>
        </p:nvSpPr>
        <p:spPr>
          <a:xfrm>
            <a:off x="0" y="-105351"/>
            <a:ext cx="12192000" cy="512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7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ình ảnh 4">
            <a:extLst>
              <a:ext uri="{FF2B5EF4-FFF2-40B4-BE49-F238E27FC236}">
                <a16:creationId xmlns:a16="http://schemas.microsoft.com/office/drawing/2014/main" xmlns="" id="{556EE46A-AFAF-4AE3-AE47-2B250AE99B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3038"/>
            <a:ext cx="12192000" cy="6444962"/>
          </a:xfrm>
          <a:prstGeom prst="rect">
            <a:avLst/>
          </a:prstGeom>
        </p:spPr>
      </p:pic>
      <p:grpSp>
        <p:nvGrpSpPr>
          <p:cNvPr id="6" name="1 Grupo">
            <a:extLst>
              <a:ext uri="{FF2B5EF4-FFF2-40B4-BE49-F238E27FC236}">
                <a16:creationId xmlns:a16="http://schemas.microsoft.com/office/drawing/2014/main" xmlns="" id="{DD254D91-5372-484F-9812-787CCE08B0EC}"/>
              </a:ext>
            </a:extLst>
          </p:cNvPr>
          <p:cNvGrpSpPr/>
          <p:nvPr/>
        </p:nvGrpSpPr>
        <p:grpSpPr>
          <a:xfrm>
            <a:off x="3575721" y="287299"/>
            <a:ext cx="5475431" cy="2115247"/>
            <a:chOff x="1835696" y="-18288"/>
            <a:chExt cx="5475431" cy="2115247"/>
          </a:xfrm>
        </p:grpSpPr>
        <p:pic>
          <p:nvPicPr>
            <p:cNvPr id="7" name="Picture 4" descr="http://static.freepik.com/foto-gratis/de-fondo-de-cuero-fino-pergamino-antiguo-psd_54-10079.jpg">
              <a:extLst>
                <a:ext uri="{FF2B5EF4-FFF2-40B4-BE49-F238E27FC236}">
                  <a16:creationId xmlns:a16="http://schemas.microsoft.com/office/drawing/2014/main" xmlns="" id="{9C41EC0F-D89B-4829-987C-A5CC8BCEBC1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/>
            <a:srcRect l="7246" t="6513" r="5378" b="3934"/>
            <a:stretch/>
          </p:blipFill>
          <p:spPr bwMode="auto">
            <a:xfrm>
              <a:off x="1835696" y="-18288"/>
              <a:ext cx="5475431" cy="2115247"/>
            </a:xfrm>
            <a:prstGeom prst="rect">
              <a:avLst/>
            </a:prstGeom>
            <a:noFill/>
            <a:effectLst>
              <a:outerShdw blurRad="114300" dist="88900" dir="2700000" algn="tl" rotWithShape="0">
                <a:prstClr val="black">
                  <a:alpha val="51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21 CuadroTexto">
              <a:extLst>
                <a:ext uri="{FF2B5EF4-FFF2-40B4-BE49-F238E27FC236}">
                  <a16:creationId xmlns:a16="http://schemas.microsoft.com/office/drawing/2014/main" xmlns="" id="{FC69282A-7022-483E-BB6F-2AE9134C82AF}"/>
                </a:ext>
              </a:extLst>
            </p:cNvPr>
            <p:cNvSpPr txBox="1"/>
            <p:nvPr/>
          </p:nvSpPr>
          <p:spPr>
            <a:xfrm>
              <a:off x="2520477" y="441327"/>
              <a:ext cx="4105868" cy="132343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sz="4000" b="1" i="0" u="none" strike="noStrike" kern="1200" cap="none" spc="0" normalizeH="0" baseline="0" noProof="0" dirty="0">
                  <a:ln w="1905"/>
                  <a:gradFill>
                    <a:gsLst>
                      <a:gs pos="0">
                        <a:srgbClr val="F79646">
                          <a:shade val="20000"/>
                          <a:satMod val="200000"/>
                        </a:srgbClr>
                      </a:gs>
                      <a:gs pos="78000">
                        <a:srgbClr val="F79646">
                          <a:tint val="90000"/>
                          <a:shade val="89000"/>
                          <a:satMod val="220000"/>
                        </a:srgbClr>
                      </a:gs>
                      <a:gs pos="100000">
                        <a:srgbClr val="F79646">
                          <a:tint val="12000"/>
                          <a:satMod val="255000"/>
                        </a:srgb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GIẢI CỨU CÔNG CHÚA</a:t>
              </a:r>
              <a:endParaRPr kumimoji="0" lang="es-ES" sz="4000" b="1" i="0" u="none" strike="noStrike" kern="1200" cap="none" spc="0" normalizeH="0" baseline="0" noProof="0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endParaRPr>
            </a:p>
          </p:txBody>
        </p:sp>
      </p:grpSp>
      <p:pic>
        <p:nvPicPr>
          <p:cNvPr id="9" name="Picture 4" descr="http://www.looppoppen.nl/Beeld_MikedeRidder_cgi.png">
            <a:extLst>
              <a:ext uri="{FF2B5EF4-FFF2-40B4-BE49-F238E27FC236}">
                <a16:creationId xmlns:a16="http://schemas.microsoft.com/office/drawing/2014/main" xmlns="" id="{BA3EC2C6-5BFC-4A3E-9405-F8A710B987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7276" r="98139">
                        <a14:backgroundMark x1="60068" y1="62450" x2="60068" y2="62450"/>
                        <a14:backgroundMark x1="48054" y1="13055" x2="49746" y2="10094"/>
                        <a14:backgroundMark x1="79188" y1="17227" x2="79188" y2="17227"/>
                        <a14:backgroundMark x1="82234" y1="22342" x2="82234" y2="22342"/>
                        <a14:backgroundMark x1="71235" y1="13459" x2="71235" y2="13459"/>
                      </a14:backgroundRemoval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91" r="3521" b="2176"/>
          <a:stretch/>
        </p:blipFill>
        <p:spPr bwMode="auto">
          <a:xfrm>
            <a:off x="7768160" y="2402546"/>
            <a:ext cx="2808312" cy="4002597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40 Imagen">
            <a:hlinkClick r:id="" action="ppaction://hlinkshowjump?jump=nextslide"/>
            <a:extLst>
              <a:ext uri="{FF2B5EF4-FFF2-40B4-BE49-F238E27FC236}">
                <a16:creationId xmlns:a16="http://schemas.microsoft.com/office/drawing/2014/main" xmlns="" id="{0EF46857-1222-49A4-B457-185589DABD3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9860" y="5805265"/>
            <a:ext cx="1580237" cy="791407"/>
          </a:xfrm>
          <a:prstGeom prst="rect">
            <a:avLst/>
          </a:prstGeom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xmlns="" id="{CA8813B6-159E-4B4A-BBC2-1ADA7232F7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33333" y1="21818" x2="40833" y2="17190"/>
                        <a14:foregroundMark x1="46389" y1="20826" x2="53333" y2="16694"/>
                        <a14:foregroundMark x1="36111" y1="3967" x2="44167" y2="5124"/>
                        <a14:foregroundMark x1="38889" y1="2645" x2="48333" y2="5289"/>
                        <a14:foregroundMark x1="41667" y1="2314" x2="48333" y2="4298"/>
                        <a14:foregroundMark x1="31944" y1="6777" x2="40278" y2="4463"/>
                        <a14:foregroundMark x1="50000" y1="91901" x2="62222" y2="91240"/>
                        <a14:foregroundMark x1="47778" y1="96529" x2="59444" y2="89587"/>
                        <a14:foregroundMark x1="12222" y1="88760" x2="26389" y2="91901"/>
                        <a14:foregroundMark x1="31944" y1="5289" x2="39722" y2="31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2206749" y="1970109"/>
            <a:ext cx="2639027" cy="4435034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0" y="-105351"/>
            <a:ext cx="12192000" cy="512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925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ình ảnh 4">
            <a:extLst>
              <a:ext uri="{FF2B5EF4-FFF2-40B4-BE49-F238E27FC236}">
                <a16:creationId xmlns:a16="http://schemas.microsoft.com/office/drawing/2014/main" xmlns="" id="{556EE46A-AFAF-4AE3-AE47-2B250AE99B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3038"/>
            <a:ext cx="12192000" cy="6444962"/>
          </a:xfrm>
          <a:prstGeom prst="rect">
            <a:avLst/>
          </a:prstGeom>
        </p:spPr>
      </p:pic>
      <p:sp>
        <p:nvSpPr>
          <p:cNvPr id="3" name="15 Llamada rectangular redondeada">
            <a:extLst>
              <a:ext uri="{FF2B5EF4-FFF2-40B4-BE49-F238E27FC236}">
                <a16:creationId xmlns:a16="http://schemas.microsoft.com/office/drawing/2014/main" xmlns="" id="{5E19DD39-66BC-4DA0-8F9C-999ED7D6F2B1}"/>
              </a:ext>
            </a:extLst>
          </p:cNvPr>
          <p:cNvSpPr/>
          <p:nvPr/>
        </p:nvSpPr>
        <p:spPr>
          <a:xfrm>
            <a:off x="3069635" y="648244"/>
            <a:ext cx="5862329" cy="1055608"/>
          </a:xfrm>
          <a:prstGeom prst="wedgeRoundRectCallout">
            <a:avLst>
              <a:gd name="adj1" fmla="val -37424"/>
              <a:gd name="adj2" fmla="val 107671"/>
              <a:gd name="adj3" fmla="val 16667"/>
            </a:avLst>
          </a:prstGeom>
          <a:solidFill>
            <a:srgbClr val="908FC7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Nếu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bạn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muốn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cứu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công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chúa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,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bạn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phải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trả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lời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các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câu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đố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!</a:t>
            </a:r>
            <a:endParaRPr kumimoji="0" lang="es-ES" sz="28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4" name="16 Llamada rectangular redondeada">
            <a:extLst>
              <a:ext uri="{FF2B5EF4-FFF2-40B4-BE49-F238E27FC236}">
                <a16:creationId xmlns:a16="http://schemas.microsoft.com/office/drawing/2014/main" xmlns="" id="{4B658BDE-F919-46B8-BD26-2B514194D81C}"/>
              </a:ext>
            </a:extLst>
          </p:cNvPr>
          <p:cNvSpPr/>
          <p:nvPr/>
        </p:nvSpPr>
        <p:spPr>
          <a:xfrm>
            <a:off x="5375920" y="1939058"/>
            <a:ext cx="3221093" cy="649188"/>
          </a:xfrm>
          <a:prstGeom prst="wedgeEllipseCallout">
            <a:avLst>
              <a:gd name="adj1" fmla="val 23341"/>
              <a:gd name="adj2" fmla="val 80386"/>
            </a:avLst>
          </a:prstGeom>
          <a:solidFill>
            <a:srgbClr val="2A4A8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Tôi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sẵn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sàng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!</a:t>
            </a:r>
            <a:endParaRPr kumimoji="0" lang="es-ES" sz="24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6" name="Picture 4" descr="http://www.looppoppen.nl/Beeld_MikedeRidder_cgi.png">
            <a:extLst>
              <a:ext uri="{FF2B5EF4-FFF2-40B4-BE49-F238E27FC236}">
                <a16:creationId xmlns:a16="http://schemas.microsoft.com/office/drawing/2014/main" xmlns="" id="{BFE87C4B-1248-4AE4-AD04-EAA357DA71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7276" r="98139">
                        <a14:backgroundMark x1="60068" y1="62450" x2="60068" y2="62450"/>
                        <a14:backgroundMark x1="48054" y1="13055" x2="49746" y2="10094"/>
                        <a14:backgroundMark x1="79188" y1="17227" x2="79188" y2="17227"/>
                        <a14:backgroundMark x1="82234" y1="22342" x2="82234" y2="22342"/>
                        <a14:backgroundMark x1="71235" y1="13459" x2="71235" y2="13459"/>
                      </a14:backgroundRemoval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91" r="3521" b="2176"/>
          <a:stretch/>
        </p:blipFill>
        <p:spPr bwMode="auto">
          <a:xfrm>
            <a:off x="6960096" y="2306724"/>
            <a:ext cx="2808312" cy="4002597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xmlns="" id="{66291BBC-7658-4A3C-9B81-33359F5EBB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1667" r="100000">
                        <a14:foregroundMark x1="38611" y1="1653" x2="44167" y2="8595"/>
                        <a14:foregroundMark x1="34722" y1="5455" x2="43333" y2="5950"/>
                        <a14:foregroundMark x1="32500" y1="5785" x2="34722" y2="8760"/>
                        <a14:foregroundMark x1="30833" y1="5950" x2="30833" y2="90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892191" y="2204864"/>
            <a:ext cx="2575989" cy="4329092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11 Imagen">
            <a:hlinkClick r:id="" action="ppaction://hlinkshowjump?jump=nextslide"/>
            <a:extLst>
              <a:ext uri="{FF2B5EF4-FFF2-40B4-BE49-F238E27FC236}">
                <a16:creationId xmlns:a16="http://schemas.microsoft.com/office/drawing/2014/main" xmlns="" id="{4963CEF1-5C93-4422-829C-7339651B9DE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920" y="5803063"/>
            <a:ext cx="1584176" cy="79079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-105351"/>
            <a:ext cx="12192000" cy="512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408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fc05.deviantart.net/fs71/i/2012/124/9/f/interlude_scene_01_background_by_nightcider-d4yhjx9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590" b="34547"/>
          <a:stretch/>
        </p:blipFill>
        <p:spPr bwMode="auto">
          <a:xfrm>
            <a:off x="0" y="481539"/>
            <a:ext cx="12191998" cy="3977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36111" y1="5950" x2="45556" y2="3636"/>
                        <a14:foregroundMark x1="39722" y1="16529" x2="32500" y2="21818"/>
                        <a14:foregroundMark x1="47778" y1="18182" x2="48611" y2="23636"/>
                        <a14:foregroundMark x1="49167" y1="93388" x2="66111" y2="84959"/>
                        <a14:foregroundMark x1="13611" y1="87438" x2="13333" y2="92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13621" b="46996"/>
          <a:stretch/>
        </p:blipFill>
        <p:spPr bwMode="auto">
          <a:xfrm>
            <a:off x="5627430" y="1042133"/>
            <a:ext cx="847971" cy="874443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-3" y="4372341"/>
            <a:ext cx="12192001" cy="248565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4765737" y="2841018"/>
            <a:ext cx="2376264" cy="2532751"/>
          </a:xfrm>
          <a:prstGeom prst="rect">
            <a:avLst/>
          </a:prstGeom>
          <a:gradFill flip="none" rotWithShape="1">
            <a:gsLst>
              <a:gs pos="15000">
                <a:srgbClr val="6C532E"/>
              </a:gs>
              <a:gs pos="100000">
                <a:srgbClr val="FAC87E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50833" y1="92231" x2="75556" y2="92231"/>
                        <a14:foregroundMark x1="50833" y1="17851" x2="45278" y2="21983"/>
                        <a14:foregroundMark x1="37222" y1="15537" x2="35833" y2="21157"/>
                        <a14:foregroundMark x1="41111" y1="3967" x2="45278" y2="3967"/>
                        <a14:foregroundMark x1="11111" y1="88264" x2="23333" y2="93058"/>
                        <a14:foregroundMark x1="31111" y1="6942" x2="39444" y2="3802"/>
                        <a14:foregroundMark x1="48333" y1="97025" x2="57500" y2="872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26817" y="3186667"/>
            <a:ext cx="1165992" cy="1959514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childrenssoftplaywalsden.co.uk/communities/2/004/012/613/582/images/4609089396_982x1019.jpg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99313" l="0" r="100000">
                        <a14:foregroundMark x1="14257" y1="21982" x2="13035" y2="35721"/>
                        <a14:foregroundMark x1="14257" y1="18940" x2="10998" y2="39450"/>
                        <a14:foregroundMark x1="12525" y1="35132" x2="19145" y2="38469"/>
                        <a14:foregroundMark x1="15071" y1="6379" x2="19145" y2="8538"/>
                        <a14:foregroundMark x1="86762" y1="3925" x2="90835" y2="6379"/>
                        <a14:foregroundMark x1="86253" y1="15898" x2="81059" y2="34838"/>
                        <a14:foregroundMark x1="84420" y1="32974" x2="92159" y2="31796"/>
                        <a14:foregroundMark x1="84929" y1="38175" x2="93381" y2="37291"/>
                        <a14:foregroundMark x1="49084" y1="53582" x2="47556" y2="54661"/>
                        <a14:foregroundMark x1="40631" y1="65260" x2="40631" y2="88027"/>
                        <a14:foregroundMark x1="40835" y1="87046" x2="40020" y2="90481"/>
                        <a14:backgroundMark x1="33605" y1="34249" x2="64358" y2="31501"/>
                        <a14:backgroundMark x1="45316" y1="55741" x2="38595" y2="63690"/>
                        <a14:backgroundMark x1="58147" y1="56919" x2="61914" y2="66143"/>
                        <a14:backgroundMark x1="40326" y1="54956" x2="45418" y2="55348"/>
                        <a14:backgroundMark x1="40530" y1="57311" x2="39104" y2="75270"/>
                        <a14:backgroundMark x1="39919" y1="75270" x2="38900" y2="90383"/>
                        <a14:backgroundMark x1="44908" y1="55152" x2="51935" y2="54073"/>
                        <a14:backgroundMark x1="52953" y1="54269" x2="57230" y2="57115"/>
                        <a14:backgroundMark x1="59267" y1="55348" x2="61711" y2="61040"/>
                        <a14:backgroundMark x1="58147" y1="56133" x2="63442" y2="55545"/>
                        <a14:backgroundMark x1="58961" y1="56330" x2="54684" y2="53680"/>
                        <a14:backgroundMark x1="57637" y1="54956" x2="60183" y2="55741"/>
                        <a14:backgroundMark x1="61711" y1="67321" x2="61711" y2="88518"/>
                        <a14:backgroundMark x1="41955" y1="55643" x2="43279" y2="53484"/>
                        <a14:backgroundMark x1="44501" y1="54367" x2="44094" y2="55545"/>
                        <a14:backgroundMark x1="57026" y1="53876" x2="58758" y2="55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179" t="54505" r="49403" b="10035"/>
          <a:stretch/>
        </p:blipFill>
        <p:spPr bwMode="auto">
          <a:xfrm>
            <a:off x="5150044" y="2821302"/>
            <a:ext cx="760780" cy="2285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childrenssoftplaywalsden.co.uk/communities/2/004/012/613/582/images/4609089396_982x1019.jpg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99313" l="0" r="100000">
                        <a14:foregroundMark x1="14257" y1="21982" x2="13035" y2="35721"/>
                        <a14:foregroundMark x1="14257" y1="18940" x2="10998" y2="39450"/>
                        <a14:foregroundMark x1="12525" y1="35132" x2="19145" y2="38469"/>
                        <a14:foregroundMark x1="15071" y1="6379" x2="19145" y2="8538"/>
                        <a14:foregroundMark x1="86762" y1="3925" x2="90835" y2="6379"/>
                        <a14:foregroundMark x1="86253" y1="15898" x2="81059" y2="34838"/>
                        <a14:foregroundMark x1="84420" y1="32974" x2="92159" y2="31796"/>
                        <a14:foregroundMark x1="84929" y1="38175" x2="93381" y2="37291"/>
                        <a14:foregroundMark x1="49084" y1="53582" x2="47556" y2="54661"/>
                        <a14:foregroundMark x1="40631" y1="65260" x2="40631" y2="88027"/>
                        <a14:foregroundMark x1="40835" y1="87046" x2="40020" y2="90481"/>
                        <a14:backgroundMark x1="33605" y1="34249" x2="64358" y2="31501"/>
                        <a14:backgroundMark x1="45316" y1="55741" x2="38595" y2="63690"/>
                        <a14:backgroundMark x1="58147" y1="56919" x2="61914" y2="66143"/>
                        <a14:backgroundMark x1="40326" y1="54956" x2="45418" y2="55348"/>
                        <a14:backgroundMark x1="40530" y1="57311" x2="39104" y2="75270"/>
                        <a14:backgroundMark x1="39919" y1="75270" x2="38900" y2="90383"/>
                        <a14:backgroundMark x1="44908" y1="55152" x2="51935" y2="54073"/>
                        <a14:backgroundMark x1="52953" y1="54269" x2="57230" y2="57115"/>
                        <a14:backgroundMark x1="59267" y1="55348" x2="61711" y2="61040"/>
                        <a14:backgroundMark x1="58147" y1="56133" x2="63442" y2="55545"/>
                        <a14:backgroundMark x1="58961" y1="56330" x2="54684" y2="53680"/>
                        <a14:backgroundMark x1="57637" y1="54956" x2="60183" y2="55741"/>
                        <a14:backgroundMark x1="61711" y1="67321" x2="61711" y2="88518"/>
                        <a14:backgroundMark x1="41955" y1="55643" x2="43279" y2="53484"/>
                        <a14:backgroundMark x1="44501" y1="54367" x2="44094" y2="55545"/>
                        <a14:backgroundMark x1="57026" y1="53876" x2="58758" y2="55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597" t="54505" r="39986" b="10035"/>
          <a:stretch/>
        </p:blipFill>
        <p:spPr bwMode="auto">
          <a:xfrm>
            <a:off x="5895169" y="2796713"/>
            <a:ext cx="749193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07672" y="1264414"/>
            <a:ext cx="7096447" cy="448559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image.shutterstock.com/display_pic_with_logo/1043392/105761498/stock-photo-classroom-background-105761498.jpg"/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70127" b="94937" l="29111" r="70222">
                        <a14:foregroundMark x1="36222" y1="85570" x2="31111" y2="94684"/>
                        <a14:foregroundMark x1="59556" y1="84810" x2="63778" y2="93165"/>
                        <a14:foregroundMark x1="66222" y1="90886" x2="68444" y2="946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665" t="70514" r="30335" b="5183"/>
          <a:stretch/>
        </p:blipFill>
        <p:spPr bwMode="auto">
          <a:xfrm>
            <a:off x="4439817" y="5350222"/>
            <a:ext cx="2953201" cy="757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13 Rectángulo redondeado"/>
          <p:cNvSpPr/>
          <p:nvPr/>
        </p:nvSpPr>
        <p:spPr>
          <a:xfrm>
            <a:off x="3898805" y="453172"/>
            <a:ext cx="4711118" cy="858857"/>
          </a:xfrm>
          <a:prstGeom prst="doubleWave">
            <a:avLst>
              <a:gd name="adj1" fmla="val 6250"/>
              <a:gd name="adj2" fmla="val 0"/>
            </a:avLst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9 - 1 = ….</a:t>
            </a:r>
            <a:endParaRPr kumimoji="0" lang="es-E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5" name="14 Pergamino horizontal"/>
          <p:cNvSpPr/>
          <p:nvPr/>
        </p:nvSpPr>
        <p:spPr>
          <a:xfrm>
            <a:off x="7955186" y="6108018"/>
            <a:ext cx="2461294" cy="633350"/>
          </a:xfrm>
          <a:prstGeom prst="horizontalScroll">
            <a:avLst/>
          </a:prstGeom>
          <a:blipFill>
            <a:blip r:embed="rId19"/>
            <a:tile tx="0" ty="0" sx="100000" sy="100000" flip="none" algn="tl"/>
          </a:blipFill>
          <a:ln>
            <a:noFill/>
          </a:ln>
          <a:effectLst>
            <a:innerShdw blurRad="114300">
              <a:srgbClr val="6C532E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8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25 Pergamino horizontal"/>
          <p:cNvSpPr/>
          <p:nvPr/>
        </p:nvSpPr>
        <p:spPr>
          <a:xfrm>
            <a:off x="5375920" y="6108018"/>
            <a:ext cx="2461294" cy="633350"/>
          </a:xfrm>
          <a:prstGeom prst="horizontalScroll">
            <a:avLst/>
          </a:prstGeom>
          <a:blipFill>
            <a:blip r:embed="rId19"/>
            <a:tile tx="0" ty="0" sx="100000" sy="100000" flip="none" algn="tl"/>
          </a:blipFill>
          <a:ln>
            <a:noFill/>
          </a:ln>
          <a:effectLst>
            <a:innerShdw blurRad="114300">
              <a:srgbClr val="6C532E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7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9" name="18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0892" y="704950"/>
            <a:ext cx="833601" cy="7905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24 Pergamino horizontal"/>
          <p:cNvSpPr/>
          <p:nvPr/>
        </p:nvSpPr>
        <p:spPr>
          <a:xfrm>
            <a:off x="2842618" y="6108018"/>
            <a:ext cx="2461294" cy="633350"/>
          </a:xfrm>
          <a:prstGeom prst="horizontalScroll">
            <a:avLst/>
          </a:prstGeom>
          <a:blipFill>
            <a:blip r:embed="rId19"/>
            <a:tile tx="0" ty="0" sx="100000" sy="100000" flip="none" algn="tl"/>
          </a:blipFill>
          <a:ln>
            <a:noFill/>
          </a:ln>
          <a:effectLst>
            <a:innerShdw blurRad="114300">
              <a:srgbClr val="6C532E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6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1" name="Picture 2" descr="Hearts graphics"/>
          <p:cNvPicPr>
            <a:picLocks noChangeAspect="1" noChangeArrowheads="1" noCrop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644" y="3539390"/>
            <a:ext cx="381000" cy="38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21 Grupo"/>
          <p:cNvGrpSpPr/>
          <p:nvPr/>
        </p:nvGrpSpPr>
        <p:grpSpPr>
          <a:xfrm>
            <a:off x="8756194" y="1022347"/>
            <a:ext cx="1133475" cy="509486"/>
            <a:chOff x="7095095" y="1022843"/>
            <a:chExt cx="1133475" cy="509486"/>
          </a:xfrm>
        </p:grpSpPr>
        <p:pic>
          <p:nvPicPr>
            <p:cNvPr id="24" name="Picture 2" descr="http://rameset.com/images/Medieval%20Flag%201.gif"/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5095" y="1022843"/>
              <a:ext cx="1133475" cy="3952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7" name="26 Conector recto"/>
            <p:cNvCxnSpPr/>
            <p:nvPr/>
          </p:nvCxnSpPr>
          <p:spPr>
            <a:xfrm>
              <a:off x="7115759" y="1022843"/>
              <a:ext cx="0" cy="509486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3332067" y="941000"/>
            <a:ext cx="1133475" cy="509486"/>
            <a:chOff x="7095095" y="1022843"/>
            <a:chExt cx="1133475" cy="509486"/>
          </a:xfrm>
        </p:grpSpPr>
        <p:pic>
          <p:nvPicPr>
            <p:cNvPr id="29" name="Picture 2" descr="http://rameset.com/images/Medieval%20Flag%201.gif"/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5095" y="1022843"/>
              <a:ext cx="1133475" cy="3952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0" name="29 Conector recto"/>
            <p:cNvCxnSpPr/>
            <p:nvPr/>
          </p:nvCxnSpPr>
          <p:spPr>
            <a:xfrm>
              <a:off x="7115759" y="1022843"/>
              <a:ext cx="0" cy="509486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1" name="Picture 2" descr="http://toonclips.com/215/55551.jpg"/>
          <p:cNvPicPr>
            <a:picLocks noChangeAspect="1" noChangeArrowheads="1"/>
          </p:cNvPicPr>
          <p:nvPr/>
        </p:nvPicPr>
        <p:blipFill rotWithShape="1"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0" b="93488" l="0" r="100000">
                        <a14:foregroundMark x1="25373" y1="21395" x2="22388" y2="20930"/>
                        <a14:foregroundMark x1="31841" y1="19070" x2="29353" y2="21395"/>
                        <a14:foregroundMark x1="26866" y1="21860" x2="28856" y2="17209"/>
                        <a14:foregroundMark x1="35323" y1="17674" x2="34328" y2="19535"/>
                        <a14:foregroundMark x1="34328" y1="12093" x2="34328" y2="12093"/>
                        <a14:foregroundMark x1="15920" y1="7442" x2="26368" y2="7442"/>
                        <a14:foregroundMark x1="16418" y1="6977" x2="25373" y2="7442"/>
                        <a14:backgroundMark x1="33831" y1="80930" x2="33831" y2="80930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6499"/>
          <a:stretch/>
        </p:blipFill>
        <p:spPr bwMode="auto">
          <a:xfrm>
            <a:off x="5659492" y="1000861"/>
            <a:ext cx="1251668" cy="98407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-21827" y="616138"/>
            <a:ext cx="843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8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1/7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2" name="Picture 2" descr="http://fscs.com.au/wp-content/uploads/2012/12/thumb-tick-cross2.jpg"/>
          <p:cNvPicPr>
            <a:picLocks noChangeAspect="1" noChangeArrowheads="1"/>
          </p:cNvPicPr>
          <p:nvPr/>
        </p:nvPicPr>
        <p:blipFill rotWithShape="1"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0" b="100000" l="0" r="99375">
                        <a14:foregroundMark x1="38542" y1="26861" x2="19583" y2="64401"/>
                        <a14:foregroundMark x1="17500" y1="70874" x2="15833" y2="77346"/>
                        <a14:foregroundMark x1="47292" y1="17152" x2="40000" y2="252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439" t="29709" r="7227" b="12997"/>
          <a:stretch/>
        </p:blipFill>
        <p:spPr bwMode="auto">
          <a:xfrm>
            <a:off x="2819680" y="6122546"/>
            <a:ext cx="628050" cy="604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http://fscs.com.au/wp-content/uploads/2012/12/thumb-tick-cross2.jpg"/>
          <p:cNvPicPr>
            <a:picLocks noChangeAspect="1" noChangeArrowheads="1"/>
          </p:cNvPicPr>
          <p:nvPr/>
        </p:nvPicPr>
        <p:blipFill rotWithShape="1"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0" b="100000" l="0" r="99375">
                        <a14:foregroundMark x1="38542" y1="26861" x2="19583" y2="64401"/>
                        <a14:foregroundMark x1="17500" y1="70874" x2="15833" y2="77346"/>
                        <a14:foregroundMark x1="47292" y1="17152" x2="40000" y2="252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439" t="29709" r="7227" b="12997"/>
          <a:stretch/>
        </p:blipFill>
        <p:spPr bwMode="auto">
          <a:xfrm>
            <a:off x="5363619" y="6137074"/>
            <a:ext cx="628050" cy="604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www.clipartbest.com/cliparts/dT8/Aor/dT8AorETe.png"/>
          <p:cNvPicPr>
            <a:picLocks noChangeAspect="1" noChangeArrowheads="1"/>
          </p:cNvPicPr>
          <p:nvPr/>
        </p:nvPicPr>
        <p:blipFill rotWithShape="1">
          <a:blip r:embed="rId27" cstate="print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0" b="100000" l="0" r="10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015"/>
          <a:stretch/>
        </p:blipFill>
        <p:spPr bwMode="auto">
          <a:xfrm>
            <a:off x="7914564" y="5979940"/>
            <a:ext cx="753302" cy="70902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www.totalswindon.com/images/content/News/2013/mike-the-knight.jpg"/>
          <p:cNvPicPr>
            <a:picLocks noChangeAspect="1" noChangeArrowheads="1"/>
          </p:cNvPicPr>
          <p:nvPr/>
        </p:nvPicPr>
        <p:blipFill>
          <a:blip r:embed="rId29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ackgroundRemoval t="0" b="100000" l="0" r="100000">
                        <a14:foregroundMark x1="10698" y1="5000" x2="19070" y2="3667"/>
                        <a14:backgroundMark x1="21860" y1="17000" x2="21860" y2="17000"/>
                        <a14:backgroundMark x1="58605" y1="12667" x2="58605" y2="12667"/>
                        <a14:backgroundMark x1="65581" y1="17000" x2="65581" y2="17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780" y="3725444"/>
            <a:ext cx="1735561" cy="2421712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desireeeaglin.net/wp-content/uploads/2013/04/mike-the-knight.jp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backgroundRemoval t="0" b="100000" l="0" r="100000">
                        <a14:foregroundMark x1="35641" y1="7083" x2="36966" y2="9896"/>
                        <a14:foregroundMark x1="42857" y1="11250" x2="38881" y2="16771"/>
                        <a14:backgroundMark x1="17968" y1="26979" x2="17968" y2="26979"/>
                        <a14:backgroundMark x1="14728" y1="30208" x2="14728" y2="30208"/>
                        <a14:backgroundMark x1="46097" y1="19063" x2="46097" y2="19063"/>
                        <a14:backgroundMark x1="53314" y1="19583" x2="53314" y2="195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489" y="3581392"/>
            <a:ext cx="1761079" cy="2489891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34 Rectángulo"/>
          <p:cNvSpPr/>
          <p:nvPr/>
        </p:nvSpPr>
        <p:spPr>
          <a:xfrm>
            <a:off x="69271" y="523103"/>
            <a:ext cx="12081162" cy="6376462"/>
          </a:xfrm>
          <a:prstGeom prst="rect">
            <a:avLst/>
          </a:prstGeom>
          <a:noFill/>
          <a:ln w="177800" cap="rnd" cmpd="tri">
            <a:solidFill>
              <a:schemeClr val="bg2">
                <a:lumMod val="75000"/>
              </a:schemeClr>
            </a:solidFill>
            <a:prstDash val="solid"/>
            <a:beve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0" y="-105351"/>
            <a:ext cx="12192000" cy="512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7274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1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3.7037E-7 L -0.15087 -0.0004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52" y="-2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puert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44444E-6 L 0.1349 -4.44444E-6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36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fanfa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15" grpId="0" animBg="1"/>
      <p:bldP spid="26" grpId="0" animBg="1"/>
      <p:bldP spid="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fc05.deviantart.net/fs71/i/2012/124/9/f/interlude_scene_01_background_by_nightcider-d4yhjx9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590" b="34547"/>
          <a:stretch/>
        </p:blipFill>
        <p:spPr bwMode="auto">
          <a:xfrm>
            <a:off x="34279" y="484910"/>
            <a:ext cx="12157833" cy="397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556" r="100000">
                        <a14:foregroundMark x1="45000" y1="2645" x2="33333" y2="7769"/>
                        <a14:foregroundMark x1="38611" y1="2149" x2="29167" y2="7273"/>
                        <a14:foregroundMark x1="35000" y1="20000" x2="34444" y2="244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661" t="-48766" r="661" b="48766"/>
          <a:stretch/>
        </p:blipFill>
        <p:spPr bwMode="auto">
          <a:xfrm>
            <a:off x="5246243" y="30303"/>
            <a:ext cx="1235581" cy="207646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34279" y="4372341"/>
            <a:ext cx="12123425" cy="248565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3 Forma libre"/>
          <p:cNvSpPr/>
          <p:nvPr/>
        </p:nvSpPr>
        <p:spPr>
          <a:xfrm>
            <a:off x="34295" y="4459452"/>
            <a:ext cx="11991450" cy="1648567"/>
          </a:xfrm>
          <a:custGeom>
            <a:avLst/>
            <a:gdLst>
              <a:gd name="connsiteX0" fmla="*/ 1367646 w 8687207"/>
              <a:gd name="connsiteY0" fmla="*/ 0 h 1848673"/>
              <a:gd name="connsiteX1" fmla="*/ 480955 w 8687207"/>
              <a:gd name="connsiteY1" fmla="*/ 249382 h 1848673"/>
              <a:gd name="connsiteX2" fmla="*/ 51464 w 8687207"/>
              <a:gd name="connsiteY2" fmla="*/ 609600 h 1848673"/>
              <a:gd name="connsiteX3" fmla="*/ 120737 w 8687207"/>
              <a:gd name="connsiteY3" fmla="*/ 1191491 h 1848673"/>
              <a:gd name="connsiteX4" fmla="*/ 1062846 w 8687207"/>
              <a:gd name="connsiteY4" fmla="*/ 1676400 h 1848673"/>
              <a:gd name="connsiteX5" fmla="*/ 3307283 w 8687207"/>
              <a:gd name="connsiteY5" fmla="*/ 1842655 h 1848673"/>
              <a:gd name="connsiteX6" fmla="*/ 4942119 w 8687207"/>
              <a:gd name="connsiteY6" fmla="*/ 1814945 h 1848673"/>
              <a:gd name="connsiteX7" fmla="*/ 5468592 w 8687207"/>
              <a:gd name="connsiteY7" fmla="*/ 1801091 h 1848673"/>
              <a:gd name="connsiteX8" fmla="*/ 6466119 w 8687207"/>
              <a:gd name="connsiteY8" fmla="*/ 1801091 h 1848673"/>
              <a:gd name="connsiteX9" fmla="*/ 7394373 w 8687207"/>
              <a:gd name="connsiteY9" fmla="*/ 1773382 h 1848673"/>
              <a:gd name="connsiteX10" fmla="*/ 8156373 w 8687207"/>
              <a:gd name="connsiteY10" fmla="*/ 1593273 h 1848673"/>
              <a:gd name="connsiteX11" fmla="*/ 8627428 w 8687207"/>
              <a:gd name="connsiteY11" fmla="*/ 1094509 h 1848673"/>
              <a:gd name="connsiteX12" fmla="*/ 8641283 w 8687207"/>
              <a:gd name="connsiteY12" fmla="*/ 554182 h 1848673"/>
              <a:gd name="connsiteX13" fmla="*/ 8267210 w 8687207"/>
              <a:gd name="connsiteY13" fmla="*/ 346364 h 1848673"/>
              <a:gd name="connsiteX14" fmla="*/ 7920846 w 8687207"/>
              <a:gd name="connsiteY14" fmla="*/ 290945 h 1848673"/>
              <a:gd name="connsiteX15" fmla="*/ 7352810 w 8687207"/>
              <a:gd name="connsiteY15" fmla="*/ 207818 h 1848673"/>
              <a:gd name="connsiteX16" fmla="*/ 6729355 w 8687207"/>
              <a:gd name="connsiteY16" fmla="*/ 138545 h 1848673"/>
              <a:gd name="connsiteX17" fmla="*/ 1367646 w 8687207"/>
              <a:gd name="connsiteY17" fmla="*/ 0 h 1848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687207" h="1848673">
                <a:moveTo>
                  <a:pt x="1367646" y="0"/>
                </a:moveTo>
                <a:cubicBezTo>
                  <a:pt x="1033982" y="73891"/>
                  <a:pt x="700319" y="147782"/>
                  <a:pt x="480955" y="249382"/>
                </a:cubicBezTo>
                <a:cubicBezTo>
                  <a:pt x="261591" y="350982"/>
                  <a:pt x="111500" y="452582"/>
                  <a:pt x="51464" y="609600"/>
                </a:cubicBezTo>
                <a:cubicBezTo>
                  <a:pt x="-8572" y="766618"/>
                  <a:pt x="-47827" y="1013691"/>
                  <a:pt x="120737" y="1191491"/>
                </a:cubicBezTo>
                <a:cubicBezTo>
                  <a:pt x="289301" y="1369291"/>
                  <a:pt x="531755" y="1567873"/>
                  <a:pt x="1062846" y="1676400"/>
                </a:cubicBezTo>
                <a:cubicBezTo>
                  <a:pt x="1593937" y="1784927"/>
                  <a:pt x="2660738" y="1819564"/>
                  <a:pt x="3307283" y="1842655"/>
                </a:cubicBezTo>
                <a:cubicBezTo>
                  <a:pt x="3953829" y="1865746"/>
                  <a:pt x="4942119" y="1814945"/>
                  <a:pt x="4942119" y="1814945"/>
                </a:cubicBezTo>
                <a:lnTo>
                  <a:pt x="5468592" y="1801091"/>
                </a:lnTo>
                <a:lnTo>
                  <a:pt x="6466119" y="1801091"/>
                </a:lnTo>
                <a:cubicBezTo>
                  <a:pt x="6787082" y="1796473"/>
                  <a:pt x="7112664" y="1808018"/>
                  <a:pt x="7394373" y="1773382"/>
                </a:cubicBezTo>
                <a:cubicBezTo>
                  <a:pt x="7676082" y="1738746"/>
                  <a:pt x="7950864" y="1706418"/>
                  <a:pt x="8156373" y="1593273"/>
                </a:cubicBezTo>
                <a:cubicBezTo>
                  <a:pt x="8361882" y="1480128"/>
                  <a:pt x="8546610" y="1267691"/>
                  <a:pt x="8627428" y="1094509"/>
                </a:cubicBezTo>
                <a:cubicBezTo>
                  <a:pt x="8708246" y="921327"/>
                  <a:pt x="8701319" y="678873"/>
                  <a:pt x="8641283" y="554182"/>
                </a:cubicBezTo>
                <a:cubicBezTo>
                  <a:pt x="8581247" y="429491"/>
                  <a:pt x="8387283" y="390237"/>
                  <a:pt x="8267210" y="346364"/>
                </a:cubicBezTo>
                <a:cubicBezTo>
                  <a:pt x="8147137" y="302491"/>
                  <a:pt x="7920846" y="290945"/>
                  <a:pt x="7920846" y="290945"/>
                </a:cubicBezTo>
                <a:lnTo>
                  <a:pt x="7352810" y="207818"/>
                </a:lnTo>
                <a:cubicBezTo>
                  <a:pt x="7154228" y="182418"/>
                  <a:pt x="6729355" y="138545"/>
                  <a:pt x="6729355" y="138545"/>
                </a:cubicBezTo>
                <a:lnTo>
                  <a:pt x="1367646" y="0"/>
                </a:lnTo>
                <a:close/>
              </a:path>
            </a:pathLst>
          </a:custGeom>
          <a:blipFill dpi="0"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304800" dist="1905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4765737" y="2841018"/>
            <a:ext cx="2376264" cy="2532751"/>
          </a:xfrm>
          <a:prstGeom prst="rect">
            <a:avLst/>
          </a:prstGeom>
          <a:gradFill flip="none" rotWithShape="1">
            <a:gsLst>
              <a:gs pos="15000">
                <a:srgbClr val="6C532E"/>
              </a:gs>
              <a:gs pos="100000">
                <a:srgbClr val="FAC87E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41667" y1="2645" x2="35000" y2="8264"/>
                        <a14:foregroundMark x1="38056" y1="1653" x2="30000" y2="6446"/>
                        <a14:foregroundMark x1="35556" y1="19669" x2="33889" y2="21818"/>
                        <a14:foregroundMark x1="50000" y1="21818" x2="50000" y2="14050"/>
                        <a14:foregroundMark x1="49167" y1="95868" x2="61667" y2="84132"/>
                        <a14:foregroundMark x1="13333" y1="91405" x2="21944" y2="851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53578" y="3242858"/>
            <a:ext cx="1240562" cy="2084832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childrenssoftplaywalsden.co.uk/communities/2/004/012/613/582/images/4609089396_982x1019.jpg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99313" l="0" r="100000">
                        <a14:foregroundMark x1="14257" y1="21982" x2="13035" y2="35721"/>
                        <a14:foregroundMark x1="14257" y1="18940" x2="10998" y2="39450"/>
                        <a14:foregroundMark x1="12525" y1="35132" x2="19145" y2="38469"/>
                        <a14:foregroundMark x1="15071" y1="6379" x2="19145" y2="8538"/>
                        <a14:foregroundMark x1="86762" y1="3925" x2="90835" y2="6379"/>
                        <a14:foregroundMark x1="86253" y1="15898" x2="81059" y2="34838"/>
                        <a14:foregroundMark x1="84420" y1="32974" x2="92159" y2="31796"/>
                        <a14:foregroundMark x1="84929" y1="38175" x2="93381" y2="37291"/>
                        <a14:foregroundMark x1="49084" y1="53582" x2="47556" y2="54661"/>
                        <a14:foregroundMark x1="40631" y1="65260" x2="40631" y2="88027"/>
                        <a14:foregroundMark x1="40835" y1="87046" x2="40020" y2="90481"/>
                        <a14:backgroundMark x1="33605" y1="34249" x2="64358" y2="31501"/>
                        <a14:backgroundMark x1="45316" y1="55741" x2="38595" y2="63690"/>
                        <a14:backgroundMark x1="58147" y1="56919" x2="61914" y2="66143"/>
                        <a14:backgroundMark x1="40326" y1="54956" x2="45418" y2="55348"/>
                        <a14:backgroundMark x1="40530" y1="57311" x2="39104" y2="75270"/>
                        <a14:backgroundMark x1="39919" y1="75270" x2="38900" y2="90383"/>
                        <a14:backgroundMark x1="44908" y1="55152" x2="51935" y2="54073"/>
                        <a14:backgroundMark x1="52953" y1="54269" x2="57230" y2="57115"/>
                        <a14:backgroundMark x1="59267" y1="55348" x2="61711" y2="61040"/>
                        <a14:backgroundMark x1="58147" y1="56133" x2="63442" y2="55545"/>
                        <a14:backgroundMark x1="58961" y1="56330" x2="54684" y2="53680"/>
                        <a14:backgroundMark x1="57637" y1="54956" x2="60183" y2="55741"/>
                        <a14:backgroundMark x1="61711" y1="67321" x2="61711" y2="88518"/>
                        <a14:backgroundMark x1="41955" y1="55643" x2="43279" y2="53484"/>
                        <a14:backgroundMark x1="44501" y1="54367" x2="44094" y2="55545"/>
                        <a14:backgroundMark x1="57026" y1="53876" x2="58758" y2="55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179" t="54505" r="49403" b="10035"/>
          <a:stretch/>
        </p:blipFill>
        <p:spPr bwMode="auto">
          <a:xfrm>
            <a:off x="5400402" y="3097227"/>
            <a:ext cx="698500" cy="2299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childrenssoftplaywalsden.co.uk/communities/2/004/012/613/582/images/4609089396_982x1019.jpg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99313" l="0" r="100000">
                        <a14:foregroundMark x1="14257" y1="21982" x2="13035" y2="35721"/>
                        <a14:foregroundMark x1="14257" y1="18940" x2="10998" y2="39450"/>
                        <a14:foregroundMark x1="12525" y1="35132" x2="19145" y2="38469"/>
                        <a14:foregroundMark x1="15071" y1="6379" x2="19145" y2="8538"/>
                        <a14:foregroundMark x1="86762" y1="3925" x2="90835" y2="6379"/>
                        <a14:foregroundMark x1="86253" y1="15898" x2="81059" y2="34838"/>
                        <a14:foregroundMark x1="84420" y1="32974" x2="92159" y2="31796"/>
                        <a14:foregroundMark x1="84929" y1="38175" x2="93381" y2="37291"/>
                        <a14:foregroundMark x1="49084" y1="53582" x2="47556" y2="54661"/>
                        <a14:foregroundMark x1="40631" y1="65260" x2="40631" y2="88027"/>
                        <a14:foregroundMark x1="40835" y1="87046" x2="40020" y2="90481"/>
                        <a14:backgroundMark x1="33605" y1="34249" x2="64358" y2="31501"/>
                        <a14:backgroundMark x1="45316" y1="55741" x2="38595" y2="63690"/>
                        <a14:backgroundMark x1="58147" y1="56919" x2="61914" y2="66143"/>
                        <a14:backgroundMark x1="40326" y1="54956" x2="45418" y2="55348"/>
                        <a14:backgroundMark x1="40530" y1="57311" x2="39104" y2="75270"/>
                        <a14:backgroundMark x1="39919" y1="75270" x2="38900" y2="90383"/>
                        <a14:backgroundMark x1="44908" y1="55152" x2="51935" y2="54073"/>
                        <a14:backgroundMark x1="52953" y1="54269" x2="57230" y2="57115"/>
                        <a14:backgroundMark x1="59267" y1="55348" x2="61711" y2="61040"/>
                        <a14:backgroundMark x1="58147" y1="56133" x2="63442" y2="55545"/>
                        <a14:backgroundMark x1="58961" y1="56330" x2="54684" y2="53680"/>
                        <a14:backgroundMark x1="57637" y1="54956" x2="60183" y2="55741"/>
                        <a14:backgroundMark x1="61711" y1="67321" x2="61711" y2="88518"/>
                        <a14:backgroundMark x1="41955" y1="55643" x2="43279" y2="53484"/>
                        <a14:backgroundMark x1="44501" y1="54367" x2="44094" y2="55545"/>
                        <a14:backgroundMark x1="57026" y1="53876" x2="58758" y2="55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597" t="54505" r="39986" b="10035"/>
          <a:stretch/>
        </p:blipFill>
        <p:spPr bwMode="auto">
          <a:xfrm>
            <a:off x="6070922" y="3132085"/>
            <a:ext cx="698500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87829" y="1335625"/>
            <a:ext cx="7377852" cy="466347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image.shutterstock.com/display_pic_with_logo/1043392/105761498/stock-photo-classroom-background-105761498.jpg"/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70127" b="94937" l="29111" r="70222">
                        <a14:foregroundMark x1="36222" y1="85570" x2="31111" y2="94684"/>
                        <a14:foregroundMark x1="59556" y1="84810" x2="63778" y2="93165"/>
                        <a14:foregroundMark x1="66222" y1="90886" x2="68444" y2="946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665" t="70514" r="30335" b="5183"/>
          <a:stretch/>
        </p:blipFill>
        <p:spPr bwMode="auto">
          <a:xfrm>
            <a:off x="4439817" y="5350222"/>
            <a:ext cx="2953201" cy="757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24 Pergamino horizontal"/>
          <p:cNvSpPr/>
          <p:nvPr/>
        </p:nvSpPr>
        <p:spPr>
          <a:xfrm>
            <a:off x="5100911" y="6108018"/>
            <a:ext cx="2880320" cy="633350"/>
          </a:xfrm>
          <a:prstGeom prst="horizontalScroll">
            <a:avLst/>
          </a:prstGeom>
          <a:blipFill>
            <a:blip r:embed="rId20"/>
            <a:tile tx="0" ty="0" sx="100000" sy="100000" flip="none" algn="tl"/>
          </a:blipFill>
          <a:ln>
            <a:noFill/>
          </a:ln>
          <a:effectLst>
            <a:innerShdw blurRad="241300">
              <a:srgbClr val="6C532E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9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25 Pergamino horizontal"/>
          <p:cNvSpPr/>
          <p:nvPr/>
        </p:nvSpPr>
        <p:spPr>
          <a:xfrm>
            <a:off x="8099202" y="6108018"/>
            <a:ext cx="2461294" cy="633350"/>
          </a:xfrm>
          <a:prstGeom prst="horizontalScroll">
            <a:avLst/>
          </a:prstGeom>
          <a:blipFill>
            <a:blip r:embed="rId20"/>
            <a:tile tx="0" ty="0" sx="100000" sy="100000" flip="none" algn="tl"/>
          </a:blipFill>
          <a:ln>
            <a:noFill/>
          </a:ln>
          <a:effectLst>
            <a:innerShdw blurRad="241300">
              <a:srgbClr val="6C532E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8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9" name="18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8457" y="741763"/>
            <a:ext cx="833601" cy="7905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14 Pergamino horizontal"/>
          <p:cNvSpPr/>
          <p:nvPr/>
        </p:nvSpPr>
        <p:spPr>
          <a:xfrm>
            <a:off x="2999656" y="6108018"/>
            <a:ext cx="2016224" cy="633350"/>
          </a:xfrm>
          <a:prstGeom prst="horizontalScroll">
            <a:avLst/>
          </a:prstGeom>
          <a:blipFill>
            <a:blip r:embed="rId20"/>
            <a:tile tx="0" ty="0" sx="100000" sy="100000" flip="none" algn="tl"/>
          </a:blipFill>
          <a:ln>
            <a:noFill/>
          </a:ln>
          <a:effectLst>
            <a:innerShdw blurRad="241300">
              <a:srgbClr val="6C532E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10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1" name="Picture 2" descr="Hearts graphics"/>
          <p:cNvPicPr>
            <a:picLocks noChangeAspect="1" noChangeArrowheads="1" noCrop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644" y="3539390"/>
            <a:ext cx="381000" cy="38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21 Grupo"/>
          <p:cNvGrpSpPr/>
          <p:nvPr/>
        </p:nvGrpSpPr>
        <p:grpSpPr>
          <a:xfrm>
            <a:off x="8541642" y="1022843"/>
            <a:ext cx="1133475" cy="509486"/>
            <a:chOff x="7095095" y="1022843"/>
            <a:chExt cx="1133475" cy="509486"/>
          </a:xfrm>
        </p:grpSpPr>
        <p:pic>
          <p:nvPicPr>
            <p:cNvPr id="24" name="Picture 2" descr="http://rameset.com/images/Medieval%20Flag%201.gif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5095" y="1022843"/>
              <a:ext cx="1133475" cy="3952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7" name="26 Conector recto"/>
            <p:cNvCxnSpPr/>
            <p:nvPr/>
          </p:nvCxnSpPr>
          <p:spPr>
            <a:xfrm>
              <a:off x="7115759" y="1022843"/>
              <a:ext cx="0" cy="509486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3327650" y="1142792"/>
            <a:ext cx="1133475" cy="509486"/>
            <a:chOff x="7095095" y="1022843"/>
            <a:chExt cx="1133475" cy="509486"/>
          </a:xfrm>
        </p:grpSpPr>
        <p:pic>
          <p:nvPicPr>
            <p:cNvPr id="29" name="Picture 2" descr="http://rameset.com/images/Medieval%20Flag%201.gif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5095" y="1022843"/>
              <a:ext cx="1133475" cy="3952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0" name="29 Conector recto"/>
            <p:cNvCxnSpPr/>
            <p:nvPr/>
          </p:nvCxnSpPr>
          <p:spPr>
            <a:xfrm>
              <a:off x="7115759" y="1022843"/>
              <a:ext cx="0" cy="509486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1" name="Picture 2" descr="http://toonclips.com/215/55551.jpg"/>
          <p:cNvPicPr>
            <a:picLocks noChangeAspect="1" noChangeArrowheads="1"/>
          </p:cNvPicPr>
          <p:nvPr/>
        </p:nvPicPr>
        <p:blipFill rotWithShape="1"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0" b="93488" l="0" r="100000">
                        <a14:foregroundMark x1="25373" y1="21395" x2="22388" y2="20930"/>
                        <a14:foregroundMark x1="31841" y1="19070" x2="29353" y2="21395"/>
                        <a14:foregroundMark x1="26866" y1="21860" x2="28856" y2="17209"/>
                        <a14:foregroundMark x1="35323" y1="17674" x2="34328" y2="19535"/>
                        <a14:foregroundMark x1="34328" y1="12093" x2="34328" y2="12093"/>
                        <a14:foregroundMark x1="15920" y1="7442" x2="26368" y2="7442"/>
                        <a14:foregroundMark x1="16418" y1="6977" x2="25373" y2="7442"/>
                        <a14:backgroundMark x1="33831" y1="80930" x2="33831" y2="80930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6499"/>
          <a:stretch/>
        </p:blipFill>
        <p:spPr bwMode="auto">
          <a:xfrm>
            <a:off x="5560429" y="1260498"/>
            <a:ext cx="1251668" cy="98407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31 CuadroTexto"/>
          <p:cNvSpPr txBox="1"/>
          <p:nvPr/>
        </p:nvSpPr>
        <p:spPr>
          <a:xfrm>
            <a:off x="66928" y="699203"/>
            <a:ext cx="843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8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2/7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3" name="Picture 2" descr="http://www.totalswindon.com/images/content/News/2013/mike-the-knight.jpg"/>
          <p:cNvPicPr>
            <a:picLocks noChangeAspect="1" noChangeArrowheads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0" b="100000" l="0" r="100000">
                        <a14:foregroundMark x1="10698" y1="5000" x2="19070" y2="3667"/>
                        <a14:backgroundMark x1="21860" y1="17000" x2="21860" y2="17000"/>
                        <a14:backgroundMark x1="58605" y1="12667" x2="58605" y2="12667"/>
                        <a14:backgroundMark x1="65581" y1="17000" x2="65581" y2="17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780" y="3725444"/>
            <a:ext cx="1735561" cy="2421712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http://www.desireeeaglin.net/wp-content/uploads/2013/04/mike-the-knight.jp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0" b="100000" l="0" r="100000">
                        <a14:foregroundMark x1="35641" y1="7083" x2="36966" y2="9896"/>
                        <a14:foregroundMark x1="42857" y1="11250" x2="38881" y2="16771"/>
                        <a14:backgroundMark x1="17968" y1="26979" x2="17968" y2="26979"/>
                        <a14:backgroundMark x1="14728" y1="30208" x2="14728" y2="30208"/>
                        <a14:backgroundMark x1="46097" y1="19063" x2="46097" y2="19063"/>
                        <a14:backgroundMark x1="53314" y1="19583" x2="53314" y2="195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489" y="3581392"/>
            <a:ext cx="1761079" cy="2489891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35 Rectángulo redondeado"/>
          <p:cNvSpPr/>
          <p:nvPr/>
        </p:nvSpPr>
        <p:spPr>
          <a:xfrm>
            <a:off x="347298" y="6102357"/>
            <a:ext cx="791652" cy="443967"/>
          </a:xfrm>
          <a:prstGeom prst="roundRect">
            <a:avLst/>
          </a:prstGeom>
          <a:solidFill>
            <a:schemeClr val="accent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Hiển</a:t>
            </a:r>
            <a:r>
              <a:rPr kumimoji="0" lang="es-ES_tradnl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thị</a:t>
            </a:r>
            <a:endParaRPr kumimoji="0" lang="es-ES_tradnl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7" name="Picture 2" descr="http://fscs.com.au/wp-content/uploads/2012/12/thumb-tick-cross2.jpg"/>
          <p:cNvPicPr>
            <a:picLocks noChangeAspect="1" noChangeArrowheads="1"/>
          </p:cNvPicPr>
          <p:nvPr/>
        </p:nvPicPr>
        <p:blipFill rotWithShape="1">
          <a:blip r:embed="rId30" cstate="print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0" b="100000" l="0" r="99375">
                        <a14:foregroundMark x1="38542" y1="26861" x2="19583" y2="64401"/>
                        <a14:foregroundMark x1="17500" y1="70874" x2="15833" y2="77346"/>
                        <a14:foregroundMark x1="47292" y1="17152" x2="40000" y2="252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439" t="29709" r="7227" b="12997"/>
          <a:stretch/>
        </p:blipFill>
        <p:spPr bwMode="auto">
          <a:xfrm>
            <a:off x="7973980" y="6168867"/>
            <a:ext cx="628050" cy="604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http://fscs.com.au/wp-content/uploads/2012/12/thumb-tick-cross2.jpg"/>
          <p:cNvPicPr>
            <a:picLocks noChangeAspect="1" noChangeArrowheads="1"/>
          </p:cNvPicPr>
          <p:nvPr/>
        </p:nvPicPr>
        <p:blipFill rotWithShape="1">
          <a:blip r:embed="rId30" cstate="print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0" b="100000" l="0" r="99375">
                        <a14:foregroundMark x1="38542" y1="26861" x2="19583" y2="64401"/>
                        <a14:foregroundMark x1="17500" y1="70874" x2="15833" y2="77346"/>
                        <a14:foregroundMark x1="47292" y1="17152" x2="40000" y2="252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439" t="29709" r="7227" b="12997"/>
          <a:stretch/>
        </p:blipFill>
        <p:spPr bwMode="auto">
          <a:xfrm>
            <a:off x="5004264" y="6168397"/>
            <a:ext cx="628050" cy="604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http://www.clipartbest.com/cliparts/dT8/Aor/dT8AorETe.png"/>
          <p:cNvPicPr>
            <a:picLocks noChangeAspect="1" noChangeArrowheads="1"/>
          </p:cNvPicPr>
          <p:nvPr/>
        </p:nvPicPr>
        <p:blipFill rotWithShape="1">
          <a:blip r:embed="rId32" cstate="print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ackgroundRemoval t="0" b="100000" l="0" r="10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015"/>
          <a:stretch/>
        </p:blipFill>
        <p:spPr bwMode="auto">
          <a:xfrm>
            <a:off x="2927648" y="6041861"/>
            <a:ext cx="753302" cy="70902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39 Rectángulo"/>
          <p:cNvSpPr/>
          <p:nvPr/>
        </p:nvSpPr>
        <p:spPr>
          <a:xfrm>
            <a:off x="83124" y="533659"/>
            <a:ext cx="12009661" cy="6239033"/>
          </a:xfrm>
          <a:prstGeom prst="rect">
            <a:avLst/>
          </a:prstGeom>
          <a:noFill/>
          <a:ln w="177800" cap="rnd" cmpd="tri">
            <a:solidFill>
              <a:schemeClr val="bg2">
                <a:lumMod val="75000"/>
              </a:schemeClr>
            </a:solidFill>
            <a:prstDash val="solid"/>
            <a:beve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13 Rectángulo redondeado">
            <a:extLst>
              <a:ext uri="{FF2B5EF4-FFF2-40B4-BE49-F238E27FC236}">
                <a16:creationId xmlns:a16="http://schemas.microsoft.com/office/drawing/2014/main" xmlns="" id="{24A6A967-AC61-46A8-9987-B4787DA2577D}"/>
              </a:ext>
            </a:extLst>
          </p:cNvPr>
          <p:cNvSpPr/>
          <p:nvPr/>
        </p:nvSpPr>
        <p:spPr>
          <a:xfrm>
            <a:off x="3851188" y="517464"/>
            <a:ext cx="4711118" cy="858857"/>
          </a:xfrm>
          <a:prstGeom prst="doubleWave">
            <a:avLst>
              <a:gd name="adj1" fmla="val 6250"/>
              <a:gd name="adj2" fmla="val 0"/>
            </a:avLst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4 + 6 = ….</a:t>
            </a:r>
            <a:endParaRPr kumimoji="0" lang="es-E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0" y="-105351"/>
            <a:ext cx="12192000" cy="512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2115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3.7037E-7 L -0.15087 -0.0004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52" y="-2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puert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59259E-6 L 0.1349 2.59259E-6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36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fanfa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fc05.deviantart.net/fs71/i/2012/124/9/f/interlude_scene_01_background_by_nightcider-d4yhjx9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590" b="34547"/>
          <a:stretch/>
        </p:blipFill>
        <p:spPr bwMode="auto">
          <a:xfrm>
            <a:off x="82052" y="484909"/>
            <a:ext cx="12109948" cy="4700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39722" y1="3140" x2="52778" y2="7107"/>
                        <a14:foregroundMark x1="48056" y1="93719" x2="65000" y2="89752"/>
                        <a14:foregroundMark x1="36944" y1="17355" x2="31667" y2="26942"/>
                        <a14:foregroundMark x1="50833" y1="14215" x2="49722" y2="266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11" b="44909"/>
          <a:stretch/>
        </p:blipFill>
        <p:spPr bwMode="auto">
          <a:xfrm rot="21412955">
            <a:off x="5346676" y="1005635"/>
            <a:ext cx="1129818" cy="107078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82051" y="4372341"/>
            <a:ext cx="12027761" cy="248565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3 Forma libre"/>
          <p:cNvSpPr/>
          <p:nvPr/>
        </p:nvSpPr>
        <p:spPr>
          <a:xfrm>
            <a:off x="281300" y="4459452"/>
            <a:ext cx="11504989" cy="1677618"/>
          </a:xfrm>
          <a:custGeom>
            <a:avLst/>
            <a:gdLst>
              <a:gd name="connsiteX0" fmla="*/ 1367646 w 8687207"/>
              <a:gd name="connsiteY0" fmla="*/ 0 h 1848673"/>
              <a:gd name="connsiteX1" fmla="*/ 480955 w 8687207"/>
              <a:gd name="connsiteY1" fmla="*/ 249382 h 1848673"/>
              <a:gd name="connsiteX2" fmla="*/ 51464 w 8687207"/>
              <a:gd name="connsiteY2" fmla="*/ 609600 h 1848673"/>
              <a:gd name="connsiteX3" fmla="*/ 120737 w 8687207"/>
              <a:gd name="connsiteY3" fmla="*/ 1191491 h 1848673"/>
              <a:gd name="connsiteX4" fmla="*/ 1062846 w 8687207"/>
              <a:gd name="connsiteY4" fmla="*/ 1676400 h 1848673"/>
              <a:gd name="connsiteX5" fmla="*/ 3307283 w 8687207"/>
              <a:gd name="connsiteY5" fmla="*/ 1842655 h 1848673"/>
              <a:gd name="connsiteX6" fmla="*/ 4942119 w 8687207"/>
              <a:gd name="connsiteY6" fmla="*/ 1814945 h 1848673"/>
              <a:gd name="connsiteX7" fmla="*/ 5468592 w 8687207"/>
              <a:gd name="connsiteY7" fmla="*/ 1801091 h 1848673"/>
              <a:gd name="connsiteX8" fmla="*/ 6466119 w 8687207"/>
              <a:gd name="connsiteY8" fmla="*/ 1801091 h 1848673"/>
              <a:gd name="connsiteX9" fmla="*/ 7394373 w 8687207"/>
              <a:gd name="connsiteY9" fmla="*/ 1773382 h 1848673"/>
              <a:gd name="connsiteX10" fmla="*/ 8156373 w 8687207"/>
              <a:gd name="connsiteY10" fmla="*/ 1593273 h 1848673"/>
              <a:gd name="connsiteX11" fmla="*/ 8627428 w 8687207"/>
              <a:gd name="connsiteY11" fmla="*/ 1094509 h 1848673"/>
              <a:gd name="connsiteX12" fmla="*/ 8641283 w 8687207"/>
              <a:gd name="connsiteY12" fmla="*/ 554182 h 1848673"/>
              <a:gd name="connsiteX13" fmla="*/ 8267210 w 8687207"/>
              <a:gd name="connsiteY13" fmla="*/ 346364 h 1848673"/>
              <a:gd name="connsiteX14" fmla="*/ 7920846 w 8687207"/>
              <a:gd name="connsiteY14" fmla="*/ 290945 h 1848673"/>
              <a:gd name="connsiteX15" fmla="*/ 7352810 w 8687207"/>
              <a:gd name="connsiteY15" fmla="*/ 207818 h 1848673"/>
              <a:gd name="connsiteX16" fmla="*/ 6729355 w 8687207"/>
              <a:gd name="connsiteY16" fmla="*/ 138545 h 1848673"/>
              <a:gd name="connsiteX17" fmla="*/ 1367646 w 8687207"/>
              <a:gd name="connsiteY17" fmla="*/ 0 h 1848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687207" h="1848673">
                <a:moveTo>
                  <a:pt x="1367646" y="0"/>
                </a:moveTo>
                <a:cubicBezTo>
                  <a:pt x="1033982" y="73891"/>
                  <a:pt x="700319" y="147782"/>
                  <a:pt x="480955" y="249382"/>
                </a:cubicBezTo>
                <a:cubicBezTo>
                  <a:pt x="261591" y="350982"/>
                  <a:pt x="111500" y="452582"/>
                  <a:pt x="51464" y="609600"/>
                </a:cubicBezTo>
                <a:cubicBezTo>
                  <a:pt x="-8572" y="766618"/>
                  <a:pt x="-47827" y="1013691"/>
                  <a:pt x="120737" y="1191491"/>
                </a:cubicBezTo>
                <a:cubicBezTo>
                  <a:pt x="289301" y="1369291"/>
                  <a:pt x="531755" y="1567873"/>
                  <a:pt x="1062846" y="1676400"/>
                </a:cubicBezTo>
                <a:cubicBezTo>
                  <a:pt x="1593937" y="1784927"/>
                  <a:pt x="2660738" y="1819564"/>
                  <a:pt x="3307283" y="1842655"/>
                </a:cubicBezTo>
                <a:cubicBezTo>
                  <a:pt x="3953829" y="1865746"/>
                  <a:pt x="4942119" y="1814945"/>
                  <a:pt x="4942119" y="1814945"/>
                </a:cubicBezTo>
                <a:lnTo>
                  <a:pt x="5468592" y="1801091"/>
                </a:lnTo>
                <a:lnTo>
                  <a:pt x="6466119" y="1801091"/>
                </a:lnTo>
                <a:cubicBezTo>
                  <a:pt x="6787082" y="1796473"/>
                  <a:pt x="7112664" y="1808018"/>
                  <a:pt x="7394373" y="1773382"/>
                </a:cubicBezTo>
                <a:cubicBezTo>
                  <a:pt x="7676082" y="1738746"/>
                  <a:pt x="7950864" y="1706418"/>
                  <a:pt x="8156373" y="1593273"/>
                </a:cubicBezTo>
                <a:cubicBezTo>
                  <a:pt x="8361882" y="1480128"/>
                  <a:pt x="8546610" y="1267691"/>
                  <a:pt x="8627428" y="1094509"/>
                </a:cubicBezTo>
                <a:cubicBezTo>
                  <a:pt x="8708246" y="921327"/>
                  <a:pt x="8701319" y="678873"/>
                  <a:pt x="8641283" y="554182"/>
                </a:cubicBezTo>
                <a:cubicBezTo>
                  <a:pt x="8581247" y="429491"/>
                  <a:pt x="8387283" y="390237"/>
                  <a:pt x="8267210" y="346364"/>
                </a:cubicBezTo>
                <a:cubicBezTo>
                  <a:pt x="8147137" y="302491"/>
                  <a:pt x="7920846" y="290945"/>
                  <a:pt x="7920846" y="290945"/>
                </a:cubicBezTo>
                <a:lnTo>
                  <a:pt x="7352810" y="207818"/>
                </a:lnTo>
                <a:cubicBezTo>
                  <a:pt x="7154228" y="182418"/>
                  <a:pt x="6729355" y="138545"/>
                  <a:pt x="6729355" y="138545"/>
                </a:cubicBezTo>
                <a:lnTo>
                  <a:pt x="1367646" y="0"/>
                </a:lnTo>
                <a:close/>
              </a:path>
            </a:pathLst>
          </a:custGeom>
          <a:blipFill dpi="0"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304800" dist="1905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4765737" y="2841018"/>
            <a:ext cx="2376264" cy="2532751"/>
          </a:xfrm>
          <a:prstGeom prst="rect">
            <a:avLst/>
          </a:prstGeom>
          <a:gradFill flip="none" rotWithShape="1">
            <a:gsLst>
              <a:gs pos="15000">
                <a:srgbClr val="6C532E"/>
              </a:gs>
              <a:gs pos="100000">
                <a:srgbClr val="FAC87E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9008" l="0" r="100000">
                        <a14:foregroundMark x1="43056" y1="17355" x2="44167" y2="38512"/>
                        <a14:foregroundMark x1="45000" y1="1818" x2="31111" y2="46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79959" y="3555415"/>
            <a:ext cx="1024046" cy="1720965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childrenssoftplaywalsden.co.uk/communities/2/004/012/613/582/images/4609089396_982x1019.jpg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99313" l="0" r="100000">
                        <a14:foregroundMark x1="14257" y1="21982" x2="13035" y2="35721"/>
                        <a14:foregroundMark x1="14257" y1="18940" x2="10998" y2="39450"/>
                        <a14:foregroundMark x1="12525" y1="35132" x2="19145" y2="38469"/>
                        <a14:foregroundMark x1="15071" y1="6379" x2="19145" y2="8538"/>
                        <a14:foregroundMark x1="86762" y1="3925" x2="90835" y2="6379"/>
                        <a14:foregroundMark x1="86253" y1="15898" x2="81059" y2="34838"/>
                        <a14:foregroundMark x1="84420" y1="32974" x2="92159" y2="31796"/>
                        <a14:foregroundMark x1="84929" y1="38175" x2="93381" y2="37291"/>
                        <a14:foregroundMark x1="49084" y1="53582" x2="47556" y2="54661"/>
                        <a14:foregroundMark x1="40631" y1="65260" x2="40631" y2="88027"/>
                        <a14:foregroundMark x1="40835" y1="87046" x2="40020" y2="90481"/>
                        <a14:backgroundMark x1="33605" y1="34249" x2="64358" y2="31501"/>
                        <a14:backgroundMark x1="45316" y1="55741" x2="38595" y2="63690"/>
                        <a14:backgroundMark x1="58147" y1="56919" x2="61914" y2="66143"/>
                        <a14:backgroundMark x1="40326" y1="54956" x2="45418" y2="55348"/>
                        <a14:backgroundMark x1="40530" y1="57311" x2="39104" y2="75270"/>
                        <a14:backgroundMark x1="39919" y1="75270" x2="38900" y2="90383"/>
                        <a14:backgroundMark x1="44908" y1="55152" x2="51935" y2="54073"/>
                        <a14:backgroundMark x1="52953" y1="54269" x2="57230" y2="57115"/>
                        <a14:backgroundMark x1="59267" y1="55348" x2="61711" y2="61040"/>
                        <a14:backgroundMark x1="58147" y1="56133" x2="63442" y2="55545"/>
                        <a14:backgroundMark x1="58961" y1="56330" x2="54684" y2="53680"/>
                        <a14:backgroundMark x1="57637" y1="54956" x2="60183" y2="55741"/>
                        <a14:backgroundMark x1="61711" y1="67321" x2="61711" y2="88518"/>
                        <a14:backgroundMark x1="41955" y1="55643" x2="43279" y2="53484"/>
                        <a14:backgroundMark x1="44501" y1="54367" x2="44094" y2="55545"/>
                        <a14:backgroundMark x1="57026" y1="53876" x2="58758" y2="55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179" t="54505" r="49403" b="10035"/>
          <a:stretch/>
        </p:blipFill>
        <p:spPr bwMode="auto">
          <a:xfrm>
            <a:off x="5255369" y="3097227"/>
            <a:ext cx="698500" cy="2299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childrenssoftplaywalsden.co.uk/communities/2/004/012/613/582/images/4609089396_982x1019.jpg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99313" l="0" r="100000">
                        <a14:foregroundMark x1="14257" y1="21982" x2="13035" y2="35721"/>
                        <a14:foregroundMark x1="14257" y1="18940" x2="10998" y2="39450"/>
                        <a14:foregroundMark x1="12525" y1="35132" x2="19145" y2="38469"/>
                        <a14:foregroundMark x1="15071" y1="6379" x2="19145" y2="8538"/>
                        <a14:foregroundMark x1="86762" y1="3925" x2="90835" y2="6379"/>
                        <a14:foregroundMark x1="86253" y1="15898" x2="81059" y2="34838"/>
                        <a14:foregroundMark x1="84420" y1="32974" x2="92159" y2="31796"/>
                        <a14:foregroundMark x1="84929" y1="38175" x2="93381" y2="37291"/>
                        <a14:foregroundMark x1="49084" y1="53582" x2="47556" y2="54661"/>
                        <a14:foregroundMark x1="40631" y1="65260" x2="40631" y2="88027"/>
                        <a14:foregroundMark x1="40835" y1="87046" x2="40020" y2="90481"/>
                        <a14:backgroundMark x1="33605" y1="34249" x2="64358" y2="31501"/>
                        <a14:backgroundMark x1="45316" y1="55741" x2="38595" y2="63690"/>
                        <a14:backgroundMark x1="58147" y1="56919" x2="61914" y2="66143"/>
                        <a14:backgroundMark x1="40326" y1="54956" x2="45418" y2="55348"/>
                        <a14:backgroundMark x1="40530" y1="57311" x2="39104" y2="75270"/>
                        <a14:backgroundMark x1="39919" y1="75270" x2="38900" y2="90383"/>
                        <a14:backgroundMark x1="44908" y1="55152" x2="51935" y2="54073"/>
                        <a14:backgroundMark x1="52953" y1="54269" x2="57230" y2="57115"/>
                        <a14:backgroundMark x1="59267" y1="55348" x2="61711" y2="61040"/>
                        <a14:backgroundMark x1="58147" y1="56133" x2="63442" y2="55545"/>
                        <a14:backgroundMark x1="58961" y1="56330" x2="54684" y2="53680"/>
                        <a14:backgroundMark x1="57637" y1="54956" x2="60183" y2="55741"/>
                        <a14:backgroundMark x1="61711" y1="67321" x2="61711" y2="88518"/>
                        <a14:backgroundMark x1="41955" y1="55643" x2="43279" y2="53484"/>
                        <a14:backgroundMark x1="44501" y1="54367" x2="44094" y2="55545"/>
                        <a14:backgroundMark x1="57026" y1="53876" x2="58758" y2="55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597" t="54505" r="39986" b="10035"/>
          <a:stretch/>
        </p:blipFill>
        <p:spPr bwMode="auto">
          <a:xfrm>
            <a:off x="5937948" y="3078984"/>
            <a:ext cx="698500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10522" y="1296423"/>
            <a:ext cx="7402126" cy="467881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image.shutterstock.com/display_pic_with_logo/1043392/105761498/stock-photo-classroom-background-105761498.jpg"/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70127" b="94937" l="29111" r="70222">
                        <a14:foregroundMark x1="36222" y1="85570" x2="31111" y2="94684"/>
                        <a14:foregroundMark x1="59556" y1="84810" x2="63778" y2="93165"/>
                        <a14:foregroundMark x1="66222" y1="90886" x2="68444" y2="946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665" t="70514" r="30335" b="5183"/>
          <a:stretch/>
        </p:blipFill>
        <p:spPr bwMode="auto">
          <a:xfrm>
            <a:off x="4439817" y="5350222"/>
            <a:ext cx="2953201" cy="757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Pergamino horizontal"/>
          <p:cNvSpPr/>
          <p:nvPr/>
        </p:nvSpPr>
        <p:spPr>
          <a:xfrm>
            <a:off x="7955186" y="6108018"/>
            <a:ext cx="2461294" cy="633350"/>
          </a:xfrm>
          <a:prstGeom prst="horizontalScroll">
            <a:avLst/>
          </a:prstGeom>
          <a:blipFill>
            <a:blip r:embed="rId20"/>
            <a:tile tx="0" ty="0" sx="100000" sy="100000" flip="none" algn="tl"/>
          </a:blipFill>
          <a:ln>
            <a:noFill/>
          </a:ln>
          <a:effectLst>
            <a:innerShdw blurRad="241300">
              <a:srgbClr val="6C532E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4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25 Pergamino horizontal"/>
          <p:cNvSpPr/>
          <p:nvPr/>
        </p:nvSpPr>
        <p:spPr>
          <a:xfrm>
            <a:off x="5375920" y="6108018"/>
            <a:ext cx="2461294" cy="633350"/>
          </a:xfrm>
          <a:prstGeom prst="horizontalScroll">
            <a:avLst/>
          </a:prstGeom>
          <a:blipFill>
            <a:blip r:embed="rId20"/>
            <a:tile tx="0" ty="0" sx="100000" sy="100000" flip="none" algn="tl"/>
          </a:blipFill>
          <a:ln>
            <a:noFill/>
          </a:ln>
          <a:effectLst>
            <a:innerShdw blurRad="241300">
              <a:srgbClr val="6C532E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5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9" name="18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9644" y="698023"/>
            <a:ext cx="833601" cy="7905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24 Pergamino horizontal"/>
          <p:cNvSpPr/>
          <p:nvPr/>
        </p:nvSpPr>
        <p:spPr>
          <a:xfrm>
            <a:off x="2842618" y="6108018"/>
            <a:ext cx="2461294" cy="633350"/>
          </a:xfrm>
          <a:prstGeom prst="horizontalScroll">
            <a:avLst/>
          </a:prstGeom>
          <a:blipFill>
            <a:blip r:embed="rId20"/>
            <a:tile tx="0" ty="0" sx="100000" sy="100000" flip="none" algn="tl"/>
          </a:blipFill>
          <a:ln>
            <a:noFill/>
          </a:ln>
          <a:effectLst>
            <a:innerShdw blurRad="241300">
              <a:srgbClr val="6C532E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6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1" name="Picture 2" descr="Hearts graphics"/>
          <p:cNvPicPr>
            <a:picLocks noChangeAspect="1" noChangeArrowheads="1" noCrop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644" y="3539390"/>
            <a:ext cx="381000" cy="38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21 Grupo"/>
          <p:cNvGrpSpPr/>
          <p:nvPr/>
        </p:nvGrpSpPr>
        <p:grpSpPr>
          <a:xfrm>
            <a:off x="8479174" y="1168279"/>
            <a:ext cx="1133475" cy="509486"/>
            <a:chOff x="7095095" y="1022843"/>
            <a:chExt cx="1133475" cy="509486"/>
          </a:xfrm>
        </p:grpSpPr>
        <p:pic>
          <p:nvPicPr>
            <p:cNvPr id="24" name="Picture 2" descr="http://rameset.com/images/Medieval%20Flag%201.gif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5095" y="1022843"/>
              <a:ext cx="1133475" cy="3952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7" name="26 Conector recto"/>
            <p:cNvCxnSpPr/>
            <p:nvPr/>
          </p:nvCxnSpPr>
          <p:spPr>
            <a:xfrm>
              <a:off x="7115759" y="1022843"/>
              <a:ext cx="0" cy="509486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3306342" y="1093306"/>
            <a:ext cx="1133475" cy="509486"/>
            <a:chOff x="7095095" y="1022843"/>
            <a:chExt cx="1133475" cy="509486"/>
          </a:xfrm>
        </p:grpSpPr>
        <p:pic>
          <p:nvPicPr>
            <p:cNvPr id="29" name="Picture 2" descr="http://rameset.com/images/Medieval%20Flag%201.gif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5095" y="1022843"/>
              <a:ext cx="1133475" cy="3952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0" name="29 Conector recto"/>
            <p:cNvCxnSpPr/>
            <p:nvPr/>
          </p:nvCxnSpPr>
          <p:spPr>
            <a:xfrm>
              <a:off x="7115759" y="1022843"/>
              <a:ext cx="0" cy="509486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31 CuadroTexto"/>
          <p:cNvSpPr txBox="1"/>
          <p:nvPr/>
        </p:nvSpPr>
        <p:spPr>
          <a:xfrm>
            <a:off x="140392" y="662286"/>
            <a:ext cx="843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8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3/7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4" name="Picture 2" descr="http://www.totalswindon.com/images/content/News/2013/mike-the-knight.jpg"/>
          <p:cNvPicPr>
            <a:picLocks noChangeAspect="1" noChangeArrowheads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0" b="100000" l="0" r="100000">
                        <a14:foregroundMark x1="10698" y1="5000" x2="19070" y2="3667"/>
                        <a14:backgroundMark x1="21860" y1="17000" x2="21860" y2="17000"/>
                        <a14:backgroundMark x1="58605" y1="12667" x2="58605" y2="12667"/>
                        <a14:backgroundMark x1="65581" y1="17000" x2="65581" y2="17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780" y="3725444"/>
            <a:ext cx="1735561" cy="2421712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http://www.desireeeaglin.net/wp-content/uploads/2013/04/mike-the-knight.jp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0" b="100000" l="0" r="100000">
                        <a14:foregroundMark x1="35641" y1="7083" x2="36966" y2="9896"/>
                        <a14:foregroundMark x1="42857" y1="11250" x2="38881" y2="16771"/>
                        <a14:backgroundMark x1="17968" y1="26979" x2="17968" y2="26979"/>
                        <a14:backgroundMark x1="14728" y1="30208" x2="14728" y2="30208"/>
                        <a14:backgroundMark x1="46097" y1="19063" x2="46097" y2="19063"/>
                        <a14:backgroundMark x1="53314" y1="19583" x2="53314" y2="195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489" y="3581392"/>
            <a:ext cx="1761079" cy="2489891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35 Rectángulo redondeado"/>
          <p:cNvSpPr/>
          <p:nvPr/>
        </p:nvSpPr>
        <p:spPr>
          <a:xfrm>
            <a:off x="225002" y="6187133"/>
            <a:ext cx="791652" cy="443967"/>
          </a:xfrm>
          <a:prstGeom prst="roundRect">
            <a:avLst/>
          </a:prstGeom>
          <a:solidFill>
            <a:schemeClr val="accent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Hiển</a:t>
            </a:r>
            <a:r>
              <a:rPr kumimoji="0" lang="es-ES_tradnl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thị</a:t>
            </a:r>
            <a:endParaRPr kumimoji="0" lang="es-ES_tradnl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7" name="Picture 2" descr="http://fscs.com.au/wp-content/uploads/2012/12/thumb-tick-cross2.jpg"/>
          <p:cNvPicPr>
            <a:picLocks noChangeAspect="1" noChangeArrowheads="1"/>
          </p:cNvPicPr>
          <p:nvPr/>
        </p:nvPicPr>
        <p:blipFill rotWithShape="1">
          <a:blip r:embed="rId28" cstate="print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0" b="100000" l="0" r="99375">
                        <a14:foregroundMark x1="38542" y1="26861" x2="19583" y2="64401"/>
                        <a14:foregroundMark x1="17500" y1="70874" x2="15833" y2="77346"/>
                        <a14:foregroundMark x1="47292" y1="17152" x2="40000" y2="252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439" t="29709" r="7227" b="12997"/>
          <a:stretch/>
        </p:blipFill>
        <p:spPr bwMode="auto">
          <a:xfrm>
            <a:off x="2842618" y="6137072"/>
            <a:ext cx="628050" cy="604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http://fscs.com.au/wp-content/uploads/2012/12/thumb-tick-cross2.jpg"/>
          <p:cNvPicPr>
            <a:picLocks noChangeAspect="1" noChangeArrowheads="1"/>
          </p:cNvPicPr>
          <p:nvPr/>
        </p:nvPicPr>
        <p:blipFill rotWithShape="1">
          <a:blip r:embed="rId28" cstate="print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0" b="100000" l="0" r="99375">
                        <a14:foregroundMark x1="38542" y1="26861" x2="19583" y2="64401"/>
                        <a14:foregroundMark x1="17500" y1="70874" x2="15833" y2="77346"/>
                        <a14:foregroundMark x1="47292" y1="17152" x2="40000" y2="252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439" t="29709" r="7227" b="12997"/>
          <a:stretch/>
        </p:blipFill>
        <p:spPr bwMode="auto">
          <a:xfrm>
            <a:off x="5325819" y="6122546"/>
            <a:ext cx="628050" cy="604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http://www.clipartbest.com/cliparts/dT8/Aor/dT8AorETe.png"/>
          <p:cNvPicPr>
            <a:picLocks noChangeAspect="1" noChangeArrowheads="1"/>
          </p:cNvPicPr>
          <p:nvPr/>
        </p:nvPicPr>
        <p:blipFill rotWithShape="1">
          <a:blip r:embed="rId30" cstate="print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0" b="100000" l="0" r="10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015"/>
          <a:stretch/>
        </p:blipFill>
        <p:spPr bwMode="auto">
          <a:xfrm>
            <a:off x="7837214" y="6005778"/>
            <a:ext cx="753302" cy="70902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39 Rectángulo"/>
          <p:cNvSpPr/>
          <p:nvPr/>
        </p:nvSpPr>
        <p:spPr>
          <a:xfrm>
            <a:off x="82050" y="484910"/>
            <a:ext cx="12109950" cy="6373090"/>
          </a:xfrm>
          <a:prstGeom prst="rect">
            <a:avLst/>
          </a:prstGeom>
          <a:noFill/>
          <a:ln w="177800" cap="rnd" cmpd="tri">
            <a:solidFill>
              <a:schemeClr val="bg2">
                <a:lumMod val="75000"/>
              </a:schemeClr>
            </a:solidFill>
            <a:prstDash val="solid"/>
            <a:beve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1" name="Picture 2" descr="http://toonclips.com/215/55551.jpg"/>
          <p:cNvPicPr>
            <a:picLocks noChangeAspect="1" noChangeArrowheads="1"/>
          </p:cNvPicPr>
          <p:nvPr/>
        </p:nvPicPr>
        <p:blipFill rotWithShape="1">
          <a:blip r:embed="rId32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ackgroundRemoval t="0" b="93488" l="0" r="100000">
                        <a14:foregroundMark x1="25373" y1="21395" x2="22388" y2="20930"/>
                        <a14:foregroundMark x1="31841" y1="19070" x2="29353" y2="21395"/>
                        <a14:foregroundMark x1="26866" y1="21860" x2="28856" y2="17209"/>
                        <a14:foregroundMark x1="35323" y1="17674" x2="34328" y2="19535"/>
                        <a14:foregroundMark x1="34328" y1="12093" x2="34328" y2="12093"/>
                        <a14:foregroundMark x1="15920" y1="7442" x2="26368" y2="7442"/>
                        <a14:foregroundMark x1="16418" y1="6977" x2="25373" y2="7442"/>
                        <a14:backgroundMark x1="33831" y1="80930" x2="33831" y2="80930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6499"/>
          <a:stretch/>
        </p:blipFill>
        <p:spPr bwMode="auto">
          <a:xfrm>
            <a:off x="5579959" y="1265883"/>
            <a:ext cx="1251668" cy="98407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13 Rectángulo redondeado">
            <a:extLst>
              <a:ext uri="{FF2B5EF4-FFF2-40B4-BE49-F238E27FC236}">
                <a16:creationId xmlns:a16="http://schemas.microsoft.com/office/drawing/2014/main" xmlns="" id="{C9CD6BF4-75E1-4BF9-9FA8-12DFBC037DF3}"/>
              </a:ext>
            </a:extLst>
          </p:cNvPr>
          <p:cNvSpPr/>
          <p:nvPr/>
        </p:nvSpPr>
        <p:spPr>
          <a:xfrm>
            <a:off x="3851188" y="517464"/>
            <a:ext cx="4711118" cy="858857"/>
          </a:xfrm>
          <a:prstGeom prst="doubleWave">
            <a:avLst>
              <a:gd name="adj1" fmla="val 6250"/>
              <a:gd name="adj2" fmla="val 0"/>
            </a:avLst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8 - 4 = ….</a:t>
            </a:r>
            <a:endParaRPr kumimoji="0" lang="es-E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0" y="-105351"/>
            <a:ext cx="12192000" cy="512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47062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3.7037E-7 L -0.15087 -0.0004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52" y="-2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puert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85185E-6 L 0.1349 1.85185E-6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36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fanfa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15" grpId="0" animBg="1"/>
      <p:bldP spid="26" grpId="0" animBg="1"/>
      <p:bldP spid="2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fc05.deviantart.net/fs71/i/2012/124/9/f/interlude_scene_01_background_by_nightcider-d4yhjx9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590" b="34547"/>
          <a:stretch/>
        </p:blipFill>
        <p:spPr bwMode="auto">
          <a:xfrm>
            <a:off x="55275" y="485811"/>
            <a:ext cx="12040474" cy="3941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4167" r="100000">
                        <a14:foregroundMark x1="39167" y1="3306" x2="46944" y2="3471"/>
                        <a14:foregroundMark x1="48611" y1="16364" x2="48056" y2="23636"/>
                        <a14:foregroundMark x1="36389" y1="16033" x2="33056" y2="238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-1286" b="45788"/>
          <a:stretch/>
        </p:blipFill>
        <p:spPr bwMode="auto">
          <a:xfrm>
            <a:off x="5472631" y="979199"/>
            <a:ext cx="1095759" cy="98563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52640" y="4404518"/>
            <a:ext cx="12040474" cy="248565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3 Forma libre"/>
          <p:cNvSpPr/>
          <p:nvPr/>
        </p:nvSpPr>
        <p:spPr>
          <a:xfrm>
            <a:off x="1729274" y="4459452"/>
            <a:ext cx="8687207" cy="1648567"/>
          </a:xfrm>
          <a:custGeom>
            <a:avLst/>
            <a:gdLst>
              <a:gd name="connsiteX0" fmla="*/ 1367646 w 8687207"/>
              <a:gd name="connsiteY0" fmla="*/ 0 h 1848673"/>
              <a:gd name="connsiteX1" fmla="*/ 480955 w 8687207"/>
              <a:gd name="connsiteY1" fmla="*/ 249382 h 1848673"/>
              <a:gd name="connsiteX2" fmla="*/ 51464 w 8687207"/>
              <a:gd name="connsiteY2" fmla="*/ 609600 h 1848673"/>
              <a:gd name="connsiteX3" fmla="*/ 120737 w 8687207"/>
              <a:gd name="connsiteY3" fmla="*/ 1191491 h 1848673"/>
              <a:gd name="connsiteX4" fmla="*/ 1062846 w 8687207"/>
              <a:gd name="connsiteY4" fmla="*/ 1676400 h 1848673"/>
              <a:gd name="connsiteX5" fmla="*/ 3307283 w 8687207"/>
              <a:gd name="connsiteY5" fmla="*/ 1842655 h 1848673"/>
              <a:gd name="connsiteX6" fmla="*/ 4942119 w 8687207"/>
              <a:gd name="connsiteY6" fmla="*/ 1814945 h 1848673"/>
              <a:gd name="connsiteX7" fmla="*/ 5468592 w 8687207"/>
              <a:gd name="connsiteY7" fmla="*/ 1801091 h 1848673"/>
              <a:gd name="connsiteX8" fmla="*/ 6466119 w 8687207"/>
              <a:gd name="connsiteY8" fmla="*/ 1801091 h 1848673"/>
              <a:gd name="connsiteX9" fmla="*/ 7394373 w 8687207"/>
              <a:gd name="connsiteY9" fmla="*/ 1773382 h 1848673"/>
              <a:gd name="connsiteX10" fmla="*/ 8156373 w 8687207"/>
              <a:gd name="connsiteY10" fmla="*/ 1593273 h 1848673"/>
              <a:gd name="connsiteX11" fmla="*/ 8627428 w 8687207"/>
              <a:gd name="connsiteY11" fmla="*/ 1094509 h 1848673"/>
              <a:gd name="connsiteX12" fmla="*/ 8641283 w 8687207"/>
              <a:gd name="connsiteY12" fmla="*/ 554182 h 1848673"/>
              <a:gd name="connsiteX13" fmla="*/ 8267210 w 8687207"/>
              <a:gd name="connsiteY13" fmla="*/ 346364 h 1848673"/>
              <a:gd name="connsiteX14" fmla="*/ 7920846 w 8687207"/>
              <a:gd name="connsiteY14" fmla="*/ 290945 h 1848673"/>
              <a:gd name="connsiteX15" fmla="*/ 7352810 w 8687207"/>
              <a:gd name="connsiteY15" fmla="*/ 207818 h 1848673"/>
              <a:gd name="connsiteX16" fmla="*/ 6729355 w 8687207"/>
              <a:gd name="connsiteY16" fmla="*/ 138545 h 1848673"/>
              <a:gd name="connsiteX17" fmla="*/ 1367646 w 8687207"/>
              <a:gd name="connsiteY17" fmla="*/ 0 h 1848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687207" h="1848673">
                <a:moveTo>
                  <a:pt x="1367646" y="0"/>
                </a:moveTo>
                <a:cubicBezTo>
                  <a:pt x="1033982" y="73891"/>
                  <a:pt x="700319" y="147782"/>
                  <a:pt x="480955" y="249382"/>
                </a:cubicBezTo>
                <a:cubicBezTo>
                  <a:pt x="261591" y="350982"/>
                  <a:pt x="111500" y="452582"/>
                  <a:pt x="51464" y="609600"/>
                </a:cubicBezTo>
                <a:cubicBezTo>
                  <a:pt x="-8572" y="766618"/>
                  <a:pt x="-47827" y="1013691"/>
                  <a:pt x="120737" y="1191491"/>
                </a:cubicBezTo>
                <a:cubicBezTo>
                  <a:pt x="289301" y="1369291"/>
                  <a:pt x="531755" y="1567873"/>
                  <a:pt x="1062846" y="1676400"/>
                </a:cubicBezTo>
                <a:cubicBezTo>
                  <a:pt x="1593937" y="1784927"/>
                  <a:pt x="2660738" y="1819564"/>
                  <a:pt x="3307283" y="1842655"/>
                </a:cubicBezTo>
                <a:cubicBezTo>
                  <a:pt x="3953829" y="1865746"/>
                  <a:pt x="4942119" y="1814945"/>
                  <a:pt x="4942119" y="1814945"/>
                </a:cubicBezTo>
                <a:lnTo>
                  <a:pt x="5468592" y="1801091"/>
                </a:lnTo>
                <a:lnTo>
                  <a:pt x="6466119" y="1801091"/>
                </a:lnTo>
                <a:cubicBezTo>
                  <a:pt x="6787082" y="1796473"/>
                  <a:pt x="7112664" y="1808018"/>
                  <a:pt x="7394373" y="1773382"/>
                </a:cubicBezTo>
                <a:cubicBezTo>
                  <a:pt x="7676082" y="1738746"/>
                  <a:pt x="7950864" y="1706418"/>
                  <a:pt x="8156373" y="1593273"/>
                </a:cubicBezTo>
                <a:cubicBezTo>
                  <a:pt x="8361882" y="1480128"/>
                  <a:pt x="8546610" y="1267691"/>
                  <a:pt x="8627428" y="1094509"/>
                </a:cubicBezTo>
                <a:cubicBezTo>
                  <a:pt x="8708246" y="921327"/>
                  <a:pt x="8701319" y="678873"/>
                  <a:pt x="8641283" y="554182"/>
                </a:cubicBezTo>
                <a:cubicBezTo>
                  <a:pt x="8581247" y="429491"/>
                  <a:pt x="8387283" y="390237"/>
                  <a:pt x="8267210" y="346364"/>
                </a:cubicBezTo>
                <a:cubicBezTo>
                  <a:pt x="8147137" y="302491"/>
                  <a:pt x="7920846" y="290945"/>
                  <a:pt x="7920846" y="290945"/>
                </a:cubicBezTo>
                <a:lnTo>
                  <a:pt x="7352810" y="207818"/>
                </a:lnTo>
                <a:cubicBezTo>
                  <a:pt x="7154228" y="182418"/>
                  <a:pt x="6729355" y="138545"/>
                  <a:pt x="6729355" y="138545"/>
                </a:cubicBezTo>
                <a:lnTo>
                  <a:pt x="1367646" y="0"/>
                </a:lnTo>
                <a:close/>
              </a:path>
            </a:pathLst>
          </a:custGeom>
          <a:blipFill dpi="0"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304800" dist="1905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4765737" y="2841018"/>
            <a:ext cx="2376264" cy="2532751"/>
          </a:xfrm>
          <a:prstGeom prst="rect">
            <a:avLst/>
          </a:prstGeom>
          <a:gradFill flip="none" rotWithShape="1">
            <a:gsLst>
              <a:gs pos="15000">
                <a:srgbClr val="6C532E"/>
              </a:gs>
              <a:gs pos="100000">
                <a:srgbClr val="FAC87E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33333" y1="23802" x2="36389" y2="15207"/>
                        <a14:foregroundMark x1="55000" y1="13223" x2="47778" y2="24463"/>
                        <a14:foregroundMark x1="40556" y1="2810" x2="47778" y2="8926"/>
                        <a14:foregroundMark x1="41389" y1="3471" x2="26944" y2="7769"/>
                        <a14:foregroundMark x1="51944" y1="95372" x2="64444" y2="89256"/>
                        <a14:foregroundMark x1="14444" y1="90413" x2="34167" y2="824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57129" y="3337051"/>
            <a:ext cx="1118844" cy="1880279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childrenssoftplaywalsden.co.uk/communities/2/004/012/613/582/images/4609089396_982x1019.jpg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99313" l="0" r="100000">
                        <a14:foregroundMark x1="14257" y1="21982" x2="13035" y2="35721"/>
                        <a14:foregroundMark x1="14257" y1="18940" x2="10998" y2="39450"/>
                        <a14:foregroundMark x1="12525" y1="35132" x2="19145" y2="38469"/>
                        <a14:foregroundMark x1="15071" y1="6379" x2="19145" y2="8538"/>
                        <a14:foregroundMark x1="86762" y1="3925" x2="90835" y2="6379"/>
                        <a14:foregroundMark x1="86253" y1="15898" x2="81059" y2="34838"/>
                        <a14:foregroundMark x1="84420" y1="32974" x2="92159" y2="31796"/>
                        <a14:foregroundMark x1="84929" y1="38175" x2="93381" y2="37291"/>
                        <a14:foregroundMark x1="49084" y1="53582" x2="47556" y2="54661"/>
                        <a14:foregroundMark x1="40631" y1="65260" x2="40631" y2="88027"/>
                        <a14:foregroundMark x1="40835" y1="87046" x2="40020" y2="90481"/>
                        <a14:backgroundMark x1="33605" y1="34249" x2="64358" y2="31501"/>
                        <a14:backgroundMark x1="45316" y1="55741" x2="38595" y2="63690"/>
                        <a14:backgroundMark x1="58147" y1="56919" x2="61914" y2="66143"/>
                        <a14:backgroundMark x1="40326" y1="54956" x2="45418" y2="55348"/>
                        <a14:backgroundMark x1="40530" y1="57311" x2="39104" y2="75270"/>
                        <a14:backgroundMark x1="39919" y1="75270" x2="38900" y2="90383"/>
                        <a14:backgroundMark x1="44908" y1="55152" x2="51935" y2="54073"/>
                        <a14:backgroundMark x1="52953" y1="54269" x2="57230" y2="57115"/>
                        <a14:backgroundMark x1="59267" y1="55348" x2="61711" y2="61040"/>
                        <a14:backgroundMark x1="58147" y1="56133" x2="63442" y2="55545"/>
                        <a14:backgroundMark x1="58961" y1="56330" x2="54684" y2="53680"/>
                        <a14:backgroundMark x1="57637" y1="54956" x2="60183" y2="55741"/>
                        <a14:backgroundMark x1="61711" y1="67321" x2="61711" y2="88518"/>
                        <a14:backgroundMark x1="41955" y1="55643" x2="43279" y2="53484"/>
                        <a14:backgroundMark x1="44501" y1="54367" x2="44094" y2="55545"/>
                        <a14:backgroundMark x1="57026" y1="53876" x2="58758" y2="55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179" t="54505" r="49403" b="10035"/>
          <a:stretch/>
        </p:blipFill>
        <p:spPr bwMode="auto">
          <a:xfrm>
            <a:off x="5255369" y="3097227"/>
            <a:ext cx="698500" cy="2299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childrenssoftplaywalsden.co.uk/communities/2/004/012/613/582/images/4609089396_982x1019.jpg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99313" l="0" r="100000">
                        <a14:foregroundMark x1="14257" y1="21982" x2="13035" y2="35721"/>
                        <a14:foregroundMark x1="14257" y1="18940" x2="10998" y2="39450"/>
                        <a14:foregroundMark x1="12525" y1="35132" x2="19145" y2="38469"/>
                        <a14:foregroundMark x1="15071" y1="6379" x2="19145" y2="8538"/>
                        <a14:foregroundMark x1="86762" y1="3925" x2="90835" y2="6379"/>
                        <a14:foregroundMark x1="86253" y1="15898" x2="81059" y2="34838"/>
                        <a14:foregroundMark x1="84420" y1="32974" x2="92159" y2="31796"/>
                        <a14:foregroundMark x1="84929" y1="38175" x2="93381" y2="37291"/>
                        <a14:foregroundMark x1="49084" y1="53582" x2="47556" y2="54661"/>
                        <a14:foregroundMark x1="40631" y1="65260" x2="40631" y2="88027"/>
                        <a14:foregroundMark x1="40835" y1="87046" x2="40020" y2="90481"/>
                        <a14:backgroundMark x1="33605" y1="34249" x2="64358" y2="31501"/>
                        <a14:backgroundMark x1="45316" y1="55741" x2="38595" y2="63690"/>
                        <a14:backgroundMark x1="58147" y1="56919" x2="61914" y2="66143"/>
                        <a14:backgroundMark x1="40326" y1="54956" x2="45418" y2="55348"/>
                        <a14:backgroundMark x1="40530" y1="57311" x2="39104" y2="75270"/>
                        <a14:backgroundMark x1="39919" y1="75270" x2="38900" y2="90383"/>
                        <a14:backgroundMark x1="44908" y1="55152" x2="51935" y2="54073"/>
                        <a14:backgroundMark x1="52953" y1="54269" x2="57230" y2="57115"/>
                        <a14:backgroundMark x1="59267" y1="55348" x2="61711" y2="61040"/>
                        <a14:backgroundMark x1="58147" y1="56133" x2="63442" y2="55545"/>
                        <a14:backgroundMark x1="58961" y1="56330" x2="54684" y2="53680"/>
                        <a14:backgroundMark x1="57637" y1="54956" x2="60183" y2="55741"/>
                        <a14:backgroundMark x1="61711" y1="67321" x2="61711" y2="88518"/>
                        <a14:backgroundMark x1="41955" y1="55643" x2="43279" y2="53484"/>
                        <a14:backgroundMark x1="44501" y1="54367" x2="44094" y2="55545"/>
                        <a14:backgroundMark x1="57026" y1="53876" x2="58758" y2="55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597" t="54505" r="39986" b="10035"/>
          <a:stretch/>
        </p:blipFill>
        <p:spPr bwMode="auto">
          <a:xfrm>
            <a:off x="5940219" y="3099307"/>
            <a:ext cx="698500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39156" y="1304708"/>
            <a:ext cx="7402126" cy="467881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image.shutterstock.com/display_pic_with_logo/1043392/105761498/stock-photo-classroom-background-105761498.jpg"/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70127" b="94937" l="29111" r="70222">
                        <a14:foregroundMark x1="36222" y1="85570" x2="31111" y2="94684"/>
                        <a14:foregroundMark x1="59556" y1="84810" x2="63778" y2="93165"/>
                        <a14:foregroundMark x1="66222" y1="90886" x2="68444" y2="946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665" t="70514" r="30335" b="5183"/>
          <a:stretch/>
        </p:blipFill>
        <p:spPr bwMode="auto">
          <a:xfrm>
            <a:off x="4439817" y="5350222"/>
            <a:ext cx="2953201" cy="757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Pergamino horizontal"/>
          <p:cNvSpPr/>
          <p:nvPr/>
        </p:nvSpPr>
        <p:spPr>
          <a:xfrm>
            <a:off x="5414645" y="6082637"/>
            <a:ext cx="2461294" cy="633350"/>
          </a:xfrm>
          <a:prstGeom prst="horizontalScroll">
            <a:avLst/>
          </a:prstGeom>
          <a:blipFill>
            <a:blip r:embed="rId20"/>
            <a:tile tx="0" ty="0" sx="100000" sy="100000" flip="none" algn="tl"/>
          </a:blipFill>
          <a:ln>
            <a:noFill/>
          </a:ln>
          <a:effectLst>
            <a:innerShdw blurRad="241300">
              <a:srgbClr val="6C532E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8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25 Pergamino horizontal"/>
          <p:cNvSpPr/>
          <p:nvPr/>
        </p:nvSpPr>
        <p:spPr>
          <a:xfrm>
            <a:off x="7955186" y="6108018"/>
            <a:ext cx="2461294" cy="633350"/>
          </a:xfrm>
          <a:prstGeom prst="horizontalScroll">
            <a:avLst/>
          </a:prstGeom>
          <a:blipFill>
            <a:blip r:embed="rId20"/>
            <a:tile tx="0" ty="0" sx="100000" sy="100000" flip="none" algn="tl"/>
          </a:blipFill>
          <a:ln>
            <a:noFill/>
          </a:ln>
          <a:effectLst>
            <a:innerShdw blurRad="241300">
              <a:srgbClr val="6C532E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6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9" name="18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211" y="741763"/>
            <a:ext cx="833601" cy="7905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24 Pergamino horizontal"/>
          <p:cNvSpPr/>
          <p:nvPr/>
        </p:nvSpPr>
        <p:spPr>
          <a:xfrm>
            <a:off x="2842618" y="6108018"/>
            <a:ext cx="2461294" cy="633350"/>
          </a:xfrm>
          <a:prstGeom prst="horizontalScroll">
            <a:avLst/>
          </a:prstGeom>
          <a:blipFill>
            <a:blip r:embed="rId20"/>
            <a:tile tx="0" ty="0" sx="100000" sy="100000" flip="none" algn="tl"/>
          </a:blipFill>
          <a:ln>
            <a:noFill/>
          </a:ln>
          <a:effectLst>
            <a:innerShdw blurRad="241300">
              <a:srgbClr val="6C532E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9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1" name="Picture 2" descr="Hearts graphics"/>
          <p:cNvPicPr>
            <a:picLocks noChangeAspect="1" noChangeArrowheads="1" noCrop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644" y="3539390"/>
            <a:ext cx="381000" cy="38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21 Grupo"/>
          <p:cNvGrpSpPr/>
          <p:nvPr/>
        </p:nvGrpSpPr>
        <p:grpSpPr>
          <a:xfrm>
            <a:off x="8529785" y="1022843"/>
            <a:ext cx="1133475" cy="509486"/>
            <a:chOff x="7095095" y="1022843"/>
            <a:chExt cx="1133475" cy="509486"/>
          </a:xfrm>
        </p:grpSpPr>
        <p:pic>
          <p:nvPicPr>
            <p:cNvPr id="24" name="Picture 2" descr="http://rameset.com/images/Medieval%20Flag%201.gif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5095" y="1022843"/>
              <a:ext cx="1133475" cy="3952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7" name="26 Conector recto"/>
            <p:cNvCxnSpPr/>
            <p:nvPr/>
          </p:nvCxnSpPr>
          <p:spPr>
            <a:xfrm>
              <a:off x="7115759" y="1022843"/>
              <a:ext cx="0" cy="509486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3319212" y="888852"/>
            <a:ext cx="1133475" cy="509486"/>
            <a:chOff x="7095095" y="1022843"/>
            <a:chExt cx="1133475" cy="509486"/>
          </a:xfrm>
        </p:grpSpPr>
        <p:pic>
          <p:nvPicPr>
            <p:cNvPr id="29" name="Picture 2" descr="http://rameset.com/images/Medieval%20Flag%201.gif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5095" y="1022843"/>
              <a:ext cx="1133475" cy="3952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0" name="29 Conector recto"/>
            <p:cNvCxnSpPr/>
            <p:nvPr/>
          </p:nvCxnSpPr>
          <p:spPr>
            <a:xfrm>
              <a:off x="7115759" y="1022843"/>
              <a:ext cx="0" cy="509486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1" name="Picture 2" descr="http://toonclips.com/215/55551.jpg"/>
          <p:cNvPicPr>
            <a:picLocks noChangeAspect="1" noChangeArrowheads="1"/>
          </p:cNvPicPr>
          <p:nvPr/>
        </p:nvPicPr>
        <p:blipFill rotWithShape="1"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0" b="93488" l="0" r="100000">
                        <a14:foregroundMark x1="25373" y1="21395" x2="22388" y2="20930"/>
                        <a14:foregroundMark x1="31841" y1="19070" x2="29353" y2="21395"/>
                        <a14:foregroundMark x1="26866" y1="21860" x2="28856" y2="17209"/>
                        <a14:foregroundMark x1="35323" y1="17674" x2="34328" y2="19535"/>
                        <a14:foregroundMark x1="34328" y1="12093" x2="34328" y2="12093"/>
                        <a14:foregroundMark x1="15920" y1="7442" x2="26368" y2="7442"/>
                        <a14:foregroundMark x1="16418" y1="6977" x2="25373" y2="7442"/>
                        <a14:backgroundMark x1="33831" y1="80930" x2="33831" y2="80930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6499"/>
          <a:stretch/>
        </p:blipFill>
        <p:spPr bwMode="auto">
          <a:xfrm>
            <a:off x="5704322" y="1298460"/>
            <a:ext cx="1251668" cy="98407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31 CuadroTexto"/>
          <p:cNvSpPr txBox="1"/>
          <p:nvPr/>
        </p:nvSpPr>
        <p:spPr>
          <a:xfrm>
            <a:off x="151528" y="713439"/>
            <a:ext cx="843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8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5/7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4" name="Picture 2" descr="http://www.totalswindon.com/images/content/News/2013/mike-the-knight.jpg"/>
          <p:cNvPicPr>
            <a:picLocks noChangeAspect="1" noChangeArrowheads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0" b="100000" l="0" r="100000">
                        <a14:foregroundMark x1="10698" y1="5000" x2="19070" y2="3667"/>
                        <a14:backgroundMark x1="21860" y1="17000" x2="21860" y2="17000"/>
                        <a14:backgroundMark x1="58605" y1="12667" x2="58605" y2="12667"/>
                        <a14:backgroundMark x1="65581" y1="17000" x2="65581" y2="17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780" y="3725444"/>
            <a:ext cx="1735561" cy="2421712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http://www.desireeeaglin.net/wp-content/uploads/2013/04/mike-the-knight.jp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0" b="100000" l="0" r="100000">
                        <a14:foregroundMark x1="35641" y1="7083" x2="36966" y2="9896"/>
                        <a14:foregroundMark x1="42857" y1="11250" x2="38881" y2="16771"/>
                        <a14:backgroundMark x1="17968" y1="26979" x2="17968" y2="26979"/>
                        <a14:backgroundMark x1="14728" y1="30208" x2="14728" y2="30208"/>
                        <a14:backgroundMark x1="46097" y1="19063" x2="46097" y2="19063"/>
                        <a14:backgroundMark x1="53314" y1="19583" x2="53314" y2="195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489" y="3581392"/>
            <a:ext cx="1761079" cy="2489891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35 Rectángulo redondeado"/>
          <p:cNvSpPr/>
          <p:nvPr/>
        </p:nvSpPr>
        <p:spPr>
          <a:xfrm>
            <a:off x="233831" y="6217235"/>
            <a:ext cx="791652" cy="443967"/>
          </a:xfrm>
          <a:prstGeom prst="roundRect">
            <a:avLst/>
          </a:prstGeom>
          <a:solidFill>
            <a:schemeClr val="accent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Hiển</a:t>
            </a:r>
            <a:r>
              <a:rPr kumimoji="0" lang="es-ES_tradnl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thị</a:t>
            </a:r>
            <a:endParaRPr kumimoji="0" lang="es-ES_tradnl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7" name="Picture 2" descr="http://fscs.com.au/wp-content/uploads/2012/12/thumb-tick-cross2.jpg"/>
          <p:cNvPicPr>
            <a:picLocks noChangeAspect="1" noChangeArrowheads="1"/>
          </p:cNvPicPr>
          <p:nvPr/>
        </p:nvPicPr>
        <p:blipFill rotWithShape="1">
          <a:blip r:embed="rId30" cstate="print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0" b="100000" l="0" r="99375">
                        <a14:foregroundMark x1="38542" y1="26861" x2="19583" y2="64401"/>
                        <a14:foregroundMark x1="17500" y1="70874" x2="15833" y2="77346"/>
                        <a14:foregroundMark x1="47292" y1="17152" x2="40000" y2="252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439" t="29709" r="7227" b="12997"/>
          <a:stretch/>
        </p:blipFill>
        <p:spPr bwMode="auto">
          <a:xfrm>
            <a:off x="2842618" y="6137072"/>
            <a:ext cx="628050" cy="604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http://fscs.com.au/wp-content/uploads/2012/12/thumb-tick-cross2.jpg"/>
          <p:cNvPicPr>
            <a:picLocks noChangeAspect="1" noChangeArrowheads="1"/>
          </p:cNvPicPr>
          <p:nvPr/>
        </p:nvPicPr>
        <p:blipFill rotWithShape="1">
          <a:blip r:embed="rId30" cstate="print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0" b="100000" l="0" r="99375">
                        <a14:foregroundMark x1="38542" y1="26861" x2="19583" y2="64401"/>
                        <a14:foregroundMark x1="17500" y1="70874" x2="15833" y2="77346"/>
                        <a14:foregroundMark x1="47292" y1="17152" x2="40000" y2="252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439" t="29709" r="7227" b="12997"/>
          <a:stretch/>
        </p:blipFill>
        <p:spPr bwMode="auto">
          <a:xfrm>
            <a:off x="7942375" y="6122546"/>
            <a:ext cx="628050" cy="604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http://www.clipartbest.com/cliparts/dT8/Aor/dT8AorETe.png"/>
          <p:cNvPicPr>
            <a:picLocks noChangeAspect="1" noChangeArrowheads="1"/>
          </p:cNvPicPr>
          <p:nvPr/>
        </p:nvPicPr>
        <p:blipFill rotWithShape="1">
          <a:blip r:embed="rId32" cstate="print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ackgroundRemoval t="0" b="100000" l="0" r="10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015"/>
          <a:stretch/>
        </p:blipFill>
        <p:spPr bwMode="auto">
          <a:xfrm>
            <a:off x="5389388" y="5951013"/>
            <a:ext cx="753302" cy="70902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39 Rectángulo"/>
          <p:cNvSpPr/>
          <p:nvPr/>
        </p:nvSpPr>
        <p:spPr>
          <a:xfrm>
            <a:off x="55275" y="517988"/>
            <a:ext cx="12081450" cy="6340011"/>
          </a:xfrm>
          <a:prstGeom prst="rect">
            <a:avLst/>
          </a:prstGeom>
          <a:noFill/>
          <a:ln w="177800" cap="rnd" cmpd="tri">
            <a:solidFill>
              <a:schemeClr val="bg2">
                <a:lumMod val="75000"/>
              </a:schemeClr>
            </a:solidFill>
            <a:prstDash val="solid"/>
            <a:beve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13 Rectángulo redondeado">
            <a:extLst>
              <a:ext uri="{FF2B5EF4-FFF2-40B4-BE49-F238E27FC236}">
                <a16:creationId xmlns:a16="http://schemas.microsoft.com/office/drawing/2014/main" xmlns="" id="{472A4842-68CC-4E70-9E6E-0A30F673531D}"/>
              </a:ext>
            </a:extLst>
          </p:cNvPr>
          <p:cNvSpPr/>
          <p:nvPr/>
        </p:nvSpPr>
        <p:spPr>
          <a:xfrm>
            <a:off x="3690394" y="571975"/>
            <a:ext cx="4711118" cy="858857"/>
          </a:xfrm>
          <a:prstGeom prst="doubleWave">
            <a:avLst>
              <a:gd name="adj1" fmla="val 6250"/>
              <a:gd name="adj2" fmla="val 0"/>
            </a:avLst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1 + 7 = ….</a:t>
            </a:r>
            <a:endParaRPr kumimoji="0" lang="es-E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0" y="-105351"/>
            <a:ext cx="12192000" cy="512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8406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3.7037E-7 L -0.15087 -0.0004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52" y="-2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puert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59259E-6 L 0.1349 2.59259E-6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36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fanfa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15" grpId="0" animBg="1"/>
      <p:bldP spid="26" grpId="0" animBg="1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fc05.deviantart.net/fs71/i/2012/124/9/f/interlude_scene_01_background_by_nightcider-d4yhjx9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590" b="34547"/>
          <a:stretch/>
        </p:blipFill>
        <p:spPr bwMode="auto">
          <a:xfrm>
            <a:off x="36970" y="393373"/>
            <a:ext cx="12118060" cy="4066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36970" y="4372341"/>
            <a:ext cx="12016485" cy="248565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1 Llamada ovalada"/>
          <p:cNvSpPr/>
          <p:nvPr/>
        </p:nvSpPr>
        <p:spPr>
          <a:xfrm>
            <a:off x="3544710" y="715903"/>
            <a:ext cx="5249334" cy="1354317"/>
          </a:xfrm>
          <a:prstGeom prst="wedgeEllipseCallout">
            <a:avLst>
              <a:gd name="adj1" fmla="val -61554"/>
              <a:gd name="adj2" fmla="val 146168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4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Chúc</a:t>
            </a:r>
            <a:r>
              <a:rPr kumimoji="0" lang="es-ES_tradnl" sz="24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s-ES_tradnl" sz="24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mừng</a:t>
            </a:r>
            <a:r>
              <a:rPr kumimoji="0" lang="es-ES_tradnl" sz="24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s-ES_tradnl" sz="24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bạn</a:t>
            </a:r>
            <a:r>
              <a:rPr kumimoji="0" lang="es-ES_tradnl" sz="24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s-ES_tradnl" sz="24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đã</a:t>
            </a:r>
            <a:r>
              <a:rPr kumimoji="0" lang="es-ES_tradnl" sz="24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s-ES_tradnl" sz="24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cứu</a:t>
            </a:r>
            <a:r>
              <a:rPr kumimoji="0" lang="es-ES_tradnl" sz="24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s-ES_tradnl" sz="24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được</a:t>
            </a:r>
            <a:r>
              <a:rPr kumimoji="0" lang="es-ES_tradnl" sz="24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s-ES_tradnl" sz="24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công</a:t>
            </a:r>
            <a:r>
              <a:rPr kumimoji="0" lang="es-ES_tradnl" sz="24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s-ES_tradnl" sz="24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chúa</a:t>
            </a:r>
            <a:r>
              <a:rPr kumimoji="0" lang="es-ES_tradnl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!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Picture 2" descr="http://toonclips.com/215/55551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3488" l="0" r="100000">
                        <a14:foregroundMark x1="25373" y1="21395" x2="22388" y2="20930"/>
                        <a14:foregroundMark x1="31841" y1="19070" x2="29353" y2="21395"/>
                        <a14:foregroundMark x1="26866" y1="21860" x2="28856" y2="17209"/>
                        <a14:foregroundMark x1="35323" y1="17674" x2="34328" y2="19535"/>
                        <a14:foregroundMark x1="34328" y1="12093" x2="34328" y2="12093"/>
                        <a14:foregroundMark x1="15920" y1="7442" x2="26368" y2="7442"/>
                        <a14:foregroundMark x1="16418" y1="6977" x2="25373" y2="7442"/>
                        <a14:backgroundMark x1="33831" y1="80930" x2="33831" y2="80930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1280"/>
          <a:stretch/>
        </p:blipFill>
        <p:spPr bwMode="auto">
          <a:xfrm>
            <a:off x="1991545" y="2924712"/>
            <a:ext cx="1972987" cy="1872363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488" b="100000" l="833" r="100000">
                        <a14:foregroundMark x1="36667" y1="3306" x2="49722" y2="3306"/>
                        <a14:foregroundMark x1="37222" y1="4793" x2="33333" y2="10413"/>
                        <a14:foregroundMark x1="35278" y1="4463" x2="26667" y2="84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3881961" y="2039886"/>
            <a:ext cx="2419483" cy="4066076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13 Rectángulo"/>
          <p:cNvSpPr/>
          <p:nvPr/>
        </p:nvSpPr>
        <p:spPr>
          <a:xfrm>
            <a:off x="36970" y="476502"/>
            <a:ext cx="12016485" cy="6267671"/>
          </a:xfrm>
          <a:prstGeom prst="rect">
            <a:avLst/>
          </a:prstGeom>
          <a:noFill/>
          <a:ln w="177800" cap="rnd" cmpd="tri">
            <a:solidFill>
              <a:schemeClr val="bg2">
                <a:lumMod val="75000"/>
              </a:schemeClr>
            </a:solidFill>
            <a:prstDash val="solid"/>
            <a:beve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2 Botón de acción: Personalizar">
            <a:hlinkClick r:id="" action="ppaction://hlinkshowjump?jump=endshow" highlightClick="1"/>
          </p:cNvPr>
          <p:cNvSpPr/>
          <p:nvPr/>
        </p:nvSpPr>
        <p:spPr>
          <a:xfrm>
            <a:off x="8222164" y="6147076"/>
            <a:ext cx="1224136" cy="493281"/>
          </a:xfrm>
          <a:prstGeom prst="flowChartTerminator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Kết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11" action="ppaction://hlinksldjump"/>
              </a:rPr>
              <a:t>thúc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6" name="Picture 2" descr="http://www.totalswindon.com/images/content/News/2013/mike-the-knight.jp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10698" y1="5000" x2="19070" y2="3667"/>
                        <a14:backgroundMark x1="21860" y1="17000" x2="21860" y2="17000"/>
                        <a14:backgroundMark x1="58605" y1="12667" x2="58605" y2="12667"/>
                        <a14:backgroundMark x1="65581" y1="17000" x2="65581" y2="17000"/>
                      </a14:backgroundRemoval>
                    </a14:imgEffect>
                    <a14:imgEffect>
                      <a14:colorTemperature colorTemp="11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01933" y="2087618"/>
            <a:ext cx="2989843" cy="4064184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4" descr="http://www.gifmania.com.es/amor/Corazones_Latiendo/a_herz03.gif"/>
          <p:cNvPicPr>
            <a:picLocks noChangeAspect="1" noChangeArrowheads="1" noCrop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6172" y="2092791"/>
            <a:ext cx="923925" cy="485775"/>
          </a:xfrm>
          <a:prstGeom prst="rect">
            <a:avLst/>
          </a:prstGeom>
          <a:noFill/>
          <a:effectLst>
            <a:glow rad="101600">
              <a:schemeClr val="bg1"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s://photoshoppngframesimagesquotes.files.wordpress.com/2012/07/a738a-cornerborder16.png"/>
          <p:cNvPicPr>
            <a:picLocks noChangeAspect="1" noChangeArrowheads="1"/>
          </p:cNvPicPr>
          <p:nvPr/>
        </p:nvPicPr>
        <p:blipFill>
          <a:blip r:embed="rId1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" y="369466"/>
            <a:ext cx="996538" cy="1023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s://photoshoppngframesimagesquotes.files.wordpress.com/2012/07/a738a-cornerborder16.png"/>
          <p:cNvPicPr>
            <a:picLocks noChangeAspect="1" noChangeArrowheads="1"/>
          </p:cNvPicPr>
          <p:nvPr/>
        </p:nvPicPr>
        <p:blipFill>
          <a:blip r:embed="rId1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297174" y="393371"/>
            <a:ext cx="931794" cy="1023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s://photoshoppngframesimagesquotes.files.wordpress.com/2012/07/a738a-cornerborder16.png"/>
          <p:cNvPicPr>
            <a:picLocks noChangeAspect="1" noChangeArrowheads="1"/>
          </p:cNvPicPr>
          <p:nvPr/>
        </p:nvPicPr>
        <p:blipFill>
          <a:blip r:embed="rId1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6970" y="5822153"/>
            <a:ext cx="996538" cy="1025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https://photoshoppngframesimagesquotes.files.wordpress.com/2012/07/a738a-cornerborder16.png"/>
          <p:cNvPicPr>
            <a:picLocks noChangeAspect="1" noChangeArrowheads="1"/>
          </p:cNvPicPr>
          <p:nvPr/>
        </p:nvPicPr>
        <p:blipFill>
          <a:blip r:embed="rId1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11169869" y="5781335"/>
            <a:ext cx="1011729" cy="1025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0" y="-105351"/>
            <a:ext cx="12192000" cy="512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6296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4" name="fanfare.wav"/>
          </p:stSnd>
        </p:sndAc>
      </p:transition>
    </mc:Choice>
    <mc:Fallback xmlns="">
      <p:transition spd="slow">
        <p:split orient="vert"/>
        <p:sndAc>
          <p:stSnd>
            <p:snd r:embed="rId16" name="fanfar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EJ145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1" y="0"/>
            <a:ext cx="8839200" cy="6705600"/>
          </a:xfrm>
          <a:prstGeom prst="rect">
            <a:avLst/>
          </a:prstGeom>
          <a:noFill/>
          <a:ln w="38100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47" name="WordArt 3"/>
          <p:cNvSpPr>
            <a:spLocks noChangeArrowheads="1" noChangeShapeType="1" noTextEdit="1"/>
          </p:cNvSpPr>
          <p:nvPr/>
        </p:nvSpPr>
        <p:spPr bwMode="auto">
          <a:xfrm>
            <a:off x="3062689" y="2053998"/>
            <a:ext cx="5794872" cy="1978175"/>
          </a:xfrm>
          <a:prstGeom prst="rect">
            <a:avLst/>
          </a:prstGeom>
        </p:spPr>
        <p:txBody>
          <a:bodyPr wrap="none" fromWordArt="1">
            <a:prstTxWarp prst="textWave2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en-US" sz="3609" b="1" kern="10" dirty="0" err="1" smtClean="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Dặn</a:t>
            </a:r>
            <a:r>
              <a:rPr lang="en-US" sz="3609" b="1" kern="10" dirty="0" smtClean="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3609" b="1" kern="10" dirty="0" err="1" smtClean="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dò</a:t>
            </a:r>
            <a:endParaRPr lang="en-US" sz="3609" b="1" kern="10" dirty="0">
              <a:ln w="19050">
                <a:solidFill>
                  <a:srgbClr val="FF0000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68219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.000"/>
  <p:tag name="TIMING" val="|0.001"/>
  <p:tag name="ISPRING_CUSTOM_TIMING_USED" val="1"/>
  <p:tag name="ISPRING_SLIDE_ID_2" val="{BB29BE69-57AE-4544-8E43-161009126351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.000"/>
  <p:tag name="ISPRING_CUSTOM_TIMING_USED" val="1"/>
  <p:tag name="ISPRING_SLIDE_ID_2" val="{386BB97F-FA9A-452F-9A2E-9B3916602913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.000"/>
  <p:tag name="ISPRING_CUSTOM_TIMING_USED" val="1"/>
  <p:tag name="ISPRING_SLIDE_ID_2" val="{EDC595C4-9852-4D29-9FBB-A333738FBE4F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.000"/>
  <p:tag name="ISPRING_CUSTOM_TIMING_USED" val="1"/>
  <p:tag name="ISPRING_SLIDE_ID_2" val="{E05AE580-6555-4394-939E-E2CF78830D7D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.000"/>
  <p:tag name="ISPRING_CUSTOM_TIMING_USED" val="1"/>
  <p:tag name="ISPRING_SLIDE_ID_2" val="{43F63BE6-4D61-4AED-A593-1B7AA7D0EF46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156</Words>
  <Application>Microsoft Office PowerPoint</Application>
  <PresentationFormat>Widescreen</PresentationFormat>
  <Paragraphs>62</Paragraphs>
  <Slides>15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UTM Avo</vt:lpstr>
      <vt:lpstr>Calibri</vt:lpstr>
      <vt:lpstr>Verdana</vt:lpstr>
      <vt:lpstr>Times New Roman</vt:lpstr>
      <vt:lpstr>Arial</vt:lpstr>
      <vt:lpstr>SimSun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</cp:lastModifiedBy>
  <cp:revision>64</cp:revision>
  <dcterms:created xsi:type="dcterms:W3CDTF">2021-11-01T08:16:00Z</dcterms:created>
  <dcterms:modified xsi:type="dcterms:W3CDTF">2025-01-02T07:43:37Z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A2093F41CE8A41F39350DDA854ABB2B5</vt:lpwstr>
  </property>
  <property fmtid="{D5CDD505-2E9C-101B-9397-08002B2CF9AE}" pid="3" name="KSOProductBuildVer">
    <vt:lpwstr>1033-11.2.0.10351</vt:lpwstr>
  </property>
</Properties>
</file>