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0" r:id="rId3"/>
    <p:sldMasterId id="2147483690" r:id="rId4"/>
  </p:sldMasterIdLst>
  <p:notesMasterIdLst>
    <p:notesMasterId r:id="rId17"/>
  </p:notesMasterIdLst>
  <p:sldIdLst>
    <p:sldId id="366" r:id="rId5"/>
    <p:sldId id="367" r:id="rId6"/>
    <p:sldId id="368" r:id="rId7"/>
    <p:sldId id="369" r:id="rId8"/>
    <p:sldId id="363" r:id="rId9"/>
    <p:sldId id="268" r:id="rId10"/>
    <p:sldId id="336" r:id="rId11"/>
    <p:sldId id="370" r:id="rId12"/>
    <p:sldId id="371" r:id="rId13"/>
    <p:sldId id="372" r:id="rId14"/>
    <p:sldId id="365" r:id="rId15"/>
    <p:sldId id="3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E2124-6ACC-4250-AE75-7946A2625632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802B9-5DB1-44E7-8171-8C6FB32D2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6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6560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716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397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374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17019-9FE0-48DA-B0D8-117C5813B5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333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17019-9FE0-48DA-B0D8-117C5813B5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775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977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C7EF1-2138-41C6-8730-10D6E118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FC09F9C-4D2D-4822-AA68-23E2F0972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7B02E1-6600-4516-8212-8E38AFE89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0340C5-7E3A-4D5C-B2CA-166D2109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0C5C68-E650-4A3A-BC49-A01CB023D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图片包含 事情&#10;&#10;已生成极高可信度的说明">
            <a:extLst>
              <a:ext uri="{FF2B5EF4-FFF2-40B4-BE49-F238E27FC236}">
                <a16:creationId xmlns:a16="http://schemas.microsoft.com/office/drawing/2014/main" id="{0FB86466-89CD-4F69-84E4-5313C587D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51F90C-6016-44EB-A808-D33C407AC92F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318501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4="http://schemas.microsoft.com/office/drawing/2010/main"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AAE625-CCE1-44F6-895D-5AF7016B3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A83C3F-BA58-4315-BFDF-E60BCC01F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0B4E28-BD5D-4F3F-B69C-DBAEC1F21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625689-122D-4A42-93C0-0286D12F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4B6780-D01C-4C9C-B42E-7A4F26B8D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14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C29D3C-433F-4A63-8FF5-36EE97F0E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8A0D82-1BDE-4956-BBE7-876EF4C9C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A7D608-4FD4-4089-A182-A5B58F749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02FDCD-14CB-478B-AB8C-D7E3D4A39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912418-15EB-4B02-B1ED-DF9966177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45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903029-121E-4745-8C82-783089C8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F77133-A399-4B32-9027-6824172C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5C523C-3916-46C6-ABCB-8B86E01D65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2F8245-7E0D-4F5C-BBD9-5BB4B79A7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05755D-B8AB-449D-BBC4-48ACBBB5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EEE41F-5F54-4C73-80D9-78344F9B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26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325228" y="38593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29F8BAA-8A45-4805-B80A-07C8740E2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7A0A44-AB43-4C74-A603-D8119FB27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C131986-E042-4909-B443-8AD60B39F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9DF9E6-93A8-41DA-9AFE-F1AD163BAE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105C94-063B-410A-9E78-B933C7054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32ED612-40B6-40D5-9AB6-A5756E735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F0CBC1E-B6EE-4097-952D-830B41F13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58DC997-89AA-47B6-AC9E-9DABE64D8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0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1FA586-1609-48FE-8744-41F3E0012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E871FBC-BFBC-4554-93E0-667EBD3B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473339-3CF2-40AF-A7A8-247F02DF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B04E57B-F9FF-4C6E-BAB0-34397F82D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8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12E0898-CC0E-4ABE-B003-4FEE96EA1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871EC42-DDD9-4E80-962A-12A36157D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90195A-C088-4DD2-8AB6-D519D23F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3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16A4D5-F43F-400E-A3BA-C8643729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176F08-C64D-4AE4-A92E-DCDB93255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6893A0-6D7A-455F-A082-735E6D3BF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A7E056-9362-4F22-8D6D-10BDC1AF7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6B34AC-86F1-4527-BC19-2D1D6946B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87EF4C-F50A-47A3-99CE-F21E902F3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37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BC4ECF-4A3A-401C-B45E-6E90080F4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808DBD3-CE25-46F2-9048-9D52CF27A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123A1B-70F0-41D6-AD47-2C30B02C8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F92FBC-7EA5-4037-AA89-0B55AEB59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014370-AECC-4117-9CA7-767F6D74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C8CD34-3386-4ABE-83B9-CA0B7FA26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97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B18831-B750-4360-8DD2-D2C4F0FDE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A87CC73-9300-42A2-B611-9A0DEE8ED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4BC5E6-9192-456B-BB7A-D6FCDC66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B14153-CF16-46D5-8523-7C66A7EED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756B3A-E31B-44BC-A357-73F5EDC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15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2899807-5192-4098-BAED-6D1B73B393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B7437E-317E-4E72-BD0F-96424D7DE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6BD8EA-D110-4D30-A546-FFE20E67E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A127AD-6044-4EBB-A42A-1074843A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89A9E2-4B2F-4974-B7DA-3836DA791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28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53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6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63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44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5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090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48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05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014998"/>
      </p:ext>
    </p:extLst>
  </p:cSld>
  <p:clrMapOvr>
    <a:masterClrMapping/>
  </p:clrMapOvr>
  <p:transition spd="slow" advTm="300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8826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18" name="Freeform 17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3" name="Group 12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14" name="Oval 13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Oval 14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Oval 15"/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918304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2516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5" name="Freeform 4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9" name="Oval 8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244823" y="242721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281012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78159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rgbClr val="8AB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5" name="Freeform 4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9" name="Oval 8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0468393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3954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4594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4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231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5080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163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8577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7725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4694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2967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177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9154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2305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61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B18FF4-15B0-4A0F-A408-29575D30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AFFAF94-3EC8-417C-A78B-9C2E4C069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BF2CF7-FD2F-42F4-95D0-B1D7BD179D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EC85BF49-3D7A-4F43-BA91-D003E0AEA55D}" type="datetimeFigureOut">
              <a:rPr lang="zh-CN" altLang="en-US" smtClean="0"/>
              <a:pPr/>
              <a:t>2025/2/27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0F1565-20E8-4745-8FF2-10D53A944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337385-E146-4D8D-9D11-BCA989E8F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23BD8DC-39EC-4016-A177-D6AECE15833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EDD37F-316C-4176-AABE-C7BFD7ADEBAF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265153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CE2123-40B2-4B73-8404-BA885C957DE8}"/>
              </a:ext>
            </a:extLst>
          </p:cNvPr>
          <p:cNvSpPr txBox="1"/>
          <p:nvPr userDrawn="1"/>
        </p:nvSpPr>
        <p:spPr>
          <a:xfrm>
            <a:off x="10709030" y="0"/>
            <a:ext cx="2760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657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702" r:id="rId8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8" y="719333"/>
            <a:ext cx="102900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lam"/>
              <a:buNone/>
              <a:defRPr sz="2800" b="1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1034" y="1583467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2CBF5-1F8F-4EDF-8AF3-469CCAE7423C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34848102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588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6.xml"/><Relationship Id="rId7" Type="http://schemas.openxmlformats.org/officeDocument/2006/relationships/image" Target="../media/image2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31"/>
            <a:ext cx="12192000" cy="68745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grpSp>
        <p:nvGrpSpPr>
          <p:cNvPr id="8" name="组合 7"/>
          <p:cNvGrpSpPr/>
          <p:nvPr/>
        </p:nvGrpSpPr>
        <p:grpSpPr>
          <a:xfrm>
            <a:off x="2065874" y="1751729"/>
            <a:ext cx="9184017" cy="4331441"/>
            <a:chOff x="1906827" y="344308"/>
            <a:chExt cx="5874600" cy="290306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6827" y="344308"/>
              <a:ext cx="5874600" cy="2903060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3396633" y="1409700"/>
              <a:ext cx="1915744" cy="11558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003" y="4671161"/>
            <a:ext cx="1355372" cy="19134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82477" y="284197"/>
            <a:ext cx="9027044" cy="12412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NHIỆT LIỆT CHÀO MỪNG QUÝ THẦY CÔ VỀ DỰ GIỜ THĂM LỚP 2 </a:t>
            </a:r>
            <a:endParaRPr lang="en-US" sz="3733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8186" y="3176243"/>
            <a:ext cx="7259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88941" y="4568152"/>
            <a:ext cx="4488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Đỗ Thị Hòa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05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31"/>
            <a:ext cx="12192000" cy="687453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60" y="873258"/>
            <a:ext cx="9136819" cy="5692239"/>
          </a:xfrm>
          <a:prstGeom prst="rect">
            <a:avLst/>
          </a:prstGeom>
        </p:spPr>
      </p:pic>
      <p:sp>
        <p:nvSpPr>
          <p:cNvPr id="15" name="TextBox 18"/>
          <p:cNvSpPr txBox="1"/>
          <p:nvPr/>
        </p:nvSpPr>
        <p:spPr>
          <a:xfrm>
            <a:off x="5008637" y="2312546"/>
            <a:ext cx="2523065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altLang="zh-CN" sz="3733" b="1">
                <a:solidFill>
                  <a:schemeClr val="bg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KHỞI </a:t>
            </a:r>
            <a:r>
              <a:rPr lang="en-US" altLang="zh-CN" sz="373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ĐỘNG</a:t>
            </a:r>
            <a:endParaRPr lang="zh-CN" altLang="en-US" sz="3733" b="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85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31"/>
            <a:ext cx="12192000" cy="6874531"/>
          </a:xfrm>
          <a:prstGeom prst="rect">
            <a:avLst/>
          </a:prstGeom>
        </p:spPr>
      </p:pic>
      <p:pic>
        <p:nvPicPr>
          <p:cNvPr id="3" name="Trái Đất Này Là Của Chúng Mình - Nhạc Thiếu Nhi Vui Nhộn Hay Nhất LU VÀ BUN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7627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7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31"/>
            <a:ext cx="12192000" cy="68745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grpSp>
        <p:nvGrpSpPr>
          <p:cNvPr id="8" name="组合 7"/>
          <p:cNvGrpSpPr/>
          <p:nvPr/>
        </p:nvGrpSpPr>
        <p:grpSpPr>
          <a:xfrm>
            <a:off x="1996602" y="608361"/>
            <a:ext cx="9184017" cy="4331441"/>
            <a:chOff x="1906827" y="344308"/>
            <a:chExt cx="5874600" cy="290306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6827" y="344308"/>
              <a:ext cx="5874600" cy="2903060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3396633" y="1409700"/>
              <a:ext cx="1915744" cy="11558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003" y="4671161"/>
            <a:ext cx="1355372" cy="19134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63092" y="2157929"/>
            <a:ext cx="7259781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 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– VIẾT : KHỦNG LONG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17780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3">
            <a:extLst>
              <a:ext uri="{FF2B5EF4-FFF2-40B4-BE49-F238E27FC236}">
                <a16:creationId xmlns:a16="http://schemas.microsoft.com/office/drawing/2014/main" id="{C7692786-48C6-4F8F-88E2-DDAFF1FF3E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36074" y="-426128"/>
            <a:ext cx="12208325" cy="7284128"/>
          </a:xfrm>
          <a:prstGeom prst="rect">
            <a:avLst/>
          </a:prstGeom>
        </p:spPr>
      </p:pic>
      <p:sp>
        <p:nvSpPr>
          <p:cNvPr id="3" name="PA_矩形 5">
            <a:extLst>
              <a:ext uri="{FF2B5EF4-FFF2-40B4-BE49-F238E27FC236}">
                <a16:creationId xmlns:a16="http://schemas.microsoft.com/office/drawing/2014/main" id="{4928C1EE-54F2-439F-819F-3E2436294A8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0754" y="2823462"/>
            <a:ext cx="90618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Chân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khủng</a:t>
            </a:r>
            <a:r>
              <a:rPr lang="en-US" sz="3600" b="1" dirty="0">
                <a:latin typeface="HP001 4 hàng" panose="020B0603050302020204" pitchFamily="34" charset="0"/>
              </a:rPr>
              <a:t> long </a:t>
            </a:r>
            <a:r>
              <a:rPr lang="en-US" sz="3600" b="1" dirty="0" err="1">
                <a:latin typeface="HP001 4 hàng" panose="020B0603050302020204" pitchFamily="34" charset="0"/>
              </a:rPr>
              <a:t>thẳng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và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rất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khỏe</a:t>
            </a:r>
            <a:r>
              <a:rPr lang="en-US" sz="3600" b="1" dirty="0">
                <a:latin typeface="HP001 4 hàng" panose="020B0603050302020204" pitchFamily="34" charset="0"/>
              </a:rPr>
              <a:t>. </a:t>
            </a:r>
            <a:r>
              <a:rPr lang="en-US" sz="3600" b="1" dirty="0" err="1">
                <a:latin typeface="HP001 4 hàng" panose="020B0603050302020204" pitchFamily="34" charset="0"/>
              </a:rPr>
              <a:t>Vì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thế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chúng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có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thể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đi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khắp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một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vùng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rộng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lớn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để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kiếm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ăn</a:t>
            </a:r>
            <a:r>
              <a:rPr lang="en-US" sz="3600" b="1" dirty="0">
                <a:latin typeface="HP001 4 hàng" panose="020B0603050302020204" pitchFamily="34" charset="0"/>
              </a:rPr>
              <a:t>. </a:t>
            </a:r>
            <a:r>
              <a:rPr lang="en-US" sz="3600" b="1" dirty="0" err="1">
                <a:latin typeface="HP001 4 hàng" panose="020B0603050302020204" pitchFamily="34" charset="0"/>
              </a:rPr>
              <a:t>Khủng</a:t>
            </a:r>
            <a:r>
              <a:rPr lang="en-US" sz="3600" b="1" dirty="0">
                <a:latin typeface="HP001 4 hàng" panose="020B0603050302020204" pitchFamily="34" charset="0"/>
              </a:rPr>
              <a:t> long </a:t>
            </a:r>
            <a:r>
              <a:rPr lang="en-US" sz="3600" b="1" dirty="0" err="1">
                <a:latin typeface="HP001 4 hàng" panose="020B0603050302020204" pitchFamily="34" charset="0"/>
              </a:rPr>
              <a:t>có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khả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năng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săn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mồi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tốt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nhờ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có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đôi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mắt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tinh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tường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cùng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cái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mũi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và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đôi</a:t>
            </a:r>
            <a:r>
              <a:rPr lang="en-US" sz="3600" b="1" dirty="0">
                <a:latin typeface="HP001 4 hàng" panose="020B0603050302020204" pitchFamily="34" charset="0"/>
              </a:rPr>
              <a:t> tai </a:t>
            </a:r>
            <a:r>
              <a:rPr lang="en-US" sz="3600" b="1" dirty="0" err="1">
                <a:latin typeface="HP001 4 hàng" panose="020B0603050302020204" pitchFamily="34" charset="0"/>
              </a:rPr>
              <a:t>thính</a:t>
            </a:r>
            <a:r>
              <a:rPr lang="en-US" sz="3600" b="1" dirty="0">
                <a:latin typeface="HP001 4 hàng" panose="020B0603050302020204" pitchFamily="34" charset="0"/>
              </a:rPr>
              <a:t>.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àng" panose="020B0603050302020204" pitchFamily="34" charset="0"/>
              <a:cs typeface="HP001 4 hang 1 ô ly" panose="020B060305030202020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E1F88E-8AAF-447F-94AF-690C847F7622}"/>
              </a:ext>
            </a:extLst>
          </p:cNvPr>
          <p:cNvSpPr/>
          <p:nvPr/>
        </p:nvSpPr>
        <p:spPr>
          <a:xfrm>
            <a:off x="4181384" y="985421"/>
            <a:ext cx="4296792" cy="8256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Khủng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long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001F13-637B-4247-A1AE-A0F3A88B36AF}"/>
              </a:ext>
            </a:extLst>
          </p:cNvPr>
          <p:cNvSpPr/>
          <p:nvPr/>
        </p:nvSpPr>
        <p:spPr>
          <a:xfrm>
            <a:off x="3169328" y="5948039"/>
            <a:ext cx="4651899" cy="75016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4DF006-6A36-42EE-9124-FFC66E9EC906}"/>
              </a:ext>
            </a:extLst>
          </p:cNvPr>
          <p:cNvCxnSpPr/>
          <p:nvPr/>
        </p:nvCxnSpPr>
        <p:spPr>
          <a:xfrm>
            <a:off x="1597981" y="3266983"/>
            <a:ext cx="19530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397454-8012-40F0-9403-DE99E1A5FDC4}"/>
              </a:ext>
            </a:extLst>
          </p:cNvPr>
          <p:cNvCxnSpPr/>
          <p:nvPr/>
        </p:nvCxnSpPr>
        <p:spPr>
          <a:xfrm>
            <a:off x="9783194" y="3266983"/>
            <a:ext cx="19530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6BE2B5-2A6D-46EF-9014-DDCA1452A61E}"/>
              </a:ext>
            </a:extLst>
          </p:cNvPr>
          <p:cNvCxnSpPr>
            <a:cxnSpLocks/>
          </p:cNvCxnSpPr>
          <p:nvPr/>
        </p:nvCxnSpPr>
        <p:spPr>
          <a:xfrm>
            <a:off x="3986076" y="4385570"/>
            <a:ext cx="31959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58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D0B78B2-6A28-4FCD-8059-AEE8C0C18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239" y="-612226"/>
            <a:ext cx="11876805" cy="7394766"/>
          </a:xfrm>
          <a:prstGeom prst="rect">
            <a:avLst/>
          </a:prstGeom>
        </p:spPr>
      </p:pic>
      <p:pic>
        <p:nvPicPr>
          <p:cNvPr id="8" name="PA_图片 11">
            <a:extLst>
              <a:ext uri="{FF2B5EF4-FFF2-40B4-BE49-F238E27FC236}">
                <a16:creationId xmlns:a16="http://schemas.microsoft.com/office/drawing/2014/main" id="{708C517F-72B9-4C02-A8BE-32A8350AED9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8893" y="-1422109"/>
            <a:ext cx="3952245" cy="3952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34D821-D5B7-4523-B705-B74433066629}"/>
              </a:ext>
            </a:extLst>
          </p:cNvPr>
          <p:cNvSpPr txBox="1"/>
          <p:nvPr/>
        </p:nvSpPr>
        <p:spPr>
          <a:xfrm>
            <a:off x="4970882" y="3017079"/>
            <a:ext cx="7154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Các từ dễ viết sai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A38BF7-307E-4DD1-8384-A289E72FC288}"/>
              </a:ext>
            </a:extLst>
          </p:cNvPr>
          <p:cNvSpPr/>
          <p:nvPr/>
        </p:nvSpPr>
        <p:spPr>
          <a:xfrm>
            <a:off x="3345283" y="3587021"/>
            <a:ext cx="7995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rộng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45309EE-5EE5-497A-99C8-ABF167C7EEB4}"/>
              </a:ext>
            </a:extLst>
          </p:cNvPr>
          <p:cNvSpPr/>
          <p:nvPr/>
        </p:nvSpPr>
        <p:spPr>
          <a:xfrm>
            <a:off x="3571518" y="3745429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EC3245-3902-4235-8CA8-D20279C3044A}"/>
              </a:ext>
            </a:extLst>
          </p:cNvPr>
          <p:cNvSpPr/>
          <p:nvPr/>
        </p:nvSpPr>
        <p:spPr>
          <a:xfrm>
            <a:off x="3345284" y="4371613"/>
            <a:ext cx="38099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săn</a:t>
            </a: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mồi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7E9A73-ACDC-4592-876E-585B6B6877B4}"/>
              </a:ext>
            </a:extLst>
          </p:cNvPr>
          <p:cNvSpPr/>
          <p:nvPr/>
        </p:nvSpPr>
        <p:spPr>
          <a:xfrm>
            <a:off x="3571518" y="4540471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375736-56CD-4321-A091-CF22BED4DB48}"/>
              </a:ext>
            </a:extLst>
          </p:cNvPr>
          <p:cNvSpPr/>
          <p:nvPr/>
        </p:nvSpPr>
        <p:spPr>
          <a:xfrm>
            <a:off x="3345284" y="5156206"/>
            <a:ext cx="3251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tinh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tường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07B6B4-8908-4E46-B617-4E068DEE2170}"/>
              </a:ext>
            </a:extLst>
          </p:cNvPr>
          <p:cNvSpPr/>
          <p:nvPr/>
        </p:nvSpPr>
        <p:spPr>
          <a:xfrm>
            <a:off x="3571517" y="5350354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pic>
        <p:nvPicPr>
          <p:cNvPr id="16" name="Picture 2" descr="Question icons - 42 Free Question icons | Download PNG &amp; SVG">
            <a:extLst>
              <a:ext uri="{FF2B5EF4-FFF2-40B4-BE49-F238E27FC236}">
                <a16:creationId xmlns:a16="http://schemas.microsoft.com/office/drawing/2014/main" id="{C31EE29A-7F4A-4BB3-8EB3-ADA3D341D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6966">
            <a:off x="2980677" y="5600938"/>
            <a:ext cx="1181679" cy="118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FAD3515-484C-41D4-A282-573F67975797}"/>
              </a:ext>
            </a:extLst>
          </p:cNvPr>
          <p:cNvSpPr txBox="1"/>
          <p:nvPr/>
        </p:nvSpPr>
        <p:spPr>
          <a:xfrm>
            <a:off x="4108235" y="5825662"/>
            <a:ext cx="634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Khi viết đoạn văn cần chú ý điều gì?</a:t>
            </a:r>
          </a:p>
        </p:txBody>
      </p:sp>
    </p:spTree>
    <p:extLst>
      <p:ext uri="{BB962C8B-B14F-4D97-AF65-F5344CB8AC3E}">
        <p14:creationId xmlns:p14="http://schemas.microsoft.com/office/powerpoint/2010/main" val="351582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  <p:bldP spid="13" grpId="0" animBg="1"/>
      <p:bldP spid="14" grpId="0"/>
      <p:bldP spid="15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udent Writing (#4) | Free SVG">
            <a:extLst>
              <a:ext uri="{FF2B5EF4-FFF2-40B4-BE49-F238E27FC236}">
                <a16:creationId xmlns:a16="http://schemas.microsoft.com/office/drawing/2014/main" id="{00749D37-CE5A-4562-AAFA-58D56336B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021" y="2534462"/>
            <a:ext cx="3849948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17C045-E5BF-4237-86E5-69A18ABEAC01}"/>
              </a:ext>
            </a:extLst>
          </p:cNvPr>
          <p:cNvSpPr txBox="1"/>
          <p:nvPr/>
        </p:nvSpPr>
        <p:spPr>
          <a:xfrm>
            <a:off x="2518778" y="1846961"/>
            <a:ext cx="7154436" cy="80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112F9-C830-489D-A196-7AF9B49F281A}"/>
              </a:ext>
            </a:extLst>
          </p:cNvPr>
          <p:cNvSpPr txBox="1"/>
          <p:nvPr/>
        </p:nvSpPr>
        <p:spPr>
          <a:xfrm>
            <a:off x="2518775" y="730882"/>
            <a:ext cx="7154436" cy="11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VIẾT BÀI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7135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79EF8F-D52B-4142-8574-939693801192}"/>
              </a:ext>
            </a:extLst>
          </p:cNvPr>
          <p:cNvSpPr/>
          <p:nvPr/>
        </p:nvSpPr>
        <p:spPr>
          <a:xfrm>
            <a:off x="180109" y="3740075"/>
            <a:ext cx="11831780" cy="1528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dậy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23DDA97-CFC3-4E83-BCC1-BD02680B7B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0">
            <a:solidFill>
              <a:srgbClr val="00B05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C7124E-356C-4E4B-89CD-4390D6C4B34B}"/>
              </a:ext>
            </a:extLst>
          </p:cNvPr>
          <p:cNvSpPr/>
          <p:nvPr/>
        </p:nvSpPr>
        <p:spPr>
          <a:xfrm>
            <a:off x="180106" y="834408"/>
            <a:ext cx="118317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4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endParaRPr lang="en-US" sz="4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C42C38-1624-4295-BE29-F3C1504A8E1A}"/>
              </a:ext>
            </a:extLst>
          </p:cNvPr>
          <p:cNvSpPr/>
          <p:nvPr/>
        </p:nvSpPr>
        <p:spPr>
          <a:xfrm>
            <a:off x="180107" y="2614852"/>
            <a:ext cx="11831780" cy="81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khúc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endParaRPr lang="en-US" sz="4667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6127" y="3716857"/>
            <a:ext cx="16764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667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</a:t>
            </a:r>
            <a:endParaRPr lang="en-US" sz="4667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0" y="2572721"/>
            <a:ext cx="142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uỷu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5527965" y="4599710"/>
            <a:ext cx="692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706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1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C23DDA97-CFC3-4E83-BCC1-BD02680B7B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0">
            <a:solidFill>
              <a:srgbClr val="00B05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C7124E-356C-4E4B-89CD-4390D6C4B34B}"/>
              </a:ext>
            </a:extLst>
          </p:cNvPr>
          <p:cNvSpPr/>
          <p:nvPr/>
        </p:nvSpPr>
        <p:spPr>
          <a:xfrm>
            <a:off x="152400" y="1590963"/>
            <a:ext cx="11859491" cy="81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iêu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ươu</a:t>
            </a:r>
            <a:endParaRPr lang="en-US" sz="4667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C64F1A-D0EE-4043-AE58-3F94C6919891}"/>
              </a:ext>
            </a:extLst>
          </p:cNvPr>
          <p:cNvSpPr/>
          <p:nvPr/>
        </p:nvSpPr>
        <p:spPr>
          <a:xfrm>
            <a:off x="152400" y="481614"/>
            <a:ext cx="11859491" cy="81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4667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4667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2432216"/>
            <a:ext cx="4640167" cy="33035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569" y="2432217"/>
            <a:ext cx="3245921" cy="3303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489" y="2432215"/>
            <a:ext cx="3973401" cy="33035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34729" y="5735779"/>
            <a:ext cx="1662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63073" y="5735777"/>
            <a:ext cx="2021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6001" y="5735777"/>
            <a:ext cx="1122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iêu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85134" y="5735777"/>
            <a:ext cx="1172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ươu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1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C23DDA97-CFC3-4E83-BCC1-BD02680B7B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0">
            <a:solidFill>
              <a:srgbClr val="00B05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C7124E-356C-4E4B-89CD-4390D6C4B34B}"/>
              </a:ext>
            </a:extLst>
          </p:cNvPr>
          <p:cNvSpPr/>
          <p:nvPr/>
        </p:nvSpPr>
        <p:spPr>
          <a:xfrm>
            <a:off x="179086" y="1530055"/>
            <a:ext cx="11846660" cy="1528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uôc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uôt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loài</a:t>
            </a:r>
            <a:r>
              <a:rPr lang="en-US" sz="4667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66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endParaRPr lang="en-US" sz="4667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C64F1A-D0EE-4043-AE58-3F94C6919891}"/>
              </a:ext>
            </a:extLst>
          </p:cNvPr>
          <p:cNvSpPr/>
          <p:nvPr/>
        </p:nvSpPr>
        <p:spPr>
          <a:xfrm>
            <a:off x="179086" y="485302"/>
            <a:ext cx="11846660" cy="81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4667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4667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667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154" y="3147448"/>
            <a:ext cx="3033119" cy="24470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273" y="3147448"/>
            <a:ext cx="3574472" cy="24470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83527" y="5652502"/>
            <a:ext cx="1731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1" y="5652501"/>
            <a:ext cx="1039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uôt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78302" y="5652499"/>
            <a:ext cx="2112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Bạch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tuộc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93595" y="5652499"/>
            <a:ext cx="139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uôc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87" y="3147448"/>
            <a:ext cx="2619533" cy="24470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8619" y="3147448"/>
            <a:ext cx="2619533" cy="244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4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  <p:bldP spid="10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_图片 13" descr="图片包含 轮子&#10;&#10;已生成高可信度的说明">
            <a:extLst>
              <a:ext uri="{FF2B5EF4-FFF2-40B4-BE49-F238E27FC236}">
                <a16:creationId xmlns:a16="http://schemas.microsoft.com/office/drawing/2014/main" id="{D503F71A-BC92-416A-840E-AB61F69DA1E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079" y="465193"/>
            <a:ext cx="7204193" cy="1757120"/>
          </a:xfrm>
          <a:prstGeom prst="rect">
            <a:avLst/>
          </a:prstGeom>
        </p:spPr>
      </p:pic>
      <p:pic>
        <p:nvPicPr>
          <p:cNvPr id="7" name="PA_图片 6">
            <a:extLst>
              <a:ext uri="{FF2B5EF4-FFF2-40B4-BE49-F238E27FC236}">
                <a16:creationId xmlns:a16="http://schemas.microsoft.com/office/drawing/2014/main" id="{444D52FE-8165-4300-A967-CA134A5378D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170" y="690109"/>
            <a:ext cx="8410575" cy="5419725"/>
          </a:xfrm>
          <a:prstGeom prst="rect">
            <a:avLst/>
          </a:prstGeom>
        </p:spPr>
      </p:pic>
      <p:sp>
        <p:nvSpPr>
          <p:cNvPr id="8" name="PA_文本框 9">
            <a:extLst>
              <a:ext uri="{FF2B5EF4-FFF2-40B4-BE49-F238E27FC236}">
                <a16:creationId xmlns:a16="http://schemas.microsoft.com/office/drawing/2014/main" id="{A77DE055-20FC-46C4-BA35-162A84AC7BB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46557" y="2573560"/>
            <a:ext cx="5168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Củng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cố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dặn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dò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1" name="PA_图片 7">
            <a:extLst>
              <a:ext uri="{FF2B5EF4-FFF2-40B4-BE49-F238E27FC236}">
                <a16:creationId xmlns:a16="http://schemas.microsoft.com/office/drawing/2014/main" id="{EAC6A015-BDF6-4D4D-A23E-6E68F30F2A3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615" y="1041356"/>
            <a:ext cx="5818605" cy="551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2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31"/>
            <a:ext cx="12192000" cy="68745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grpSp>
        <p:nvGrpSpPr>
          <p:cNvPr id="8" name="组合 7"/>
          <p:cNvGrpSpPr/>
          <p:nvPr/>
        </p:nvGrpSpPr>
        <p:grpSpPr>
          <a:xfrm>
            <a:off x="1582477" y="1754192"/>
            <a:ext cx="10346288" cy="4331441"/>
            <a:chOff x="1906827" y="344308"/>
            <a:chExt cx="5874600" cy="290306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6827" y="344308"/>
              <a:ext cx="5874600" cy="2903060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3396633" y="1409700"/>
              <a:ext cx="1915744" cy="11558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003" y="4671161"/>
            <a:ext cx="1355372" cy="19134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82477" y="284197"/>
            <a:ext cx="9027044" cy="6667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TẠM BIỆT!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9917" y="3176331"/>
            <a:ext cx="83321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 CÁC THẦY CÔ SỨC KHỎE, THÀNH CÔNG</a:t>
            </a:r>
          </a:p>
        </p:txBody>
      </p:sp>
    </p:spTree>
    <p:extLst>
      <p:ext uri="{BB962C8B-B14F-4D97-AF65-F5344CB8AC3E}">
        <p14:creationId xmlns:p14="http://schemas.microsoft.com/office/powerpoint/2010/main" val="92737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oodle Sketchbook by Slidesgo">
  <a:themeElements>
    <a:clrScheme name="Simple Light">
      <a:dk1>
        <a:srgbClr val="213054"/>
      </a:dk1>
      <a:lt1>
        <a:srgbClr val="BAE5E4"/>
      </a:lt1>
      <a:dk2>
        <a:srgbClr val="A889CC"/>
      </a:dk2>
      <a:lt2>
        <a:srgbClr val="FC7D77"/>
      </a:lt2>
      <a:accent1>
        <a:srgbClr val="FFAB40"/>
      </a:accent1>
      <a:accent2>
        <a:srgbClr val="FFFFFF"/>
      </a:accent2>
      <a:accent3>
        <a:srgbClr val="213054"/>
      </a:accent3>
      <a:accent4>
        <a:srgbClr val="BAE5E4"/>
      </a:accent4>
      <a:accent5>
        <a:srgbClr val="A889CC"/>
      </a:accent5>
      <a:accent6>
        <a:srgbClr val="FC7D77"/>
      </a:accent6>
      <a:hlink>
        <a:srgbClr val="21305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234</Words>
  <Application>Microsoft Office PowerPoint</Application>
  <PresentationFormat>Widescreen</PresentationFormat>
  <Paragraphs>44</Paragraphs>
  <Slides>12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微软雅黑</vt:lpstr>
      <vt:lpstr>宋体</vt:lpstr>
      <vt:lpstr>Arial</vt:lpstr>
      <vt:lpstr>Arial-Rounded</vt:lpstr>
      <vt:lpstr>Calibri</vt:lpstr>
      <vt:lpstr>等线</vt:lpstr>
      <vt:lpstr>HP001 4 hàng</vt:lpstr>
      <vt:lpstr>HP001 4 hang 1 ô ly</vt:lpstr>
      <vt:lpstr>Kalam</vt:lpstr>
      <vt:lpstr>Montserrat</vt:lpstr>
      <vt:lpstr>黑体</vt:lpstr>
      <vt:lpstr>Times New Roman</vt:lpstr>
      <vt:lpstr>第一PPT，www.1ppt.com</vt:lpstr>
      <vt:lpstr>1_Office 主题</vt:lpstr>
      <vt:lpstr>Doodle Sketchbook by Slidesgo</vt:lpstr>
      <vt:lpstr>2_Office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User PC</cp:lastModifiedBy>
  <cp:revision>2</cp:revision>
  <dcterms:created xsi:type="dcterms:W3CDTF">2021-07-31T08:43:33Z</dcterms:created>
  <dcterms:modified xsi:type="dcterms:W3CDTF">2025-02-27T08:40:55Z</dcterms:modified>
</cp:coreProperties>
</file>